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5" r:id="rId2"/>
  </p:sldMasterIdLst>
  <p:notesMasterIdLst>
    <p:notesMasterId r:id="rId30"/>
  </p:notesMasterIdLst>
  <p:handoutMasterIdLst>
    <p:handoutMasterId r:id="rId31"/>
  </p:handoutMasterIdLst>
  <p:sldIdLst>
    <p:sldId id="315" r:id="rId3"/>
    <p:sldId id="274" r:id="rId4"/>
    <p:sldId id="277" r:id="rId5"/>
    <p:sldId id="280" r:id="rId6"/>
    <p:sldId id="275" r:id="rId7"/>
    <p:sldId id="276" r:id="rId8"/>
    <p:sldId id="569" r:id="rId9"/>
    <p:sldId id="570" r:id="rId10"/>
    <p:sldId id="573" r:id="rId11"/>
    <p:sldId id="571" r:id="rId12"/>
    <p:sldId id="555" r:id="rId13"/>
    <p:sldId id="572" r:id="rId14"/>
    <p:sldId id="568" r:id="rId15"/>
    <p:sldId id="556" r:id="rId16"/>
    <p:sldId id="557" r:id="rId17"/>
    <p:sldId id="558" r:id="rId18"/>
    <p:sldId id="562" r:id="rId19"/>
    <p:sldId id="318" r:id="rId20"/>
    <p:sldId id="563" r:id="rId21"/>
    <p:sldId id="564" r:id="rId22"/>
    <p:sldId id="559" r:id="rId23"/>
    <p:sldId id="560" r:id="rId24"/>
    <p:sldId id="298" r:id="rId25"/>
    <p:sldId id="565" r:id="rId26"/>
    <p:sldId id="561" r:id="rId27"/>
    <p:sldId id="566" r:id="rId28"/>
    <p:sldId id="567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71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3FF"/>
    <a:srgbClr val="5359A7"/>
    <a:srgbClr val="A0E13B"/>
    <a:srgbClr val="B8E4CB"/>
    <a:srgbClr val="FFFFFF"/>
    <a:srgbClr val="FFC000"/>
    <a:srgbClr val="FCBA7A"/>
    <a:srgbClr val="D9D52B"/>
    <a:srgbClr val="BDA643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3" autoAdjust="0"/>
    <p:restoredTop sz="94660"/>
  </p:normalViewPr>
  <p:slideViewPr>
    <p:cSldViewPr>
      <p:cViewPr varScale="1">
        <p:scale>
          <a:sx n="88" d="100"/>
          <a:sy n="88" d="100"/>
        </p:scale>
        <p:origin x="398" y="26"/>
      </p:cViewPr>
      <p:guideLst>
        <p:guide orient="horz" pos="528"/>
        <p:guide pos="71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1623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 (thousand)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B6-493D-A858-3DCEE4C3844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B6-493D-A858-3DCEE4C3844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B6-493D-A858-3DCEE4C3844D}"/>
              </c:ext>
            </c:extLst>
          </c:dPt>
          <c:dLbls>
            <c:dLbl>
              <c:idx val="1"/>
              <c:numFmt formatCode="#,##0\ [$€-C0A]" sourceLinked="0"/>
              <c:spPr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B6-493D-A858-3DCEE4C3844D}"/>
                </c:ext>
              </c:extLst>
            </c:dLbl>
            <c:dLbl>
              <c:idx val="2"/>
              <c:numFmt formatCode="#,##0\ [$€-C0A]" sourceLinked="0"/>
              <c:spPr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B6-493D-A858-3DCEE4C3844D}"/>
                </c:ext>
              </c:extLst>
            </c:dLbl>
            <c:dLbl>
              <c:idx val="3"/>
              <c:numFmt formatCode="#,##0\ [$€-C0A]" sourceLinked="0"/>
              <c:spPr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B6-493D-A858-3DCEE4C3844D}"/>
                </c:ext>
              </c:extLst>
            </c:dLbl>
            <c:numFmt formatCode="#,##0\ [$€-C0A]" sourceLinked="0"/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###,000\ [$€-C0A]</c:formatCode>
                <c:ptCount val="4"/>
                <c:pt idx="0">
                  <c:v>69408908.723000005</c:v>
                </c:pt>
                <c:pt idx="1">
                  <c:v>23397205.181000002</c:v>
                </c:pt>
                <c:pt idx="2">
                  <c:v>8493878.8060000092</c:v>
                </c:pt>
                <c:pt idx="3">
                  <c:v>12084476.208000001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B6-493D-A858-3DCEE4C38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-1237260288"/>
        <c:axId val="-120618320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Avg. Ticket Value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#,##0\ [$€-C0A]" sourceLinked="0"/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Sheet1!$C$2:$C$5</c:f>
              <c:numCache>
                <c:formatCode>###,000\ [$€-C0A]</c:formatCode>
                <c:ptCount val="4"/>
                <c:pt idx="0">
                  <c:v>41119.021755331778</c:v>
                </c:pt>
                <c:pt idx="1">
                  <c:v>18264.797174863412</c:v>
                </c:pt>
                <c:pt idx="2">
                  <c:v>22530.182509283841</c:v>
                </c:pt>
                <c:pt idx="3">
                  <c:v>2283.1052726242269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3B6-493D-A858-3DCEE4C38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06185520"/>
        <c:axId val="-1206188080"/>
      </c:lineChart>
      <c:valAx>
        <c:axId val="-1206188080"/>
        <c:scaling>
          <c:orientation val="minMax"/>
          <c:max val="55000"/>
          <c:min val="0"/>
        </c:scaling>
        <c:delete val="0"/>
        <c:axPos val="r"/>
        <c:numFmt formatCode="###,000\ [$€-C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06185520"/>
        <c:crosses val="max"/>
        <c:crossBetween val="between"/>
      </c:valAx>
      <c:catAx>
        <c:axId val="-120618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06188080"/>
        <c:crosses val="autoZero"/>
        <c:auto val="1"/>
        <c:lblAlgn val="ctr"/>
        <c:lblOffset val="100"/>
        <c:noMultiLvlLbl val="0"/>
      </c:catAx>
      <c:valAx>
        <c:axId val="-1206183200"/>
        <c:scaling>
          <c:orientation val="minMax"/>
          <c:max val="75000000"/>
          <c:min val="0"/>
        </c:scaling>
        <c:delete val="0"/>
        <c:axPos val="l"/>
        <c:numFmt formatCode="#,##0.00\ [$€-C0A]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37260288"/>
        <c:crosses val="autoZero"/>
        <c:crossBetween val="between"/>
      </c:valAx>
      <c:catAx>
        <c:axId val="-123726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206183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6587732640557"/>
          <c:y val="0.119092149483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2039527533940195E-3"/>
          <c:y val="0.225621744911851"/>
          <c:w val="0.56636162790872102"/>
          <c:h val="0.77437825508814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B-4F85-8AB7-E4654AC7B31B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1B-4F85-8AB7-E4654AC7B31B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1B-4F85-8AB7-E4654AC7B31B}"/>
              </c:ext>
            </c:extLst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1B-4F85-8AB7-E4654AC7B31B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###,000\ [$€-C0A]</c:formatCode>
                <c:ptCount val="4"/>
                <c:pt idx="0">
                  <c:v>69408908.723000094</c:v>
                </c:pt>
                <c:pt idx="1">
                  <c:v>23397205.181000002</c:v>
                </c:pt>
                <c:pt idx="2">
                  <c:v>8493878.8060000092</c:v>
                </c:pt>
                <c:pt idx="3">
                  <c:v>12084476.208000001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1B-4F85-8AB7-E4654AC7B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8823544548284798E-2"/>
          <c:y val="1.7040888030258501E-2"/>
          <c:w val="0.93208891258527904"/>
          <c:h val="0.113899273800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488836521238401"/>
          <c:y val="0.119092149483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2039527533940195E-3"/>
          <c:y val="0.225621744911851"/>
          <c:w val="0.56636162790872102"/>
          <c:h val="0.77437825508814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No. of 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6E-4A55-8CEB-CCACD9F248FF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6E-4A55-8CEB-CCACD9F248F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6E-4A55-8CEB-CCACD9F248FF}"/>
              </c:ext>
            </c:extLst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6E-4A55-8CEB-CCACD9F248FF}"/>
              </c:ext>
            </c:extLst>
          </c:dPt>
          <c:dLbls>
            <c:dLbl>
              <c:idx val="2"/>
              <c:layout>
                <c:manualLayout>
                  <c:x val="-4.7385633108340597E-2"/>
                  <c:y val="-6.565659176671899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95430470750499"/>
                      <c:h val="0.131312785855717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D6E-4A55-8CEB-CCACD9F248FF}"/>
                </c:ext>
              </c:extLst>
            </c:dLbl>
            <c:dLbl>
              <c:idx val="3"/>
              <c:layout>
                <c:manualLayout>
                  <c:x val="3.9215696365523203E-2"/>
                  <c:y val="-5.153863498712919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699354562131299"/>
                      <c:h val="0.156565718828330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D6E-4A55-8CEB-CCACD9F248F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1688</c:v>
                </c:pt>
                <c:pt idx="1">
                  <c:v>1281</c:v>
                </c:pt>
                <c:pt idx="2">
                  <c:v>377</c:v>
                </c:pt>
                <c:pt idx="3">
                  <c:v>5293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6E-4A55-8CEB-CCACD9F24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8"/>
        <c:holeSize val="8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361C-4C0B-9934-9B5CC5F11DB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009B7B">
                      <a:lumMod val="99000"/>
                      <a:lumOff val="1000"/>
                    </a:srgbClr>
                  </a:gs>
                  <a:gs pos="100000">
                    <a:srgbClr val="009DDD"/>
                  </a:gs>
                </a:gsLst>
                <a:lin ang="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1C-4C0B-9934-9B5CC5F11D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C-4C0B-9934-9B5CC5F11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8"/>
        <c:holeSize val="7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5CC-45F8-83D1-EC3AA0D511D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009B7B">
                      <a:lumMod val="90000"/>
                      <a:lumOff val="10000"/>
                    </a:srgbClr>
                  </a:gs>
                  <a:gs pos="100000">
                    <a:srgbClr val="009DDD">
                      <a:lumMod val="90000"/>
                      <a:lumOff val="10000"/>
                    </a:srgbClr>
                  </a:gs>
                </a:gsLst>
                <a:lin ang="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CC-45F8-83D1-EC3AA0D511D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CC-45F8-83D1-EC3AA0D511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8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9739-270D-492B-B0D9-42CA138F9A59}" type="datetimeFigureOut">
              <a:rPr lang="en-IN" smtClean="0"/>
              <a:t>02-07-2020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A3E0-8C15-486E-BE00-D0540E018469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74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general, locations with the highest number of high-scoring customers also have the highest number of low-scoring customers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scorers do not generate enough value to justify in-person sales rep</a:t>
            </a:r>
          </a:p>
          <a:p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scores of 8 – 12 and 30 – 50, lower correlation between score and total sales</a:t>
            </a:r>
          </a:p>
          <a:p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sales on 5 areas with highest counts of high scorers and highest counts of low scorers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Currently, areas with highest clients per sales person have highest number of low-scoring clients; assuming prioritization of clients that can be balanced by moving low scorers to tele sales and focusing on high scorers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we’re showing is based on historical numbers, but we acknowledge that there will be a reallocation of some of these clients based on updated territories </a:t>
            </a: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we have seen a correlation between client value and distance from the work center; more client attention seems to promote an increase in client value</a:t>
            </a:r>
            <a:endParaRPr lang="en-US" sz="16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Low-performing clients are not correlated to sales rep performance; some sales people have few clients (not worth the value)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Competitive, saturated; giving sales force more time with customers; avg improvement in workload and sales per rep; overall sales increase through reallocation and focus on high-potential clients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7" y="3733800"/>
            <a:ext cx="10947565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D-2794-4869-A814-BD4C7B9CFCE3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A9B9-B780-4194-954C-A7535CD4C989}" type="datetime1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660519"/>
            <a:ext cx="3960971" cy="79522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752600"/>
            <a:ext cx="3960971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248400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1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ECC6-BEB7-4907-9764-D34007944226}" type="datetime1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0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6AF6C-3552-4908-B2F1-45F9137198C6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4226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EF63-FBF5-4459-BC63-41A148B09500}" type="datetime1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3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58C6-F89F-4C17-9A61-D187F67C24C3}" type="datetime1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1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DC30-E445-48ED-81E5-7D5AEA542724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A9B9-B780-4194-954C-A7535CD4C989}" type="datetime1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660519"/>
            <a:ext cx="3960971" cy="79522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752600"/>
            <a:ext cx="3960971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248400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88586" y="4648200"/>
            <a:ext cx="2844059" cy="365125"/>
          </a:xfrm>
        </p:spPr>
        <p:txBody>
          <a:bodyPr/>
          <a:lstStyle/>
          <a:p>
            <a:fld id="{BA66AF6C-3552-4908-B2F1-45F9137198C6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456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09634" y="6352384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7" y="3733800"/>
            <a:ext cx="10947565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D-2794-4869-A814-BD4C7B9CFCE3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DC30-E445-48ED-81E5-7D5AEA542724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248400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AF6C-3552-4908-B2F1-45F9137198C6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248400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7665" y="6248400"/>
            <a:ext cx="379572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2" r:id="rId3"/>
    <p:sldLayoutId id="2147483664" r:id="rId4"/>
    <p:sldLayoutId id="2147483654" r:id="rId5"/>
    <p:sldLayoutId id="2147483663" r:id="rId6"/>
    <p:sldLayoutId id="2147483655" r:id="rId7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248400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AF6C-3552-4908-B2F1-45F9137198C6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248400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7665" y="6248400"/>
            <a:ext cx="379572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5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fkehren/302512329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opendata-ajuntament.barcelona.ca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447" y="4038600"/>
            <a:ext cx="10947565" cy="1833070"/>
          </a:xfrm>
        </p:spPr>
        <p:txBody>
          <a:bodyPr>
            <a:normAutofit/>
          </a:bodyPr>
          <a:lstStyle/>
          <a:p>
            <a:pPr algn="ctr"/>
            <a:r>
              <a:rPr lang="en-IN" sz="3100" b="1" dirty="0">
                <a:solidFill>
                  <a:schemeClr val="bg1"/>
                </a:solidFill>
              </a:rPr>
              <a:t>Transportation Dataset Analysis</a:t>
            </a:r>
            <a:br>
              <a:rPr lang="en-IN" sz="4800" b="1" dirty="0">
                <a:solidFill>
                  <a:schemeClr val="bg1"/>
                </a:solidFill>
              </a:rPr>
            </a:br>
            <a:br>
              <a:rPr lang="en-IN" sz="4800" b="1" dirty="0">
                <a:solidFill>
                  <a:schemeClr val="bg1"/>
                </a:solidFill>
              </a:rPr>
            </a:br>
            <a:r>
              <a:rPr lang="en-US" altLang="zh-CN" sz="2200" b="1" dirty="0">
                <a:solidFill>
                  <a:schemeClr val="bg1"/>
                </a:solidFill>
              </a:rPr>
              <a:t>3</a:t>
            </a:r>
            <a:r>
              <a:rPr lang="en-US" altLang="zh-CN" sz="2200" b="1" baseline="30000" dirty="0">
                <a:solidFill>
                  <a:schemeClr val="bg1"/>
                </a:solidFill>
              </a:rPr>
              <a:t>rd</a:t>
            </a:r>
            <a:r>
              <a:rPr lang="zh-CN" altLang="en-US" sz="2200" b="1" dirty="0">
                <a:solidFill>
                  <a:schemeClr val="bg1"/>
                </a:solidFill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</a:rPr>
              <a:t>June</a:t>
            </a:r>
            <a:r>
              <a:rPr lang="zh-CN" altLang="en-US" sz="2200" b="1" dirty="0">
                <a:solidFill>
                  <a:schemeClr val="bg1"/>
                </a:solidFill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</a:rPr>
              <a:t>2020</a:t>
            </a:r>
            <a:r>
              <a:rPr lang="zh-CN" altLang="en-US" sz="2200" b="1" dirty="0">
                <a:solidFill>
                  <a:schemeClr val="bg1"/>
                </a:solidFill>
              </a:rPr>
              <a:t>     </a:t>
            </a:r>
            <a:r>
              <a:rPr lang="en-US" altLang="zh-CN" sz="2200" b="1" dirty="0">
                <a:solidFill>
                  <a:schemeClr val="bg1"/>
                </a:solidFill>
              </a:rPr>
              <a:t>Barcelona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C3E922-A0C1-492C-A021-B838BE58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381000"/>
            <a:ext cx="263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884BD44-B408-4902-9A3B-AE98A8DE4FD3}"/>
              </a:ext>
            </a:extLst>
          </p:cNvPr>
          <p:cNvSpPr txBox="1">
            <a:spLocks/>
          </p:cNvSpPr>
          <p:nvPr/>
        </p:nvSpPr>
        <p:spPr>
          <a:xfrm>
            <a:off x="455613" y="1149911"/>
            <a:ext cx="10960100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898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Comparison of motorcycle data and accidents in Barcelona</a:t>
            </a:r>
          </a:p>
          <a:p>
            <a:pPr marL="285750" marR="0" lvl="0" indent="-285750" algn="l" defTabSz="121898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Increase/Decrease of accidents per neighborhood </a:t>
            </a:r>
          </a:p>
          <a:p>
            <a:pPr marL="285750" marR="0" lvl="0" indent="-285750" algn="l" defTabSz="121898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Correlation between rate of accidents and growth rate of motorcycles per type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B3A653D-96FC-4501-B2FF-E9B06161AB97}"/>
              </a:ext>
            </a:extLst>
          </p:cNvPr>
          <p:cNvSpPr/>
          <p:nvPr/>
        </p:nvSpPr>
        <p:spPr>
          <a:xfrm>
            <a:off x="791778" y="3010220"/>
            <a:ext cx="2202733" cy="3587414"/>
          </a:xfrm>
          <a:prstGeom prst="roundRect">
            <a:avLst>
              <a:gd name="adj" fmla="val 3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BB425-30B7-44C4-835F-D06C0BA08123}"/>
              </a:ext>
            </a:extLst>
          </p:cNvPr>
          <p:cNvSpPr/>
          <p:nvPr/>
        </p:nvSpPr>
        <p:spPr>
          <a:xfrm>
            <a:off x="791778" y="4328975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st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83793-AC4B-4FFB-A075-F1B7323B21ED}"/>
              </a:ext>
            </a:extLst>
          </p:cNvPr>
          <p:cNvSpPr/>
          <p:nvPr/>
        </p:nvSpPr>
        <p:spPr>
          <a:xfrm>
            <a:off x="791778" y="5075271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rd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C1051B-28AD-4AEA-86C6-627627676332}"/>
              </a:ext>
            </a:extLst>
          </p:cNvPr>
          <p:cNvSpPr/>
          <p:nvPr/>
        </p:nvSpPr>
        <p:spPr>
          <a:xfrm>
            <a:off x="791778" y="5821566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Highest</a:t>
            </a:r>
          </a:p>
        </p:txBody>
      </p:sp>
      <p:sp>
        <p:nvSpPr>
          <p:cNvPr id="47" name="Freeform 27">
            <a:extLst>
              <a:ext uri="{FF2B5EF4-FFF2-40B4-BE49-F238E27FC236}">
                <a16:creationId xmlns:a16="http://schemas.microsoft.com/office/drawing/2014/main" id="{BE557BC3-29C5-4A49-BAB0-D29433759AC8}"/>
              </a:ext>
            </a:extLst>
          </p:cNvPr>
          <p:cNvSpPr>
            <a:spLocks noEditPoints="1"/>
          </p:cNvSpPr>
          <p:nvPr/>
        </p:nvSpPr>
        <p:spPr bwMode="auto">
          <a:xfrm>
            <a:off x="1557777" y="3333621"/>
            <a:ext cx="670734" cy="702033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C8985-90AB-4F74-B3F3-D3DEB772D06C}"/>
              </a:ext>
            </a:extLst>
          </p:cNvPr>
          <p:cNvSpPr txBox="1"/>
          <p:nvPr/>
        </p:nvSpPr>
        <p:spPr>
          <a:xfrm>
            <a:off x="791711" y="4728089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nd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C2C5AF-81D3-428C-86BA-B9C5ED049A42}"/>
              </a:ext>
            </a:extLst>
          </p:cNvPr>
          <p:cNvSpPr txBox="1"/>
          <p:nvPr/>
        </p:nvSpPr>
        <p:spPr>
          <a:xfrm>
            <a:off x="791711" y="5476235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F7A3BE-5400-4F9E-A278-A755573C6304}"/>
              </a:ext>
            </a:extLst>
          </p:cNvPr>
          <p:cNvSpPr txBox="1"/>
          <p:nvPr/>
        </p:nvSpPr>
        <p:spPr>
          <a:xfrm>
            <a:off x="791711" y="6196672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Lowest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5C3ED4-564D-4AA5-977E-14EF492BF70C}"/>
              </a:ext>
            </a:extLst>
          </p:cNvPr>
          <p:cNvGrpSpPr/>
          <p:nvPr/>
        </p:nvGrpSpPr>
        <p:grpSpPr>
          <a:xfrm>
            <a:off x="3112256" y="3010220"/>
            <a:ext cx="1907158" cy="3647276"/>
            <a:chOff x="5014441" y="2175164"/>
            <a:chExt cx="2124862" cy="4124036"/>
          </a:xfrm>
        </p:grpSpPr>
        <p:sp>
          <p:nvSpPr>
            <p:cNvPr id="26" name="Rounded Rectangle 9">
              <a:extLst>
                <a:ext uri="{FF2B5EF4-FFF2-40B4-BE49-F238E27FC236}">
                  <a16:creationId xmlns:a16="http://schemas.microsoft.com/office/drawing/2014/main" id="{D285CBC5-66E2-4DD9-826B-BB7E8138FEDF}"/>
                </a:ext>
              </a:extLst>
            </p:cNvPr>
            <p:cNvSpPr/>
            <p:nvPr/>
          </p:nvSpPr>
          <p:spPr>
            <a:xfrm>
              <a:off x="5034514" y="2175164"/>
              <a:ext cx="2104789" cy="4124036"/>
            </a:xfrm>
            <a:prstGeom prst="roundRect">
              <a:avLst>
                <a:gd name="adj" fmla="val 293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8166ACE8-C8F4-4B25-AF9A-AC28DD8460CB}"/>
                </a:ext>
              </a:extLst>
            </p:cNvPr>
            <p:cNvSpPr/>
            <p:nvPr/>
          </p:nvSpPr>
          <p:spPr>
            <a:xfrm>
              <a:off x="5187737" y="2305155"/>
              <a:ext cx="1867771" cy="3467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Source Sans Pro" pitchFamily="34" charset="0"/>
                  <a:cs typeface="Arial" pitchFamily="34" charset="0"/>
                </a:rPr>
                <a:t>District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3D19101-4A9C-4357-8D29-502F582EDD67}"/>
                </a:ext>
              </a:extLst>
            </p:cNvPr>
            <p:cNvSpPr txBox="1"/>
            <p:nvPr/>
          </p:nvSpPr>
          <p:spPr>
            <a:xfrm>
              <a:off x="5040706" y="4418630"/>
              <a:ext cx="2041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rPr>
                <a:t>Sant Andreu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1A901D-6CF2-4660-AA67-0F115B670550}"/>
                </a:ext>
              </a:extLst>
            </p:cNvPr>
            <p:cNvSpPr txBox="1"/>
            <p:nvPr/>
          </p:nvSpPr>
          <p:spPr>
            <a:xfrm>
              <a:off x="5046679" y="4791985"/>
              <a:ext cx="2041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rPr>
                <a:t>Sant Martí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79F03A-AD7B-4D2E-834A-F6B1F177060C}"/>
                </a:ext>
              </a:extLst>
            </p:cNvPr>
            <p:cNvSpPr txBox="1"/>
            <p:nvPr/>
          </p:nvSpPr>
          <p:spPr>
            <a:xfrm>
              <a:off x="5034733" y="5165341"/>
              <a:ext cx="2041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rPr>
                <a:t>Gràcia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01B5F35-C1D2-4BCD-BE04-98EA3011A891}"/>
                </a:ext>
              </a:extLst>
            </p:cNvPr>
            <p:cNvSpPr txBox="1"/>
            <p:nvPr/>
          </p:nvSpPr>
          <p:spPr>
            <a:xfrm>
              <a:off x="5052651" y="5501030"/>
              <a:ext cx="204106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itchFamily="34" charset="0"/>
                  <a:ea typeface="Source Sans Pro" pitchFamily="34" charset="0"/>
                  <a:cs typeface="Arial" pitchFamily="34" charset="0"/>
                </a:rPr>
                <a:t>13 %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547D03-AF15-45FC-ACDF-768DD7805376}"/>
                </a:ext>
              </a:extLst>
            </p:cNvPr>
            <p:cNvSpPr txBox="1"/>
            <p:nvPr/>
          </p:nvSpPr>
          <p:spPr>
            <a:xfrm>
              <a:off x="5052651" y="5880390"/>
              <a:ext cx="204106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itchFamily="34" charset="0"/>
                  <a:ea typeface="Source Sans Pro" pitchFamily="34" charset="0"/>
                  <a:cs typeface="Arial" pitchFamily="34" charset="0"/>
                </a:rPr>
                <a:t>-2.85%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32CCFE-FB7F-4494-B1B0-DEDFA9460A54}"/>
                </a:ext>
              </a:extLst>
            </p:cNvPr>
            <p:cNvSpPr txBox="1"/>
            <p:nvPr/>
          </p:nvSpPr>
          <p:spPr>
            <a:xfrm>
              <a:off x="5014441" y="4048139"/>
              <a:ext cx="204106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 Neue"/>
                  <a:ea typeface="+mn-ea"/>
                  <a:cs typeface="+mn-cs"/>
                </a:rPr>
                <a:t>Ciutat Vella</a:t>
              </a:r>
              <a:endPara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itchFamily="34" charset="0"/>
              </a:endParaRPr>
            </a:p>
          </p:txBody>
        </p:sp>
      </p:grpSp>
      <p:sp>
        <p:nvSpPr>
          <p:cNvPr id="76" name="Title 4">
            <a:extLst>
              <a:ext uri="{FF2B5EF4-FFF2-40B4-BE49-F238E27FC236}">
                <a16:creationId xmlns:a16="http://schemas.microsoft.com/office/drawing/2014/main" id="{D6708DE2-94C1-4FD4-9C55-45279E55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9482" y="255152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Insights 2016-2017</a:t>
            </a:r>
          </a:p>
        </p:txBody>
      </p:sp>
      <p:sp>
        <p:nvSpPr>
          <p:cNvPr id="77" name="Title 4">
            <a:extLst>
              <a:ext uri="{FF2B5EF4-FFF2-40B4-BE49-F238E27FC236}">
                <a16:creationId xmlns:a16="http://schemas.microsoft.com/office/drawing/2014/main" id="{2C33A80C-CB23-4B36-9D88-BCA68A85C96F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+mj-cs"/>
              </a:rPr>
              <a:t>Analysis 3|4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F287BF-223E-452D-A273-3B7E9DA4F0D3}"/>
              </a:ext>
            </a:extLst>
          </p:cNvPr>
          <p:cNvGrpSpPr/>
          <p:nvPr/>
        </p:nvGrpSpPr>
        <p:grpSpPr>
          <a:xfrm>
            <a:off x="5192721" y="3016998"/>
            <a:ext cx="1716358" cy="3663215"/>
            <a:chOff x="7087450" y="2172111"/>
            <a:chExt cx="2104789" cy="4185101"/>
          </a:xfrm>
        </p:grpSpPr>
        <p:sp>
          <p:nvSpPr>
            <p:cNvPr id="4" name="Rounded Rectangle 8">
              <a:extLst>
                <a:ext uri="{FF2B5EF4-FFF2-40B4-BE49-F238E27FC236}">
                  <a16:creationId xmlns:a16="http://schemas.microsoft.com/office/drawing/2014/main" id="{DC2DAD4C-6379-4472-9CCA-6CBA8017CF77}"/>
                </a:ext>
              </a:extLst>
            </p:cNvPr>
            <p:cNvSpPr/>
            <p:nvPr/>
          </p:nvSpPr>
          <p:spPr>
            <a:xfrm>
              <a:off x="7087450" y="2172111"/>
              <a:ext cx="2104789" cy="4124036"/>
            </a:xfrm>
            <a:prstGeom prst="roundRect">
              <a:avLst>
                <a:gd name="adj" fmla="val 24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297BCA-7A0D-4CFD-A115-E2624803E214}"/>
                </a:ext>
              </a:extLst>
            </p:cNvPr>
            <p:cNvSpPr/>
            <p:nvPr/>
          </p:nvSpPr>
          <p:spPr>
            <a:xfrm>
              <a:off x="7640869" y="2836917"/>
              <a:ext cx="997950" cy="997950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13">
              <a:extLst>
                <a:ext uri="{FF2B5EF4-FFF2-40B4-BE49-F238E27FC236}">
                  <a16:creationId xmlns:a16="http://schemas.microsoft.com/office/drawing/2014/main" id="{ECB4DE70-4422-44A7-BEDC-AB3F0440C9D0}"/>
                </a:ext>
              </a:extLst>
            </p:cNvPr>
            <p:cNvSpPr/>
            <p:nvPr/>
          </p:nvSpPr>
          <p:spPr>
            <a:xfrm>
              <a:off x="7229175" y="2270840"/>
              <a:ext cx="1833821" cy="40011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Source Sans Pro" pitchFamily="34" charset="0"/>
                  <a:cs typeface="Arial" pitchFamily="34" charset="0"/>
                </a:rPr>
                <a:t>Motorbike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9C3139-32A5-4CE8-AA39-0F92BE0E93D2}"/>
                </a:ext>
              </a:extLst>
            </p:cNvPr>
            <p:cNvSpPr/>
            <p:nvPr/>
          </p:nvSpPr>
          <p:spPr>
            <a:xfrm>
              <a:off x="7087450" y="5520079"/>
              <a:ext cx="2104789" cy="36966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52.2%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7C15A1-6ABB-47FA-8655-D4B021075573}"/>
                </a:ext>
              </a:extLst>
            </p:cNvPr>
            <p:cNvSpPr txBox="1"/>
            <p:nvPr/>
          </p:nvSpPr>
          <p:spPr>
            <a:xfrm>
              <a:off x="7102509" y="4022913"/>
              <a:ext cx="204106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itchFamily="34" charset="0"/>
                  <a:ea typeface="Source Sans Pro" pitchFamily="34" charset="0"/>
                  <a:cs typeface="Arial" pitchFamily="34" charset="0"/>
                </a:rPr>
                <a:t>Fins a 75 cc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D75034-CF55-4AB3-AB24-E7C750BA9565}"/>
                </a:ext>
              </a:extLst>
            </p:cNvPr>
            <p:cNvSpPr txBox="1"/>
            <p:nvPr/>
          </p:nvSpPr>
          <p:spPr>
            <a:xfrm>
              <a:off x="7114455" y="4394546"/>
              <a:ext cx="204106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itchFamily="34" charset="0"/>
                  <a:ea typeface="Source Sans Pro" pitchFamily="34" charset="0"/>
                  <a:cs typeface="Arial" pitchFamily="34" charset="0"/>
                </a:rPr>
                <a:t>501 a 750 cc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81EB0-F818-4365-979E-208EAEFC7C0B}"/>
                </a:ext>
              </a:extLst>
            </p:cNvPr>
            <p:cNvSpPr txBox="1"/>
            <p:nvPr/>
          </p:nvSpPr>
          <p:spPr>
            <a:xfrm>
              <a:off x="7120428" y="4766179"/>
              <a:ext cx="204106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itchFamily="34" charset="0"/>
                  <a:ea typeface="Source Sans Pro" pitchFamily="34" charset="0"/>
                  <a:cs typeface="Arial" pitchFamily="34" charset="0"/>
                </a:rPr>
                <a:t>75 a 125 cc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92D788-4AEB-42B5-9E12-A35CB2F16200}"/>
                </a:ext>
              </a:extLst>
            </p:cNvPr>
            <p:cNvSpPr txBox="1"/>
            <p:nvPr/>
          </p:nvSpPr>
          <p:spPr>
            <a:xfrm>
              <a:off x="7108482" y="5137812"/>
              <a:ext cx="204106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itchFamily="34" charset="0"/>
                  <a:ea typeface="Source Sans Pro" pitchFamily="34" charset="0"/>
                  <a:cs typeface="Arial" pitchFamily="34" charset="0"/>
                </a:rPr>
                <a:t>301 a 500 cc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19450C-020F-40D9-AEDF-B0CE6CDBEA2B}"/>
                </a:ext>
              </a:extLst>
            </p:cNvPr>
            <p:cNvSpPr txBox="1"/>
            <p:nvPr/>
          </p:nvSpPr>
          <p:spPr>
            <a:xfrm>
              <a:off x="7689555" y="5829775"/>
              <a:ext cx="958277" cy="52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25%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5CDCF016-DC9F-4D9E-9D4D-3DAA864383F0}"/>
              </a:ext>
            </a:extLst>
          </p:cNvPr>
          <p:cNvSpPr/>
          <p:nvPr/>
        </p:nvSpPr>
        <p:spPr>
          <a:xfrm>
            <a:off x="3575868" y="3498671"/>
            <a:ext cx="997950" cy="9979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C8525-1972-4DD7-967C-CC59E5737DD8}"/>
              </a:ext>
            </a:extLst>
          </p:cNvPr>
          <p:cNvSpPr/>
          <p:nvPr/>
        </p:nvSpPr>
        <p:spPr>
          <a:xfrm>
            <a:off x="8456612" y="1312570"/>
            <a:ext cx="3276600" cy="5050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F0DF0-5BDD-4F5A-AD25-83EC3B836918}"/>
              </a:ext>
            </a:extLst>
          </p:cNvPr>
          <p:cNvSpPr txBox="1"/>
          <p:nvPr/>
        </p:nvSpPr>
        <p:spPr>
          <a:xfrm>
            <a:off x="8701196" y="1537866"/>
            <a:ext cx="29539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Ciutat Vella?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vehicles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tourists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Density of citizens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&lt; 75 cc?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Reckless youth (like Pol) 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Most affordable type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C0AF2B-C0FB-4D0F-BCE0-E6F8BB6F605B}"/>
              </a:ext>
            </a:extLst>
          </p:cNvPr>
          <p:cNvSpPr txBox="1"/>
          <p:nvPr/>
        </p:nvSpPr>
        <p:spPr>
          <a:xfrm>
            <a:off x="9142412" y="73272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Hypothesis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B0EC20-1ECF-44A6-AFAA-75B3C47F1CCA}"/>
              </a:ext>
            </a:extLst>
          </p:cNvPr>
          <p:cNvSpPr txBox="1"/>
          <p:nvPr/>
        </p:nvSpPr>
        <p:spPr>
          <a:xfrm>
            <a:off x="3351212" y="2474916"/>
            <a:ext cx="410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E6FFD9-5268-48B5-89B4-1A78C04E517E}"/>
              </a:ext>
            </a:extLst>
          </p:cNvPr>
          <p:cNvSpPr/>
          <p:nvPr/>
        </p:nvSpPr>
        <p:spPr>
          <a:xfrm>
            <a:off x="7065961" y="4152251"/>
            <a:ext cx="1066800" cy="495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08A1CA-B50A-415A-91A7-69B35A37895A}"/>
              </a:ext>
            </a:extLst>
          </p:cNvPr>
          <p:cNvCxnSpPr>
            <a:cxnSpLocks/>
          </p:cNvCxnSpPr>
          <p:nvPr/>
        </p:nvCxnSpPr>
        <p:spPr>
          <a:xfrm>
            <a:off x="8456612" y="3680226"/>
            <a:ext cx="3276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884BD44-B408-4902-9A3B-AE98A8DE4FD3}"/>
              </a:ext>
            </a:extLst>
          </p:cNvPr>
          <p:cNvSpPr txBox="1">
            <a:spLocks/>
          </p:cNvSpPr>
          <p:nvPr/>
        </p:nvSpPr>
        <p:spPr>
          <a:xfrm>
            <a:off x="614362" y="1052513"/>
            <a:ext cx="10960100" cy="9207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Considering sales-to-agent ratio, M1 and M2 is the most relevant segment while M3 and M4 are under-performers.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GAS4ALL notably has a weak presence of M1 segment in Madrid (1.3MM) appearing only 19</a:t>
            </a:r>
            <a:r>
              <a:rPr lang="en-IN" baseline="30000" dirty="0">
                <a:solidFill>
                  <a:schemeClr val="bg1"/>
                </a:solidFill>
              </a:rPr>
              <a:t>th</a:t>
            </a:r>
            <a:r>
              <a:rPr lang="en-IN" dirty="0">
                <a:solidFill>
                  <a:schemeClr val="bg1"/>
                </a:solidFill>
              </a:rPr>
              <a:t> in the ranking for that segment.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B3A653D-96FC-4501-B2FF-E9B06161AB97}"/>
              </a:ext>
            </a:extLst>
          </p:cNvPr>
          <p:cNvSpPr/>
          <p:nvPr/>
        </p:nvSpPr>
        <p:spPr>
          <a:xfrm>
            <a:off x="571376" y="2175164"/>
            <a:ext cx="2104789" cy="4124036"/>
          </a:xfrm>
          <a:prstGeom prst="roundRect">
            <a:avLst>
              <a:gd name="adj" fmla="val 3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6FF237-732A-4375-95CE-99A01D9F8197}"/>
              </a:ext>
            </a:extLst>
          </p:cNvPr>
          <p:cNvSpPr/>
          <p:nvPr/>
        </p:nvSpPr>
        <p:spPr>
          <a:xfrm>
            <a:off x="2800068" y="2175164"/>
            <a:ext cx="2104789" cy="4124036"/>
          </a:xfrm>
          <a:prstGeom prst="roundRect">
            <a:avLst>
              <a:gd name="adj" fmla="val 2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5A609E-74DE-4BAA-8D3D-6FFACBF731DC}"/>
              </a:ext>
            </a:extLst>
          </p:cNvPr>
          <p:cNvSpPr/>
          <p:nvPr/>
        </p:nvSpPr>
        <p:spPr>
          <a:xfrm>
            <a:off x="3353487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61A13684-D6BE-4D0B-9384-700C6F871556}"/>
              </a:ext>
            </a:extLst>
          </p:cNvPr>
          <p:cNvSpPr/>
          <p:nvPr/>
        </p:nvSpPr>
        <p:spPr>
          <a:xfrm>
            <a:off x="2953292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8B911-CFF0-4B12-80A8-DE5E80635BC7}"/>
              </a:ext>
            </a:extLst>
          </p:cNvPr>
          <p:cNvSpPr/>
          <p:nvPr/>
        </p:nvSpPr>
        <p:spPr>
          <a:xfrm>
            <a:off x="2800068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5FBCD-1BCF-4482-82AC-06D769AED0E3}"/>
              </a:ext>
            </a:extLst>
          </p:cNvPr>
          <p:cNvSpPr/>
          <p:nvPr/>
        </p:nvSpPr>
        <p:spPr>
          <a:xfrm>
            <a:off x="2800068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75C64F-6A73-44D4-8E14-33CA33CA3716}"/>
              </a:ext>
            </a:extLst>
          </p:cNvPr>
          <p:cNvSpPr/>
          <p:nvPr/>
        </p:nvSpPr>
        <p:spPr>
          <a:xfrm>
            <a:off x="2800068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D285CBC5-66E2-4DD9-826B-BB7E8138FEDF}"/>
              </a:ext>
            </a:extLst>
          </p:cNvPr>
          <p:cNvSpPr/>
          <p:nvPr/>
        </p:nvSpPr>
        <p:spPr>
          <a:xfrm>
            <a:off x="5034514" y="2175164"/>
            <a:ext cx="2104789" cy="4124036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5C1C37-231E-46E8-BB7A-B9F7FB3412AE}"/>
              </a:ext>
            </a:extLst>
          </p:cNvPr>
          <p:cNvSpPr/>
          <p:nvPr/>
        </p:nvSpPr>
        <p:spPr>
          <a:xfrm>
            <a:off x="5587933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8166ACE8-C8F4-4B25-AF9A-AC28DD8460CB}"/>
              </a:ext>
            </a:extLst>
          </p:cNvPr>
          <p:cNvSpPr/>
          <p:nvPr/>
        </p:nvSpPr>
        <p:spPr>
          <a:xfrm>
            <a:off x="5187738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BE0FD-45A3-4CC3-9478-A826866B8772}"/>
              </a:ext>
            </a:extLst>
          </p:cNvPr>
          <p:cNvSpPr/>
          <p:nvPr/>
        </p:nvSpPr>
        <p:spPr>
          <a:xfrm>
            <a:off x="5034514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A6EE2C-B18E-4B73-AAA0-60F0B5F559CD}"/>
              </a:ext>
            </a:extLst>
          </p:cNvPr>
          <p:cNvSpPr/>
          <p:nvPr/>
        </p:nvSpPr>
        <p:spPr>
          <a:xfrm>
            <a:off x="5034514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31A5E-9EB9-47BE-9CBD-413B6E523088}"/>
              </a:ext>
            </a:extLst>
          </p:cNvPr>
          <p:cNvSpPr/>
          <p:nvPr/>
        </p:nvSpPr>
        <p:spPr>
          <a:xfrm>
            <a:off x="5034514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ounded Rectangle 10">
            <a:extLst>
              <a:ext uri="{FF2B5EF4-FFF2-40B4-BE49-F238E27FC236}">
                <a16:creationId xmlns:a16="http://schemas.microsoft.com/office/drawing/2014/main" id="{617FFD8B-9501-4DFA-9F0F-2D681A6F90DA}"/>
              </a:ext>
            </a:extLst>
          </p:cNvPr>
          <p:cNvSpPr/>
          <p:nvPr/>
        </p:nvSpPr>
        <p:spPr>
          <a:xfrm>
            <a:off x="7268960" y="2175164"/>
            <a:ext cx="2104789" cy="4124036"/>
          </a:xfrm>
          <a:prstGeom prst="roundRect">
            <a:avLst>
              <a:gd name="adj" fmla="val 26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84E2D1-B681-4C31-8EF4-8A133D160CE3}"/>
              </a:ext>
            </a:extLst>
          </p:cNvPr>
          <p:cNvSpPr/>
          <p:nvPr/>
        </p:nvSpPr>
        <p:spPr>
          <a:xfrm>
            <a:off x="7822379" y="2839970"/>
            <a:ext cx="997950" cy="9979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B422EA41-6107-472F-A6E1-274623C8CB97}"/>
              </a:ext>
            </a:extLst>
          </p:cNvPr>
          <p:cNvSpPr/>
          <p:nvPr/>
        </p:nvSpPr>
        <p:spPr>
          <a:xfrm>
            <a:off x="7422184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3534B-E140-48F9-A3D1-838F57A775AF}"/>
              </a:ext>
            </a:extLst>
          </p:cNvPr>
          <p:cNvSpPr/>
          <p:nvPr/>
        </p:nvSpPr>
        <p:spPr>
          <a:xfrm>
            <a:off x="7268960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7EFF58-B601-4F3C-9D08-0E7FB15CD2D4}"/>
              </a:ext>
            </a:extLst>
          </p:cNvPr>
          <p:cNvSpPr/>
          <p:nvPr/>
        </p:nvSpPr>
        <p:spPr>
          <a:xfrm>
            <a:off x="7268960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781F60-D808-462B-8C2C-E72074CDEB76}"/>
              </a:ext>
            </a:extLst>
          </p:cNvPr>
          <p:cNvSpPr/>
          <p:nvPr/>
        </p:nvSpPr>
        <p:spPr>
          <a:xfrm>
            <a:off x="7268960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ed Rectangle 11">
            <a:extLst>
              <a:ext uri="{FF2B5EF4-FFF2-40B4-BE49-F238E27FC236}">
                <a16:creationId xmlns:a16="http://schemas.microsoft.com/office/drawing/2014/main" id="{9B715AF8-7B7E-463D-A5D9-32D33B390987}"/>
              </a:ext>
            </a:extLst>
          </p:cNvPr>
          <p:cNvSpPr/>
          <p:nvPr/>
        </p:nvSpPr>
        <p:spPr>
          <a:xfrm>
            <a:off x="9503407" y="2175164"/>
            <a:ext cx="2104789" cy="4124036"/>
          </a:xfrm>
          <a:prstGeom prst="roundRect">
            <a:avLst>
              <a:gd name="adj" fmla="val 26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1ECD3A-FC69-4CE6-ABB5-5A0881D5D218}"/>
              </a:ext>
            </a:extLst>
          </p:cNvPr>
          <p:cNvSpPr/>
          <p:nvPr/>
        </p:nvSpPr>
        <p:spPr>
          <a:xfrm>
            <a:off x="10056826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ounded Rectangle 21">
            <a:extLst>
              <a:ext uri="{FF2B5EF4-FFF2-40B4-BE49-F238E27FC236}">
                <a16:creationId xmlns:a16="http://schemas.microsoft.com/office/drawing/2014/main" id="{A4ED201F-381A-418E-8E46-9137E3A28B1A}"/>
              </a:ext>
            </a:extLst>
          </p:cNvPr>
          <p:cNvSpPr/>
          <p:nvPr/>
        </p:nvSpPr>
        <p:spPr>
          <a:xfrm>
            <a:off x="9656631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800C38-DAF7-4F50-B9B8-65D326A04525}"/>
              </a:ext>
            </a:extLst>
          </p:cNvPr>
          <p:cNvSpPr/>
          <p:nvPr/>
        </p:nvSpPr>
        <p:spPr>
          <a:xfrm>
            <a:off x="9503407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D99242-D842-4D61-AC9F-41195CEE8505}"/>
              </a:ext>
            </a:extLst>
          </p:cNvPr>
          <p:cNvSpPr/>
          <p:nvPr/>
        </p:nvSpPr>
        <p:spPr>
          <a:xfrm>
            <a:off x="9503407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E2CCE9-6A13-4D62-89C0-9AECE8029154}"/>
              </a:ext>
            </a:extLst>
          </p:cNvPr>
          <p:cNvSpPr/>
          <p:nvPr/>
        </p:nvSpPr>
        <p:spPr>
          <a:xfrm>
            <a:off x="9503407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BB425-30B7-44C4-835F-D06C0BA08123}"/>
              </a:ext>
            </a:extLst>
          </p:cNvPr>
          <p:cNvSpPr/>
          <p:nvPr/>
        </p:nvSpPr>
        <p:spPr>
          <a:xfrm>
            <a:off x="571376" y="4030541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st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83793-AC4B-4FFB-A075-F1B7323B21ED}"/>
              </a:ext>
            </a:extLst>
          </p:cNvPr>
          <p:cNvSpPr/>
          <p:nvPr/>
        </p:nvSpPr>
        <p:spPr>
          <a:xfrm>
            <a:off x="571376" y="4776837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rd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C1051B-28AD-4AEA-86C6-627627676332}"/>
              </a:ext>
            </a:extLst>
          </p:cNvPr>
          <p:cNvSpPr/>
          <p:nvPr/>
        </p:nvSpPr>
        <p:spPr>
          <a:xfrm>
            <a:off x="571376" y="5523132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Iberia Sales Ranking</a:t>
            </a:r>
          </a:p>
        </p:txBody>
      </p:sp>
      <p:sp>
        <p:nvSpPr>
          <p:cNvPr id="47" name="Freeform 27">
            <a:extLst>
              <a:ext uri="{FF2B5EF4-FFF2-40B4-BE49-F238E27FC236}">
                <a16:creationId xmlns:a16="http://schemas.microsoft.com/office/drawing/2014/main" id="{BE557BC3-29C5-4A49-BAB0-D29433759AC8}"/>
              </a:ext>
            </a:extLst>
          </p:cNvPr>
          <p:cNvSpPr>
            <a:spLocks noEditPoints="1"/>
          </p:cNvSpPr>
          <p:nvPr/>
        </p:nvSpPr>
        <p:spPr bwMode="auto">
          <a:xfrm>
            <a:off x="1288370" y="2862294"/>
            <a:ext cx="670734" cy="702033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F4126B-B7DE-42E9-8AA2-F1DD4CB70B94}"/>
              </a:ext>
            </a:extLst>
          </p:cNvPr>
          <p:cNvSpPr txBox="1"/>
          <p:nvPr/>
        </p:nvSpPr>
        <p:spPr>
          <a:xfrm>
            <a:off x="2815127" y="402596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C8985-90AB-4F74-B3F3-D3DEB772D06C}"/>
              </a:ext>
            </a:extLst>
          </p:cNvPr>
          <p:cNvSpPr txBox="1"/>
          <p:nvPr/>
        </p:nvSpPr>
        <p:spPr>
          <a:xfrm>
            <a:off x="571309" y="4429655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nd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C2C5AF-81D3-428C-86BA-B9C5ED049A42}"/>
              </a:ext>
            </a:extLst>
          </p:cNvPr>
          <p:cNvSpPr txBox="1"/>
          <p:nvPr/>
        </p:nvSpPr>
        <p:spPr>
          <a:xfrm>
            <a:off x="571309" y="5177801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F7A3BE-5400-4F9E-A278-A755573C6304}"/>
              </a:ext>
            </a:extLst>
          </p:cNvPr>
          <p:cNvSpPr txBox="1"/>
          <p:nvPr/>
        </p:nvSpPr>
        <p:spPr>
          <a:xfrm>
            <a:off x="571309" y="5898238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Sales Agent Ranking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3D8832-8DB8-4FB8-82AD-FEDDDD32D4FE}"/>
              </a:ext>
            </a:extLst>
          </p:cNvPr>
          <p:cNvSpPr txBox="1"/>
          <p:nvPr/>
        </p:nvSpPr>
        <p:spPr>
          <a:xfrm>
            <a:off x="2827073" y="43975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DF0CD-BE89-4441-A1FE-FCC2F7AEC8B5}"/>
              </a:ext>
            </a:extLst>
          </p:cNvPr>
          <p:cNvSpPr txBox="1"/>
          <p:nvPr/>
        </p:nvSpPr>
        <p:spPr>
          <a:xfrm>
            <a:off x="2833046" y="476923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Cádiz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B86E98-37F8-45EA-A247-2456031345A8}"/>
              </a:ext>
            </a:extLst>
          </p:cNvPr>
          <p:cNvSpPr txBox="1"/>
          <p:nvPr/>
        </p:nvSpPr>
        <p:spPr>
          <a:xfrm>
            <a:off x="2821100" y="514086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Castellon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32CCFE-FB7F-4494-B1B0-DEDFA9460A54}"/>
              </a:ext>
            </a:extLst>
          </p:cNvPr>
          <p:cNvSpPr txBox="1"/>
          <p:nvPr/>
        </p:nvSpPr>
        <p:spPr>
          <a:xfrm>
            <a:off x="5028760" y="401449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D19101-4A9C-4357-8D29-502F582EDD67}"/>
              </a:ext>
            </a:extLst>
          </p:cNvPr>
          <p:cNvSpPr txBox="1"/>
          <p:nvPr/>
        </p:nvSpPr>
        <p:spPr>
          <a:xfrm>
            <a:off x="5040706" y="438785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1A901D-6CF2-4660-AA67-0F115B670550}"/>
              </a:ext>
            </a:extLst>
          </p:cNvPr>
          <p:cNvSpPr txBox="1"/>
          <p:nvPr/>
        </p:nvSpPr>
        <p:spPr>
          <a:xfrm>
            <a:off x="5046679" y="476120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79F03A-AD7B-4D2E-834A-F6B1F177060C}"/>
              </a:ext>
            </a:extLst>
          </p:cNvPr>
          <p:cNvSpPr txBox="1"/>
          <p:nvPr/>
        </p:nvSpPr>
        <p:spPr>
          <a:xfrm>
            <a:off x="5034733" y="5134563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B0F1A-F23E-472A-BDCA-04B5153460A9}"/>
              </a:ext>
            </a:extLst>
          </p:cNvPr>
          <p:cNvSpPr txBox="1"/>
          <p:nvPr/>
        </p:nvSpPr>
        <p:spPr>
          <a:xfrm>
            <a:off x="7314556" y="401722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94F85A-9065-4203-9CD2-26C9C703BD46}"/>
              </a:ext>
            </a:extLst>
          </p:cNvPr>
          <p:cNvSpPr txBox="1"/>
          <p:nvPr/>
        </p:nvSpPr>
        <p:spPr>
          <a:xfrm>
            <a:off x="7326502" y="439058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CFED1B-96F1-4F77-ADEC-E07D0F2F382E}"/>
              </a:ext>
            </a:extLst>
          </p:cNvPr>
          <p:cNvSpPr txBox="1"/>
          <p:nvPr/>
        </p:nvSpPr>
        <p:spPr>
          <a:xfrm>
            <a:off x="7332475" y="476393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CEDD04-ADAD-4796-8B90-FE5A2E3BE3D5}"/>
              </a:ext>
            </a:extLst>
          </p:cNvPr>
          <p:cNvSpPr txBox="1"/>
          <p:nvPr/>
        </p:nvSpPr>
        <p:spPr>
          <a:xfrm>
            <a:off x="7320529" y="5137291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92AB9C-6B1F-4F64-AB9B-1ECC8F7E78DF}"/>
              </a:ext>
            </a:extLst>
          </p:cNvPr>
          <p:cNvSpPr txBox="1"/>
          <p:nvPr/>
        </p:nvSpPr>
        <p:spPr>
          <a:xfrm>
            <a:off x="9507590" y="401513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E26C91-5330-4460-A798-F97015AFEF3B}"/>
              </a:ext>
            </a:extLst>
          </p:cNvPr>
          <p:cNvSpPr txBox="1"/>
          <p:nvPr/>
        </p:nvSpPr>
        <p:spPr>
          <a:xfrm>
            <a:off x="9519536" y="4388491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AAB4D6-0E7C-454A-BF33-A9F086D80F33}"/>
              </a:ext>
            </a:extLst>
          </p:cNvPr>
          <p:cNvSpPr txBox="1"/>
          <p:nvPr/>
        </p:nvSpPr>
        <p:spPr>
          <a:xfrm>
            <a:off x="9525509" y="476184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AC1CBB-2AFE-4F42-B0CC-F201526D238B}"/>
              </a:ext>
            </a:extLst>
          </p:cNvPr>
          <p:cNvSpPr txBox="1"/>
          <p:nvPr/>
        </p:nvSpPr>
        <p:spPr>
          <a:xfrm>
            <a:off x="9513563" y="513520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Astúrias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C5477D-239D-44EB-821B-4C1A4997B1D7}"/>
              </a:ext>
            </a:extLst>
          </p:cNvPr>
          <p:cNvSpPr txBox="1"/>
          <p:nvPr/>
        </p:nvSpPr>
        <p:spPr>
          <a:xfrm>
            <a:off x="2839018" y="55124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</a:t>
            </a:r>
            <a:r>
              <a:rPr lang="en-US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(69MM)</a:t>
            </a:r>
            <a:endParaRPr lang="en-IN" sz="2000" b="1" dirty="0">
              <a:solidFill>
                <a:schemeClr val="bg1"/>
              </a:solidFill>
              <a:latin typeface="Source Sans Pro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1B5F35-C1D2-4BCD-BE04-98EA3011A891}"/>
              </a:ext>
            </a:extLst>
          </p:cNvPr>
          <p:cNvSpPr txBox="1"/>
          <p:nvPr/>
        </p:nvSpPr>
        <p:spPr>
          <a:xfrm>
            <a:off x="5052651" y="550103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(23.8MM)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B379C-255D-4F48-9829-7D49222B80A2}"/>
              </a:ext>
            </a:extLst>
          </p:cNvPr>
          <p:cNvSpPr txBox="1"/>
          <p:nvPr/>
        </p:nvSpPr>
        <p:spPr>
          <a:xfrm>
            <a:off x="7338447" y="5503758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(8MM)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BCE4DB-EBFA-4FA2-BC48-B738508B1C7F}"/>
              </a:ext>
            </a:extLst>
          </p:cNvPr>
          <p:cNvSpPr txBox="1"/>
          <p:nvPr/>
        </p:nvSpPr>
        <p:spPr>
          <a:xfrm>
            <a:off x="9531481" y="550166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rd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(12.5MM)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B5A90B-E85E-45BC-BF62-32D17C3C64D1}"/>
              </a:ext>
            </a:extLst>
          </p:cNvPr>
          <p:cNvSpPr txBox="1"/>
          <p:nvPr/>
        </p:nvSpPr>
        <p:spPr>
          <a:xfrm>
            <a:off x="2839018" y="589185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(32 agents)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547D03-AF15-45FC-ACDF-768DD7805376}"/>
              </a:ext>
            </a:extLst>
          </p:cNvPr>
          <p:cNvSpPr txBox="1"/>
          <p:nvPr/>
        </p:nvSpPr>
        <p:spPr>
          <a:xfrm>
            <a:off x="5052651" y="588039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(7 agents)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823327-43F0-4A36-98DA-1632DB810B12}"/>
              </a:ext>
            </a:extLst>
          </p:cNvPr>
          <p:cNvSpPr txBox="1"/>
          <p:nvPr/>
        </p:nvSpPr>
        <p:spPr>
          <a:xfrm>
            <a:off x="7338447" y="5883118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rd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(12 agents)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B4D319-05FB-4FAB-93A1-6262AB706C2E}"/>
              </a:ext>
            </a:extLst>
          </p:cNvPr>
          <p:cNvSpPr txBox="1"/>
          <p:nvPr/>
        </p:nvSpPr>
        <p:spPr>
          <a:xfrm>
            <a:off x="9531481" y="588102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 agents)</a:t>
            </a:r>
          </a:p>
        </p:txBody>
      </p:sp>
      <p:sp>
        <p:nvSpPr>
          <p:cNvPr id="76" name="Title 4">
            <a:extLst>
              <a:ext uri="{FF2B5EF4-FFF2-40B4-BE49-F238E27FC236}">
                <a16:creationId xmlns:a16="http://schemas.microsoft.com/office/drawing/2014/main" id="{D6708DE2-94C1-4FD4-9C55-45279E55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Sales Ranking by Province</a:t>
            </a:r>
          </a:p>
        </p:txBody>
      </p:sp>
      <p:sp>
        <p:nvSpPr>
          <p:cNvPr id="77" name="Title 4">
            <a:extLst>
              <a:ext uri="{FF2B5EF4-FFF2-40B4-BE49-F238E27FC236}">
                <a16:creationId xmlns:a16="http://schemas.microsoft.com/office/drawing/2014/main" id="{2C33A80C-CB23-4B36-9D88-BCA68A85C96F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Content x 3|4</a:t>
            </a:r>
          </a:p>
        </p:txBody>
      </p:sp>
    </p:spTree>
    <p:extLst>
      <p:ext uri="{BB962C8B-B14F-4D97-AF65-F5344CB8AC3E}">
        <p14:creationId xmlns:p14="http://schemas.microsoft.com/office/powerpoint/2010/main" val="17042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4552D-74AB-4DA5-91E9-DCC22CF1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A47D9-61B5-4459-B908-5C223D4F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2E216E0-F4AC-4A83-936C-6BEE4DE03127}"/>
              </a:ext>
            </a:extLst>
          </p:cNvPr>
          <p:cNvGraphicFramePr>
            <a:graphicFrameLocks noGrp="1"/>
          </p:cNvGraphicFramePr>
          <p:nvPr/>
        </p:nvGraphicFramePr>
        <p:xfrm>
          <a:off x="2031470" y="1600200"/>
          <a:ext cx="812588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628">
                  <a:extLst>
                    <a:ext uri="{9D8B030D-6E8A-4147-A177-3AD203B41FA5}">
                      <a16:colId xmlns:a16="http://schemas.microsoft.com/office/drawing/2014/main" val="1231547171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2740016752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2635573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Caused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2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Lose overview (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datasets, four different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Organize Notebook with Markdown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8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Repeat entire code because of mistake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Wrong expectation of meaning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time to plan before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8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75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59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3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72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0519BD6-B25C-4013-BE2E-76B50C087119}"/>
              </a:ext>
            </a:extLst>
          </p:cNvPr>
          <p:cNvGraphicFramePr/>
          <p:nvPr/>
        </p:nvGraphicFramePr>
        <p:xfrm>
          <a:off x="630858" y="1295400"/>
          <a:ext cx="5768354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7E64C0F-4F7F-48ED-92F7-118EFB9A69C5}"/>
              </a:ext>
            </a:extLst>
          </p:cNvPr>
          <p:cNvSpPr txBox="1"/>
          <p:nvPr/>
        </p:nvSpPr>
        <p:spPr>
          <a:xfrm>
            <a:off x="2325241" y="1101760"/>
            <a:ext cx="891555" cy="29238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Sales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51CB6-C0C8-4A9A-ADC6-67C9049F200F}"/>
              </a:ext>
            </a:extLst>
          </p:cNvPr>
          <p:cNvSpPr txBox="1"/>
          <p:nvPr/>
        </p:nvSpPr>
        <p:spPr>
          <a:xfrm>
            <a:off x="3445395" y="1098885"/>
            <a:ext cx="1734617" cy="29238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Avg.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Ticket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</a:t>
            </a:r>
            <a:endParaRPr 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51A3713-143F-495A-A12F-CB337D72B26F}"/>
              </a:ext>
            </a:extLst>
          </p:cNvPr>
          <p:cNvGraphicFramePr/>
          <p:nvPr/>
        </p:nvGraphicFramePr>
        <p:xfrm>
          <a:off x="7143229" y="1098885"/>
          <a:ext cx="3886199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673EB95-493E-462C-B4AE-0775E100EF88}"/>
              </a:ext>
            </a:extLst>
          </p:cNvPr>
          <p:cNvSpPr txBox="1"/>
          <p:nvPr/>
        </p:nvSpPr>
        <p:spPr>
          <a:xfrm>
            <a:off x="6780212" y="4038600"/>
            <a:ext cx="5218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M1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most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prolific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company,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average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ticket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41,119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€.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M1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accounts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20%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base,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responsible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61%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sales.</a:t>
            </a:r>
          </a:p>
          <a:p>
            <a:pPr marL="285750" indent="-285750">
              <a:buFont typeface="Wingdings" charset="2"/>
              <a:buChar char="§"/>
            </a:pPr>
            <a:endParaRPr lang="es-ES" altLang="zh-CN" sz="1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M4,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61%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total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only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made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11%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sales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company.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9633FE46-304F-4C32-83A9-B4E2806B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Performance Comparison</a:t>
            </a: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64CCA349-E6FD-464C-80D2-52608FFF64AA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Content x 2|4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4DADFA0-206D-4C8F-A20A-8525A2918FCC}"/>
              </a:ext>
            </a:extLst>
          </p:cNvPr>
          <p:cNvGraphicFramePr/>
          <p:nvPr/>
        </p:nvGraphicFramePr>
        <p:xfrm>
          <a:off x="9636284" y="1098884"/>
          <a:ext cx="3886199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246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4">
            <a:extLst>
              <a:ext uri="{FF2B5EF4-FFF2-40B4-BE49-F238E27FC236}">
                <a16:creationId xmlns:a16="http://schemas.microsoft.com/office/drawing/2014/main" id="{501E5920-51DA-466E-BD03-9593A1B9D720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4|4</a:t>
            </a:r>
          </a:p>
        </p:txBody>
      </p:sp>
      <p:sp>
        <p:nvSpPr>
          <p:cNvPr id="302" name="Title 4">
            <a:extLst>
              <a:ext uri="{FF2B5EF4-FFF2-40B4-BE49-F238E27FC236}">
                <a16:creationId xmlns:a16="http://schemas.microsoft.com/office/drawing/2014/main" id="{553A399F-D49D-423F-9CC7-BF2BCEFBBAF4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Conclusion/M1 Current </a:t>
            </a:r>
            <a:r>
              <a:rPr lang="en-IN" dirty="0">
                <a:solidFill>
                  <a:srgbClr val="5359A7"/>
                </a:solidFill>
                <a:latin typeface="Source Sans Pro" pitchFamily="34" charset="0"/>
                <a:ea typeface="Source Sans Pro" pitchFamily="34" charset="0"/>
              </a:rPr>
              <a:t>S</a:t>
            </a:r>
            <a:r>
              <a:rPr kumimoji="0" lang="en-IN" sz="3600" i="0" u="none" strike="noStrike" kern="1200" cap="none" spc="0" normalizeH="0" baseline="0" noProof="0" dirty="0" err="1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ituation</a:t>
            </a:r>
            <a:endParaRPr kumimoji="0" lang="en-IN" sz="3600" i="0" u="none" strike="noStrike" kern="1200" cap="none" spc="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Source Sans Pro" pitchFamily="34" charset="0"/>
              <a:ea typeface="Source Sans Pro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85900" y="1268760"/>
            <a:ext cx="6197244" cy="5054227"/>
            <a:chOff x="1485900" y="1311861"/>
            <a:chExt cx="6197244" cy="5054227"/>
          </a:xfrm>
          <a:solidFill>
            <a:schemeClr val="bg1">
              <a:lumMod val="65000"/>
            </a:schemeClr>
          </a:solidFill>
        </p:grpSpPr>
        <p:grpSp>
          <p:nvGrpSpPr>
            <p:cNvPr id="387" name="Group 386"/>
            <p:cNvGrpSpPr/>
            <p:nvPr/>
          </p:nvGrpSpPr>
          <p:grpSpPr>
            <a:xfrm>
              <a:off x="6275668" y="3478412"/>
              <a:ext cx="1407476" cy="923811"/>
              <a:chOff x="7835106" y="3478412"/>
              <a:chExt cx="1407476" cy="923811"/>
            </a:xfrm>
            <a:grpFill/>
          </p:grpSpPr>
          <p:grpSp>
            <p:nvGrpSpPr>
              <p:cNvPr id="381" name="Group 380"/>
              <p:cNvGrpSpPr/>
              <p:nvPr/>
            </p:nvGrpSpPr>
            <p:grpSpPr>
              <a:xfrm>
                <a:off x="7835106" y="4092628"/>
                <a:ext cx="191476" cy="309595"/>
                <a:chOff x="7835106" y="4092628"/>
                <a:chExt cx="191476" cy="309595"/>
              </a:xfrm>
              <a:grpFill/>
            </p:grpSpPr>
            <p:sp>
              <p:nvSpPr>
                <p:cNvPr id="325" name="Freeform 145"/>
                <p:cNvSpPr>
                  <a:spLocks noEditPoints="1"/>
                </p:cNvSpPr>
                <p:nvPr/>
              </p:nvSpPr>
              <p:spPr bwMode="auto">
                <a:xfrm>
                  <a:off x="7835106" y="4092628"/>
                  <a:ext cx="191476" cy="184016"/>
                </a:xfrm>
                <a:custGeom>
                  <a:avLst/>
                  <a:gdLst>
                    <a:gd name="T0" fmla="*/ 107 w 154"/>
                    <a:gd name="T1" fmla="*/ 111 h 148"/>
                    <a:gd name="T2" fmla="*/ 92 w 154"/>
                    <a:gd name="T3" fmla="*/ 117 h 148"/>
                    <a:gd name="T4" fmla="*/ 93 w 154"/>
                    <a:gd name="T5" fmla="*/ 113 h 148"/>
                    <a:gd name="T6" fmla="*/ 101 w 154"/>
                    <a:gd name="T7" fmla="*/ 111 h 148"/>
                    <a:gd name="T8" fmla="*/ 112 w 154"/>
                    <a:gd name="T9" fmla="*/ 0 h 148"/>
                    <a:gd name="T10" fmla="*/ 136 w 154"/>
                    <a:gd name="T11" fmla="*/ 9 h 148"/>
                    <a:gd name="T12" fmla="*/ 150 w 154"/>
                    <a:gd name="T13" fmla="*/ 18 h 148"/>
                    <a:gd name="T14" fmla="*/ 154 w 154"/>
                    <a:gd name="T15" fmla="*/ 37 h 148"/>
                    <a:gd name="T16" fmla="*/ 143 w 154"/>
                    <a:gd name="T17" fmla="*/ 57 h 148"/>
                    <a:gd name="T18" fmla="*/ 124 w 154"/>
                    <a:gd name="T19" fmla="*/ 71 h 148"/>
                    <a:gd name="T20" fmla="*/ 113 w 154"/>
                    <a:gd name="T21" fmla="*/ 89 h 148"/>
                    <a:gd name="T22" fmla="*/ 95 w 154"/>
                    <a:gd name="T23" fmla="*/ 109 h 148"/>
                    <a:gd name="T24" fmla="*/ 93 w 154"/>
                    <a:gd name="T25" fmla="*/ 111 h 148"/>
                    <a:gd name="T26" fmla="*/ 87 w 154"/>
                    <a:gd name="T27" fmla="*/ 120 h 148"/>
                    <a:gd name="T28" fmla="*/ 90 w 154"/>
                    <a:gd name="T29" fmla="*/ 120 h 148"/>
                    <a:gd name="T30" fmla="*/ 87 w 154"/>
                    <a:gd name="T31" fmla="*/ 125 h 148"/>
                    <a:gd name="T32" fmla="*/ 85 w 154"/>
                    <a:gd name="T33" fmla="*/ 130 h 148"/>
                    <a:gd name="T34" fmla="*/ 82 w 154"/>
                    <a:gd name="T35" fmla="*/ 136 h 148"/>
                    <a:gd name="T36" fmla="*/ 81 w 154"/>
                    <a:gd name="T37" fmla="*/ 144 h 148"/>
                    <a:gd name="T38" fmla="*/ 81 w 154"/>
                    <a:gd name="T39" fmla="*/ 145 h 148"/>
                    <a:gd name="T40" fmla="*/ 78 w 154"/>
                    <a:gd name="T41" fmla="*/ 147 h 148"/>
                    <a:gd name="T42" fmla="*/ 70 w 154"/>
                    <a:gd name="T43" fmla="*/ 147 h 148"/>
                    <a:gd name="T44" fmla="*/ 61 w 154"/>
                    <a:gd name="T45" fmla="*/ 147 h 148"/>
                    <a:gd name="T46" fmla="*/ 47 w 154"/>
                    <a:gd name="T47" fmla="*/ 147 h 148"/>
                    <a:gd name="T48" fmla="*/ 24 w 154"/>
                    <a:gd name="T49" fmla="*/ 148 h 148"/>
                    <a:gd name="T50" fmla="*/ 5 w 154"/>
                    <a:gd name="T51" fmla="*/ 144 h 148"/>
                    <a:gd name="T52" fmla="*/ 2 w 154"/>
                    <a:gd name="T53" fmla="*/ 137 h 148"/>
                    <a:gd name="T54" fmla="*/ 0 w 154"/>
                    <a:gd name="T55" fmla="*/ 128 h 148"/>
                    <a:gd name="T56" fmla="*/ 2 w 154"/>
                    <a:gd name="T57" fmla="*/ 120 h 148"/>
                    <a:gd name="T58" fmla="*/ 3 w 154"/>
                    <a:gd name="T59" fmla="*/ 113 h 148"/>
                    <a:gd name="T60" fmla="*/ 6 w 154"/>
                    <a:gd name="T61" fmla="*/ 108 h 148"/>
                    <a:gd name="T62" fmla="*/ 20 w 154"/>
                    <a:gd name="T63" fmla="*/ 92 h 148"/>
                    <a:gd name="T64" fmla="*/ 31 w 154"/>
                    <a:gd name="T65" fmla="*/ 66 h 148"/>
                    <a:gd name="T66" fmla="*/ 31 w 154"/>
                    <a:gd name="T67" fmla="*/ 57 h 148"/>
                    <a:gd name="T68" fmla="*/ 33 w 154"/>
                    <a:gd name="T69" fmla="*/ 49 h 148"/>
                    <a:gd name="T70" fmla="*/ 37 w 154"/>
                    <a:gd name="T71" fmla="*/ 43 h 148"/>
                    <a:gd name="T72" fmla="*/ 45 w 154"/>
                    <a:gd name="T73" fmla="*/ 40 h 148"/>
                    <a:gd name="T74" fmla="*/ 51 w 154"/>
                    <a:gd name="T75" fmla="*/ 35 h 148"/>
                    <a:gd name="T76" fmla="*/ 56 w 154"/>
                    <a:gd name="T77" fmla="*/ 26 h 148"/>
                    <a:gd name="T78" fmla="*/ 61 w 154"/>
                    <a:gd name="T79" fmla="*/ 18 h 148"/>
                    <a:gd name="T80" fmla="*/ 76 w 154"/>
                    <a:gd name="T81" fmla="*/ 7 h 148"/>
                    <a:gd name="T82" fmla="*/ 99 w 154"/>
                    <a:gd name="T83" fmla="*/ 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4" h="148">
                      <a:moveTo>
                        <a:pt x="101" y="111"/>
                      </a:moveTo>
                      <a:lnTo>
                        <a:pt x="107" y="111"/>
                      </a:lnTo>
                      <a:lnTo>
                        <a:pt x="92" y="119"/>
                      </a:lnTo>
                      <a:lnTo>
                        <a:pt x="92" y="117"/>
                      </a:lnTo>
                      <a:lnTo>
                        <a:pt x="93" y="116"/>
                      </a:lnTo>
                      <a:lnTo>
                        <a:pt x="93" y="113"/>
                      </a:lnTo>
                      <a:lnTo>
                        <a:pt x="93" y="111"/>
                      </a:lnTo>
                      <a:lnTo>
                        <a:pt x="101" y="111"/>
                      </a:lnTo>
                      <a:close/>
                      <a:moveTo>
                        <a:pt x="99" y="0"/>
                      </a:moveTo>
                      <a:lnTo>
                        <a:pt x="112" y="0"/>
                      </a:lnTo>
                      <a:lnTo>
                        <a:pt x="124" y="4"/>
                      </a:lnTo>
                      <a:lnTo>
                        <a:pt x="136" y="9"/>
                      </a:lnTo>
                      <a:lnTo>
                        <a:pt x="146" y="12"/>
                      </a:lnTo>
                      <a:lnTo>
                        <a:pt x="150" y="18"/>
                      </a:lnTo>
                      <a:lnTo>
                        <a:pt x="154" y="26"/>
                      </a:lnTo>
                      <a:lnTo>
                        <a:pt x="154" y="37"/>
                      </a:lnTo>
                      <a:lnTo>
                        <a:pt x="150" y="48"/>
                      </a:lnTo>
                      <a:lnTo>
                        <a:pt x="143" y="57"/>
                      </a:lnTo>
                      <a:lnTo>
                        <a:pt x="133" y="63"/>
                      </a:lnTo>
                      <a:lnTo>
                        <a:pt x="124" y="71"/>
                      </a:lnTo>
                      <a:lnTo>
                        <a:pt x="119" y="80"/>
                      </a:lnTo>
                      <a:lnTo>
                        <a:pt x="113" y="89"/>
                      </a:lnTo>
                      <a:lnTo>
                        <a:pt x="104" y="100"/>
                      </a:lnTo>
                      <a:lnTo>
                        <a:pt x="95" y="109"/>
                      </a:lnTo>
                      <a:lnTo>
                        <a:pt x="93" y="111"/>
                      </a:lnTo>
                      <a:lnTo>
                        <a:pt x="93" y="111"/>
                      </a:lnTo>
                      <a:lnTo>
                        <a:pt x="93" y="113"/>
                      </a:lnTo>
                      <a:lnTo>
                        <a:pt x="87" y="120"/>
                      </a:lnTo>
                      <a:lnTo>
                        <a:pt x="92" y="119"/>
                      </a:lnTo>
                      <a:lnTo>
                        <a:pt x="90" y="120"/>
                      </a:lnTo>
                      <a:lnTo>
                        <a:pt x="89" y="122"/>
                      </a:lnTo>
                      <a:lnTo>
                        <a:pt x="87" y="125"/>
                      </a:lnTo>
                      <a:lnTo>
                        <a:pt x="85" y="128"/>
                      </a:lnTo>
                      <a:lnTo>
                        <a:pt x="85" y="130"/>
                      </a:lnTo>
                      <a:lnTo>
                        <a:pt x="84" y="133"/>
                      </a:lnTo>
                      <a:lnTo>
                        <a:pt x="82" y="136"/>
                      </a:lnTo>
                      <a:lnTo>
                        <a:pt x="81" y="140"/>
                      </a:lnTo>
                      <a:lnTo>
                        <a:pt x="81" y="144"/>
                      </a:lnTo>
                      <a:lnTo>
                        <a:pt x="81" y="145"/>
                      </a:lnTo>
                      <a:lnTo>
                        <a:pt x="81" y="145"/>
                      </a:lnTo>
                      <a:lnTo>
                        <a:pt x="79" y="145"/>
                      </a:lnTo>
                      <a:lnTo>
                        <a:pt x="78" y="147"/>
                      </a:lnTo>
                      <a:lnTo>
                        <a:pt x="75" y="147"/>
                      </a:lnTo>
                      <a:lnTo>
                        <a:pt x="70" y="147"/>
                      </a:lnTo>
                      <a:lnTo>
                        <a:pt x="65" y="147"/>
                      </a:lnTo>
                      <a:lnTo>
                        <a:pt x="61" y="147"/>
                      </a:lnTo>
                      <a:lnTo>
                        <a:pt x="58" y="147"/>
                      </a:lnTo>
                      <a:lnTo>
                        <a:pt x="47" y="147"/>
                      </a:lnTo>
                      <a:lnTo>
                        <a:pt x="36" y="148"/>
                      </a:lnTo>
                      <a:lnTo>
                        <a:pt x="24" y="148"/>
                      </a:lnTo>
                      <a:lnTo>
                        <a:pt x="13" y="147"/>
                      </a:lnTo>
                      <a:lnTo>
                        <a:pt x="5" y="144"/>
                      </a:lnTo>
                      <a:lnTo>
                        <a:pt x="2" y="140"/>
                      </a:lnTo>
                      <a:lnTo>
                        <a:pt x="2" y="137"/>
                      </a:lnTo>
                      <a:lnTo>
                        <a:pt x="0" y="133"/>
                      </a:lnTo>
                      <a:lnTo>
                        <a:pt x="0" y="128"/>
                      </a:lnTo>
                      <a:lnTo>
                        <a:pt x="0" y="125"/>
                      </a:lnTo>
                      <a:lnTo>
                        <a:pt x="2" y="120"/>
                      </a:lnTo>
                      <a:lnTo>
                        <a:pt x="2" y="116"/>
                      </a:lnTo>
                      <a:lnTo>
                        <a:pt x="3" y="113"/>
                      </a:lnTo>
                      <a:lnTo>
                        <a:pt x="5" y="111"/>
                      </a:lnTo>
                      <a:lnTo>
                        <a:pt x="6" y="108"/>
                      </a:lnTo>
                      <a:lnTo>
                        <a:pt x="10" y="105"/>
                      </a:lnTo>
                      <a:lnTo>
                        <a:pt x="20" y="92"/>
                      </a:lnTo>
                      <a:lnTo>
                        <a:pt x="28" y="82"/>
                      </a:lnTo>
                      <a:lnTo>
                        <a:pt x="31" y="66"/>
                      </a:lnTo>
                      <a:lnTo>
                        <a:pt x="31" y="61"/>
                      </a:lnTo>
                      <a:lnTo>
                        <a:pt x="31" y="57"/>
                      </a:lnTo>
                      <a:lnTo>
                        <a:pt x="33" y="54"/>
                      </a:lnTo>
                      <a:lnTo>
                        <a:pt x="33" y="49"/>
                      </a:lnTo>
                      <a:lnTo>
                        <a:pt x="34" y="46"/>
                      </a:lnTo>
                      <a:lnTo>
                        <a:pt x="37" y="43"/>
                      </a:lnTo>
                      <a:lnTo>
                        <a:pt x="42" y="41"/>
                      </a:lnTo>
                      <a:lnTo>
                        <a:pt x="45" y="40"/>
                      </a:lnTo>
                      <a:lnTo>
                        <a:pt x="48" y="38"/>
                      </a:lnTo>
                      <a:lnTo>
                        <a:pt x="51" y="35"/>
                      </a:lnTo>
                      <a:lnTo>
                        <a:pt x="54" y="31"/>
                      </a:lnTo>
                      <a:lnTo>
                        <a:pt x="56" y="26"/>
                      </a:lnTo>
                      <a:lnTo>
                        <a:pt x="59" y="23"/>
                      </a:lnTo>
                      <a:lnTo>
                        <a:pt x="61" y="18"/>
                      </a:lnTo>
                      <a:lnTo>
                        <a:pt x="65" y="15"/>
                      </a:lnTo>
                      <a:lnTo>
                        <a:pt x="76" y="7"/>
                      </a:lnTo>
                      <a:lnTo>
                        <a:pt x="87" y="3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 146"/>
                <p:cNvSpPr>
                  <a:spLocks/>
                </p:cNvSpPr>
                <p:nvPr/>
              </p:nvSpPr>
              <p:spPr bwMode="auto">
                <a:xfrm>
                  <a:off x="7902247" y="4336325"/>
                  <a:ext cx="101955" cy="65898"/>
                </a:xfrm>
                <a:custGeom>
                  <a:avLst/>
                  <a:gdLst>
                    <a:gd name="T0" fmla="*/ 33 w 82"/>
                    <a:gd name="T1" fmla="*/ 0 h 53"/>
                    <a:gd name="T2" fmla="*/ 36 w 82"/>
                    <a:gd name="T3" fmla="*/ 5 h 53"/>
                    <a:gd name="T4" fmla="*/ 38 w 82"/>
                    <a:gd name="T5" fmla="*/ 8 h 53"/>
                    <a:gd name="T6" fmla="*/ 44 w 82"/>
                    <a:gd name="T7" fmla="*/ 14 h 53"/>
                    <a:gd name="T8" fmla="*/ 50 w 82"/>
                    <a:gd name="T9" fmla="*/ 22 h 53"/>
                    <a:gd name="T10" fmla="*/ 58 w 82"/>
                    <a:gd name="T11" fmla="*/ 26 h 53"/>
                    <a:gd name="T12" fmla="*/ 67 w 82"/>
                    <a:gd name="T13" fmla="*/ 28 h 53"/>
                    <a:gd name="T14" fmla="*/ 73 w 82"/>
                    <a:gd name="T15" fmla="*/ 28 h 53"/>
                    <a:gd name="T16" fmla="*/ 78 w 82"/>
                    <a:gd name="T17" fmla="*/ 30 h 53"/>
                    <a:gd name="T18" fmla="*/ 82 w 82"/>
                    <a:gd name="T19" fmla="*/ 34 h 53"/>
                    <a:gd name="T20" fmla="*/ 82 w 82"/>
                    <a:gd name="T21" fmla="*/ 40 h 53"/>
                    <a:gd name="T22" fmla="*/ 81 w 82"/>
                    <a:gd name="T23" fmla="*/ 48 h 53"/>
                    <a:gd name="T24" fmla="*/ 78 w 82"/>
                    <a:gd name="T25" fmla="*/ 51 h 53"/>
                    <a:gd name="T26" fmla="*/ 72 w 82"/>
                    <a:gd name="T27" fmla="*/ 51 h 53"/>
                    <a:gd name="T28" fmla="*/ 67 w 82"/>
                    <a:gd name="T29" fmla="*/ 48 h 53"/>
                    <a:gd name="T30" fmla="*/ 64 w 82"/>
                    <a:gd name="T31" fmla="*/ 45 h 53"/>
                    <a:gd name="T32" fmla="*/ 59 w 82"/>
                    <a:gd name="T33" fmla="*/ 43 h 53"/>
                    <a:gd name="T34" fmla="*/ 55 w 82"/>
                    <a:gd name="T35" fmla="*/ 43 h 53"/>
                    <a:gd name="T36" fmla="*/ 53 w 82"/>
                    <a:gd name="T37" fmla="*/ 47 h 53"/>
                    <a:gd name="T38" fmla="*/ 52 w 82"/>
                    <a:gd name="T39" fmla="*/ 50 h 53"/>
                    <a:gd name="T40" fmla="*/ 50 w 82"/>
                    <a:gd name="T41" fmla="*/ 51 h 53"/>
                    <a:gd name="T42" fmla="*/ 47 w 82"/>
                    <a:gd name="T43" fmla="*/ 51 h 53"/>
                    <a:gd name="T44" fmla="*/ 45 w 82"/>
                    <a:gd name="T45" fmla="*/ 47 h 53"/>
                    <a:gd name="T46" fmla="*/ 44 w 82"/>
                    <a:gd name="T47" fmla="*/ 42 h 53"/>
                    <a:gd name="T48" fmla="*/ 41 w 82"/>
                    <a:gd name="T49" fmla="*/ 37 h 53"/>
                    <a:gd name="T50" fmla="*/ 36 w 82"/>
                    <a:gd name="T51" fmla="*/ 36 h 53"/>
                    <a:gd name="T52" fmla="*/ 33 w 82"/>
                    <a:gd name="T53" fmla="*/ 42 h 53"/>
                    <a:gd name="T54" fmla="*/ 24 w 82"/>
                    <a:gd name="T55" fmla="*/ 47 h 53"/>
                    <a:gd name="T56" fmla="*/ 16 w 82"/>
                    <a:gd name="T57" fmla="*/ 50 h 53"/>
                    <a:gd name="T58" fmla="*/ 10 w 82"/>
                    <a:gd name="T59" fmla="*/ 47 h 53"/>
                    <a:gd name="T60" fmla="*/ 5 w 82"/>
                    <a:gd name="T61" fmla="*/ 42 h 53"/>
                    <a:gd name="T62" fmla="*/ 4 w 82"/>
                    <a:gd name="T63" fmla="*/ 36 h 53"/>
                    <a:gd name="T64" fmla="*/ 0 w 82"/>
                    <a:gd name="T65" fmla="*/ 31 h 53"/>
                    <a:gd name="T66" fmla="*/ 0 w 82"/>
                    <a:gd name="T67" fmla="*/ 26 h 53"/>
                    <a:gd name="T68" fmla="*/ 4 w 82"/>
                    <a:gd name="T69" fmla="*/ 23 h 53"/>
                    <a:gd name="T70" fmla="*/ 7 w 82"/>
                    <a:gd name="T71" fmla="*/ 20 h 53"/>
                    <a:gd name="T72" fmla="*/ 8 w 82"/>
                    <a:gd name="T73" fmla="*/ 20 h 53"/>
                    <a:gd name="T74" fmla="*/ 11 w 82"/>
                    <a:gd name="T75" fmla="*/ 19 h 53"/>
                    <a:gd name="T76" fmla="*/ 11 w 82"/>
                    <a:gd name="T77" fmla="*/ 14 h 53"/>
                    <a:gd name="T78" fmla="*/ 14 w 82"/>
                    <a:gd name="T79" fmla="*/ 11 h 53"/>
                    <a:gd name="T80" fmla="*/ 17 w 82"/>
                    <a:gd name="T81" fmla="*/ 9 h 53"/>
                    <a:gd name="T82" fmla="*/ 19 w 82"/>
                    <a:gd name="T83" fmla="*/ 8 h 53"/>
                    <a:gd name="T84" fmla="*/ 21 w 82"/>
                    <a:gd name="T85" fmla="*/ 6 h 53"/>
                    <a:gd name="T86" fmla="*/ 24 w 82"/>
                    <a:gd name="T87" fmla="*/ 8 h 53"/>
                    <a:gd name="T88" fmla="*/ 27 w 82"/>
                    <a:gd name="T89" fmla="*/ 8 h 53"/>
                    <a:gd name="T90" fmla="*/ 31 w 82"/>
                    <a:gd name="T91" fmla="*/ 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2" h="53">
                      <a:moveTo>
                        <a:pt x="31" y="0"/>
                      </a:moveTo>
                      <a:lnTo>
                        <a:pt x="33" y="0"/>
                      </a:lnTo>
                      <a:lnTo>
                        <a:pt x="35" y="2"/>
                      </a:lnTo>
                      <a:lnTo>
                        <a:pt x="36" y="5"/>
                      </a:lnTo>
                      <a:lnTo>
                        <a:pt x="38" y="6"/>
                      </a:lnTo>
                      <a:lnTo>
                        <a:pt x="38" y="8"/>
                      </a:lnTo>
                      <a:lnTo>
                        <a:pt x="41" y="13"/>
                      </a:lnTo>
                      <a:lnTo>
                        <a:pt x="44" y="14"/>
                      </a:lnTo>
                      <a:lnTo>
                        <a:pt x="47" y="17"/>
                      </a:lnTo>
                      <a:lnTo>
                        <a:pt x="50" y="22"/>
                      </a:lnTo>
                      <a:lnTo>
                        <a:pt x="55" y="25"/>
                      </a:lnTo>
                      <a:lnTo>
                        <a:pt x="58" y="26"/>
                      </a:lnTo>
                      <a:lnTo>
                        <a:pt x="64" y="28"/>
                      </a:lnTo>
                      <a:lnTo>
                        <a:pt x="67" y="28"/>
                      </a:lnTo>
                      <a:lnTo>
                        <a:pt x="70" y="28"/>
                      </a:lnTo>
                      <a:lnTo>
                        <a:pt x="73" y="28"/>
                      </a:lnTo>
                      <a:lnTo>
                        <a:pt x="76" y="28"/>
                      </a:lnTo>
                      <a:lnTo>
                        <a:pt x="78" y="30"/>
                      </a:lnTo>
                      <a:lnTo>
                        <a:pt x="81" y="31"/>
                      </a:lnTo>
                      <a:lnTo>
                        <a:pt x="82" y="34"/>
                      </a:lnTo>
                      <a:lnTo>
                        <a:pt x="82" y="37"/>
                      </a:lnTo>
                      <a:lnTo>
                        <a:pt x="82" y="40"/>
                      </a:lnTo>
                      <a:lnTo>
                        <a:pt x="82" y="45"/>
                      </a:lnTo>
                      <a:lnTo>
                        <a:pt x="81" y="48"/>
                      </a:lnTo>
                      <a:lnTo>
                        <a:pt x="79" y="50"/>
                      </a:lnTo>
                      <a:lnTo>
                        <a:pt x="78" y="51"/>
                      </a:lnTo>
                      <a:lnTo>
                        <a:pt x="75" y="53"/>
                      </a:lnTo>
                      <a:lnTo>
                        <a:pt x="72" y="51"/>
                      </a:lnTo>
                      <a:lnTo>
                        <a:pt x="70" y="50"/>
                      </a:lnTo>
                      <a:lnTo>
                        <a:pt x="67" y="48"/>
                      </a:lnTo>
                      <a:lnTo>
                        <a:pt x="65" y="47"/>
                      </a:lnTo>
                      <a:lnTo>
                        <a:pt x="64" y="45"/>
                      </a:lnTo>
                      <a:lnTo>
                        <a:pt x="62" y="45"/>
                      </a:lnTo>
                      <a:lnTo>
                        <a:pt x="59" y="43"/>
                      </a:lnTo>
                      <a:lnTo>
                        <a:pt x="56" y="43"/>
                      </a:lnTo>
                      <a:lnTo>
                        <a:pt x="55" y="43"/>
                      </a:lnTo>
                      <a:lnTo>
                        <a:pt x="55" y="45"/>
                      </a:lnTo>
                      <a:lnTo>
                        <a:pt x="53" y="47"/>
                      </a:lnTo>
                      <a:lnTo>
                        <a:pt x="52" y="48"/>
                      </a:lnTo>
                      <a:lnTo>
                        <a:pt x="52" y="50"/>
                      </a:lnTo>
                      <a:lnTo>
                        <a:pt x="50" y="51"/>
                      </a:lnTo>
                      <a:lnTo>
                        <a:pt x="50" y="51"/>
                      </a:lnTo>
                      <a:lnTo>
                        <a:pt x="48" y="53"/>
                      </a:lnTo>
                      <a:lnTo>
                        <a:pt x="47" y="51"/>
                      </a:lnTo>
                      <a:lnTo>
                        <a:pt x="45" y="48"/>
                      </a:lnTo>
                      <a:lnTo>
                        <a:pt x="45" y="47"/>
                      </a:lnTo>
                      <a:lnTo>
                        <a:pt x="45" y="43"/>
                      </a:lnTo>
                      <a:lnTo>
                        <a:pt x="44" y="42"/>
                      </a:lnTo>
                      <a:lnTo>
                        <a:pt x="42" y="39"/>
                      </a:lnTo>
                      <a:lnTo>
                        <a:pt x="41" y="37"/>
                      </a:lnTo>
                      <a:lnTo>
                        <a:pt x="38" y="36"/>
                      </a:lnTo>
                      <a:lnTo>
                        <a:pt x="36" y="36"/>
                      </a:lnTo>
                      <a:lnTo>
                        <a:pt x="36" y="37"/>
                      </a:lnTo>
                      <a:lnTo>
                        <a:pt x="33" y="42"/>
                      </a:lnTo>
                      <a:lnTo>
                        <a:pt x="28" y="45"/>
                      </a:lnTo>
                      <a:lnTo>
                        <a:pt x="24" y="47"/>
                      </a:lnTo>
                      <a:lnTo>
                        <a:pt x="19" y="48"/>
                      </a:lnTo>
                      <a:lnTo>
                        <a:pt x="16" y="50"/>
                      </a:lnTo>
                      <a:lnTo>
                        <a:pt x="13" y="48"/>
                      </a:lnTo>
                      <a:lnTo>
                        <a:pt x="10" y="47"/>
                      </a:lnTo>
                      <a:lnTo>
                        <a:pt x="7" y="45"/>
                      </a:lnTo>
                      <a:lnTo>
                        <a:pt x="5" y="42"/>
                      </a:lnTo>
                      <a:lnTo>
                        <a:pt x="4" y="37"/>
                      </a:lnTo>
                      <a:lnTo>
                        <a:pt x="4" y="36"/>
                      </a:lnTo>
                      <a:lnTo>
                        <a:pt x="2" y="33"/>
                      </a:lnTo>
                      <a:lnTo>
                        <a:pt x="0" y="31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2" y="25"/>
                      </a:lnTo>
                      <a:lnTo>
                        <a:pt x="4" y="23"/>
                      </a:lnTo>
                      <a:lnTo>
                        <a:pt x="5" y="22"/>
                      </a:lnTo>
                      <a:lnTo>
                        <a:pt x="7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0" y="20"/>
                      </a:lnTo>
                      <a:lnTo>
                        <a:pt x="11" y="19"/>
                      </a:lnTo>
                      <a:lnTo>
                        <a:pt x="11" y="16"/>
                      </a:lnTo>
                      <a:lnTo>
                        <a:pt x="11" y="14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6" y="11"/>
                      </a:lnTo>
                      <a:lnTo>
                        <a:pt x="17" y="9"/>
                      </a:lnTo>
                      <a:lnTo>
                        <a:pt x="19" y="9"/>
                      </a:lnTo>
                      <a:lnTo>
                        <a:pt x="19" y="8"/>
                      </a:lnTo>
                      <a:lnTo>
                        <a:pt x="19" y="6"/>
                      </a:lnTo>
                      <a:lnTo>
                        <a:pt x="21" y="6"/>
                      </a:lnTo>
                      <a:lnTo>
                        <a:pt x="22" y="6"/>
                      </a:lnTo>
                      <a:lnTo>
                        <a:pt x="24" y="8"/>
                      </a:lnTo>
                      <a:lnTo>
                        <a:pt x="25" y="8"/>
                      </a:lnTo>
                      <a:lnTo>
                        <a:pt x="27" y="8"/>
                      </a:lnTo>
                      <a:lnTo>
                        <a:pt x="30" y="5"/>
                      </a:lnTo>
                      <a:lnTo>
                        <a:pt x="31" y="3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2" name="Group 381"/>
              <p:cNvGrpSpPr/>
              <p:nvPr/>
            </p:nvGrpSpPr>
            <p:grpSpPr>
              <a:xfrm>
                <a:off x="8353584" y="3478412"/>
                <a:ext cx="888998" cy="513505"/>
                <a:chOff x="8353584" y="3478412"/>
                <a:chExt cx="888998" cy="513505"/>
              </a:xfrm>
              <a:grpFill/>
            </p:grpSpPr>
            <p:sp>
              <p:nvSpPr>
                <p:cNvPr id="327" name="Freeform 147"/>
                <p:cNvSpPr>
                  <a:spLocks/>
                </p:cNvSpPr>
                <p:nvPr/>
              </p:nvSpPr>
              <p:spPr bwMode="auto">
                <a:xfrm>
                  <a:off x="8353584" y="3535606"/>
                  <a:ext cx="514748" cy="456311"/>
                </a:xfrm>
                <a:custGeom>
                  <a:avLst/>
                  <a:gdLst>
                    <a:gd name="T0" fmla="*/ 337 w 414"/>
                    <a:gd name="T1" fmla="*/ 17 h 367"/>
                    <a:gd name="T2" fmla="*/ 325 w 414"/>
                    <a:gd name="T3" fmla="*/ 39 h 367"/>
                    <a:gd name="T4" fmla="*/ 308 w 414"/>
                    <a:gd name="T5" fmla="*/ 42 h 367"/>
                    <a:gd name="T6" fmla="*/ 297 w 414"/>
                    <a:gd name="T7" fmla="*/ 51 h 367"/>
                    <a:gd name="T8" fmla="*/ 298 w 414"/>
                    <a:gd name="T9" fmla="*/ 65 h 367"/>
                    <a:gd name="T10" fmla="*/ 309 w 414"/>
                    <a:gd name="T11" fmla="*/ 87 h 367"/>
                    <a:gd name="T12" fmla="*/ 312 w 414"/>
                    <a:gd name="T13" fmla="*/ 99 h 367"/>
                    <a:gd name="T14" fmla="*/ 320 w 414"/>
                    <a:gd name="T15" fmla="*/ 104 h 367"/>
                    <a:gd name="T16" fmla="*/ 339 w 414"/>
                    <a:gd name="T17" fmla="*/ 109 h 367"/>
                    <a:gd name="T18" fmla="*/ 348 w 414"/>
                    <a:gd name="T19" fmla="*/ 113 h 367"/>
                    <a:gd name="T20" fmla="*/ 387 w 414"/>
                    <a:gd name="T21" fmla="*/ 109 h 367"/>
                    <a:gd name="T22" fmla="*/ 408 w 414"/>
                    <a:gd name="T23" fmla="*/ 119 h 367"/>
                    <a:gd name="T24" fmla="*/ 414 w 414"/>
                    <a:gd name="T25" fmla="*/ 141 h 367"/>
                    <a:gd name="T26" fmla="*/ 411 w 414"/>
                    <a:gd name="T27" fmla="*/ 157 h 367"/>
                    <a:gd name="T28" fmla="*/ 393 w 414"/>
                    <a:gd name="T29" fmla="*/ 172 h 367"/>
                    <a:gd name="T30" fmla="*/ 373 w 414"/>
                    <a:gd name="T31" fmla="*/ 209 h 367"/>
                    <a:gd name="T32" fmla="*/ 345 w 414"/>
                    <a:gd name="T33" fmla="*/ 251 h 367"/>
                    <a:gd name="T34" fmla="*/ 343 w 414"/>
                    <a:gd name="T35" fmla="*/ 277 h 367"/>
                    <a:gd name="T36" fmla="*/ 339 w 414"/>
                    <a:gd name="T37" fmla="*/ 299 h 367"/>
                    <a:gd name="T38" fmla="*/ 317 w 414"/>
                    <a:gd name="T39" fmla="*/ 313 h 367"/>
                    <a:gd name="T40" fmla="*/ 274 w 414"/>
                    <a:gd name="T41" fmla="*/ 359 h 367"/>
                    <a:gd name="T42" fmla="*/ 255 w 414"/>
                    <a:gd name="T43" fmla="*/ 367 h 367"/>
                    <a:gd name="T44" fmla="*/ 246 w 414"/>
                    <a:gd name="T45" fmla="*/ 353 h 367"/>
                    <a:gd name="T46" fmla="*/ 233 w 414"/>
                    <a:gd name="T47" fmla="*/ 338 h 367"/>
                    <a:gd name="T48" fmla="*/ 219 w 414"/>
                    <a:gd name="T49" fmla="*/ 321 h 367"/>
                    <a:gd name="T50" fmla="*/ 178 w 414"/>
                    <a:gd name="T51" fmla="*/ 313 h 367"/>
                    <a:gd name="T52" fmla="*/ 162 w 414"/>
                    <a:gd name="T53" fmla="*/ 310 h 367"/>
                    <a:gd name="T54" fmla="*/ 153 w 414"/>
                    <a:gd name="T55" fmla="*/ 302 h 367"/>
                    <a:gd name="T56" fmla="*/ 139 w 414"/>
                    <a:gd name="T57" fmla="*/ 304 h 367"/>
                    <a:gd name="T58" fmla="*/ 128 w 414"/>
                    <a:gd name="T59" fmla="*/ 288 h 367"/>
                    <a:gd name="T60" fmla="*/ 125 w 414"/>
                    <a:gd name="T61" fmla="*/ 260 h 367"/>
                    <a:gd name="T62" fmla="*/ 119 w 414"/>
                    <a:gd name="T63" fmla="*/ 245 h 367"/>
                    <a:gd name="T64" fmla="*/ 113 w 414"/>
                    <a:gd name="T65" fmla="*/ 232 h 367"/>
                    <a:gd name="T66" fmla="*/ 94 w 414"/>
                    <a:gd name="T67" fmla="*/ 229 h 367"/>
                    <a:gd name="T68" fmla="*/ 77 w 414"/>
                    <a:gd name="T69" fmla="*/ 236 h 367"/>
                    <a:gd name="T70" fmla="*/ 72 w 414"/>
                    <a:gd name="T71" fmla="*/ 248 h 367"/>
                    <a:gd name="T72" fmla="*/ 65 w 414"/>
                    <a:gd name="T73" fmla="*/ 266 h 367"/>
                    <a:gd name="T74" fmla="*/ 52 w 414"/>
                    <a:gd name="T75" fmla="*/ 270 h 367"/>
                    <a:gd name="T76" fmla="*/ 46 w 414"/>
                    <a:gd name="T77" fmla="*/ 256 h 367"/>
                    <a:gd name="T78" fmla="*/ 43 w 414"/>
                    <a:gd name="T79" fmla="*/ 243 h 367"/>
                    <a:gd name="T80" fmla="*/ 32 w 414"/>
                    <a:gd name="T81" fmla="*/ 237 h 367"/>
                    <a:gd name="T82" fmla="*/ 12 w 414"/>
                    <a:gd name="T83" fmla="*/ 228 h 367"/>
                    <a:gd name="T84" fmla="*/ 1 w 414"/>
                    <a:gd name="T85" fmla="*/ 223 h 367"/>
                    <a:gd name="T86" fmla="*/ 0 w 414"/>
                    <a:gd name="T87" fmla="*/ 208 h 367"/>
                    <a:gd name="T88" fmla="*/ 10 w 414"/>
                    <a:gd name="T89" fmla="*/ 189 h 367"/>
                    <a:gd name="T90" fmla="*/ 24 w 414"/>
                    <a:gd name="T91" fmla="*/ 163 h 367"/>
                    <a:gd name="T92" fmla="*/ 97 w 414"/>
                    <a:gd name="T93" fmla="*/ 107 h 367"/>
                    <a:gd name="T94" fmla="*/ 170 w 414"/>
                    <a:gd name="T95" fmla="*/ 59 h 367"/>
                    <a:gd name="T96" fmla="*/ 202 w 414"/>
                    <a:gd name="T97" fmla="*/ 45 h 367"/>
                    <a:gd name="T98" fmla="*/ 229 w 414"/>
                    <a:gd name="T99" fmla="*/ 37 h 367"/>
                    <a:gd name="T100" fmla="*/ 250 w 414"/>
                    <a:gd name="T101" fmla="*/ 28 h 367"/>
                    <a:gd name="T102" fmla="*/ 266 w 414"/>
                    <a:gd name="T103" fmla="*/ 20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14" h="367">
                      <a:moveTo>
                        <a:pt x="306" y="0"/>
                      </a:moveTo>
                      <a:lnTo>
                        <a:pt x="320" y="0"/>
                      </a:lnTo>
                      <a:lnTo>
                        <a:pt x="334" y="8"/>
                      </a:lnTo>
                      <a:lnTo>
                        <a:pt x="337" y="17"/>
                      </a:lnTo>
                      <a:lnTo>
                        <a:pt x="336" y="27"/>
                      </a:lnTo>
                      <a:lnTo>
                        <a:pt x="331" y="34"/>
                      </a:lnTo>
                      <a:lnTo>
                        <a:pt x="328" y="37"/>
                      </a:lnTo>
                      <a:lnTo>
                        <a:pt x="325" y="39"/>
                      </a:lnTo>
                      <a:lnTo>
                        <a:pt x="322" y="40"/>
                      </a:lnTo>
                      <a:lnTo>
                        <a:pt x="317" y="40"/>
                      </a:lnTo>
                      <a:lnTo>
                        <a:pt x="312" y="40"/>
                      </a:lnTo>
                      <a:lnTo>
                        <a:pt x="308" y="42"/>
                      </a:lnTo>
                      <a:lnTo>
                        <a:pt x="303" y="42"/>
                      </a:lnTo>
                      <a:lnTo>
                        <a:pt x="301" y="45"/>
                      </a:lnTo>
                      <a:lnTo>
                        <a:pt x="298" y="47"/>
                      </a:lnTo>
                      <a:lnTo>
                        <a:pt x="297" y="51"/>
                      </a:lnTo>
                      <a:lnTo>
                        <a:pt x="295" y="54"/>
                      </a:lnTo>
                      <a:lnTo>
                        <a:pt x="295" y="58"/>
                      </a:lnTo>
                      <a:lnTo>
                        <a:pt x="297" y="62"/>
                      </a:lnTo>
                      <a:lnTo>
                        <a:pt x="298" y="65"/>
                      </a:lnTo>
                      <a:lnTo>
                        <a:pt x="301" y="70"/>
                      </a:lnTo>
                      <a:lnTo>
                        <a:pt x="303" y="78"/>
                      </a:lnTo>
                      <a:lnTo>
                        <a:pt x="306" y="82"/>
                      </a:lnTo>
                      <a:lnTo>
                        <a:pt x="309" y="87"/>
                      </a:lnTo>
                      <a:lnTo>
                        <a:pt x="311" y="92"/>
                      </a:lnTo>
                      <a:lnTo>
                        <a:pt x="311" y="95"/>
                      </a:lnTo>
                      <a:lnTo>
                        <a:pt x="312" y="96"/>
                      </a:lnTo>
                      <a:lnTo>
                        <a:pt x="312" y="99"/>
                      </a:lnTo>
                      <a:lnTo>
                        <a:pt x="312" y="101"/>
                      </a:lnTo>
                      <a:lnTo>
                        <a:pt x="315" y="102"/>
                      </a:lnTo>
                      <a:lnTo>
                        <a:pt x="317" y="104"/>
                      </a:lnTo>
                      <a:lnTo>
                        <a:pt x="320" y="104"/>
                      </a:lnTo>
                      <a:lnTo>
                        <a:pt x="323" y="104"/>
                      </a:lnTo>
                      <a:lnTo>
                        <a:pt x="328" y="104"/>
                      </a:lnTo>
                      <a:lnTo>
                        <a:pt x="332" y="107"/>
                      </a:lnTo>
                      <a:lnTo>
                        <a:pt x="339" y="109"/>
                      </a:lnTo>
                      <a:lnTo>
                        <a:pt x="343" y="110"/>
                      </a:lnTo>
                      <a:lnTo>
                        <a:pt x="339" y="113"/>
                      </a:lnTo>
                      <a:lnTo>
                        <a:pt x="343" y="113"/>
                      </a:lnTo>
                      <a:lnTo>
                        <a:pt x="348" y="113"/>
                      </a:lnTo>
                      <a:lnTo>
                        <a:pt x="353" y="112"/>
                      </a:lnTo>
                      <a:lnTo>
                        <a:pt x="367" y="109"/>
                      </a:lnTo>
                      <a:lnTo>
                        <a:pt x="380" y="109"/>
                      </a:lnTo>
                      <a:lnTo>
                        <a:pt x="387" y="109"/>
                      </a:lnTo>
                      <a:lnTo>
                        <a:pt x="394" y="107"/>
                      </a:lnTo>
                      <a:lnTo>
                        <a:pt x="401" y="109"/>
                      </a:lnTo>
                      <a:lnTo>
                        <a:pt x="405" y="113"/>
                      </a:lnTo>
                      <a:lnTo>
                        <a:pt x="408" y="119"/>
                      </a:lnTo>
                      <a:lnTo>
                        <a:pt x="410" y="126"/>
                      </a:lnTo>
                      <a:lnTo>
                        <a:pt x="411" y="132"/>
                      </a:lnTo>
                      <a:lnTo>
                        <a:pt x="413" y="136"/>
                      </a:lnTo>
                      <a:lnTo>
                        <a:pt x="414" y="141"/>
                      </a:lnTo>
                      <a:lnTo>
                        <a:pt x="414" y="146"/>
                      </a:lnTo>
                      <a:lnTo>
                        <a:pt x="414" y="150"/>
                      </a:lnTo>
                      <a:lnTo>
                        <a:pt x="413" y="153"/>
                      </a:lnTo>
                      <a:lnTo>
                        <a:pt x="411" y="157"/>
                      </a:lnTo>
                      <a:lnTo>
                        <a:pt x="408" y="158"/>
                      </a:lnTo>
                      <a:lnTo>
                        <a:pt x="405" y="161"/>
                      </a:lnTo>
                      <a:lnTo>
                        <a:pt x="399" y="166"/>
                      </a:lnTo>
                      <a:lnTo>
                        <a:pt x="393" y="172"/>
                      </a:lnTo>
                      <a:lnTo>
                        <a:pt x="388" y="178"/>
                      </a:lnTo>
                      <a:lnTo>
                        <a:pt x="382" y="189"/>
                      </a:lnTo>
                      <a:lnTo>
                        <a:pt x="377" y="200"/>
                      </a:lnTo>
                      <a:lnTo>
                        <a:pt x="373" y="209"/>
                      </a:lnTo>
                      <a:lnTo>
                        <a:pt x="363" y="217"/>
                      </a:lnTo>
                      <a:lnTo>
                        <a:pt x="354" y="226"/>
                      </a:lnTo>
                      <a:lnTo>
                        <a:pt x="348" y="237"/>
                      </a:lnTo>
                      <a:lnTo>
                        <a:pt x="345" y="251"/>
                      </a:lnTo>
                      <a:lnTo>
                        <a:pt x="343" y="257"/>
                      </a:lnTo>
                      <a:lnTo>
                        <a:pt x="343" y="265"/>
                      </a:lnTo>
                      <a:lnTo>
                        <a:pt x="343" y="271"/>
                      </a:lnTo>
                      <a:lnTo>
                        <a:pt x="343" y="277"/>
                      </a:lnTo>
                      <a:lnTo>
                        <a:pt x="343" y="282"/>
                      </a:lnTo>
                      <a:lnTo>
                        <a:pt x="342" y="288"/>
                      </a:lnTo>
                      <a:lnTo>
                        <a:pt x="340" y="293"/>
                      </a:lnTo>
                      <a:lnTo>
                        <a:pt x="339" y="299"/>
                      </a:lnTo>
                      <a:lnTo>
                        <a:pt x="334" y="304"/>
                      </a:lnTo>
                      <a:lnTo>
                        <a:pt x="328" y="307"/>
                      </a:lnTo>
                      <a:lnTo>
                        <a:pt x="323" y="310"/>
                      </a:lnTo>
                      <a:lnTo>
                        <a:pt x="317" y="313"/>
                      </a:lnTo>
                      <a:lnTo>
                        <a:pt x="305" y="322"/>
                      </a:lnTo>
                      <a:lnTo>
                        <a:pt x="294" y="335"/>
                      </a:lnTo>
                      <a:lnTo>
                        <a:pt x="284" y="347"/>
                      </a:lnTo>
                      <a:lnTo>
                        <a:pt x="274" y="359"/>
                      </a:lnTo>
                      <a:lnTo>
                        <a:pt x="271" y="362"/>
                      </a:lnTo>
                      <a:lnTo>
                        <a:pt x="266" y="366"/>
                      </a:lnTo>
                      <a:lnTo>
                        <a:pt x="260" y="367"/>
                      </a:lnTo>
                      <a:lnTo>
                        <a:pt x="255" y="367"/>
                      </a:lnTo>
                      <a:lnTo>
                        <a:pt x="252" y="364"/>
                      </a:lnTo>
                      <a:lnTo>
                        <a:pt x="249" y="361"/>
                      </a:lnTo>
                      <a:lnTo>
                        <a:pt x="247" y="358"/>
                      </a:lnTo>
                      <a:lnTo>
                        <a:pt x="246" y="353"/>
                      </a:lnTo>
                      <a:lnTo>
                        <a:pt x="244" y="349"/>
                      </a:lnTo>
                      <a:lnTo>
                        <a:pt x="241" y="345"/>
                      </a:lnTo>
                      <a:lnTo>
                        <a:pt x="238" y="341"/>
                      </a:lnTo>
                      <a:lnTo>
                        <a:pt x="233" y="338"/>
                      </a:lnTo>
                      <a:lnTo>
                        <a:pt x="229" y="331"/>
                      </a:lnTo>
                      <a:lnTo>
                        <a:pt x="226" y="328"/>
                      </a:lnTo>
                      <a:lnTo>
                        <a:pt x="223" y="324"/>
                      </a:lnTo>
                      <a:lnTo>
                        <a:pt x="219" y="321"/>
                      </a:lnTo>
                      <a:lnTo>
                        <a:pt x="209" y="314"/>
                      </a:lnTo>
                      <a:lnTo>
                        <a:pt x="196" y="311"/>
                      </a:lnTo>
                      <a:lnTo>
                        <a:pt x="184" y="311"/>
                      </a:lnTo>
                      <a:lnTo>
                        <a:pt x="178" y="313"/>
                      </a:lnTo>
                      <a:lnTo>
                        <a:pt x="171" y="313"/>
                      </a:lnTo>
                      <a:lnTo>
                        <a:pt x="167" y="313"/>
                      </a:lnTo>
                      <a:lnTo>
                        <a:pt x="165" y="311"/>
                      </a:lnTo>
                      <a:lnTo>
                        <a:pt x="162" y="310"/>
                      </a:lnTo>
                      <a:lnTo>
                        <a:pt x="161" y="308"/>
                      </a:lnTo>
                      <a:lnTo>
                        <a:pt x="158" y="305"/>
                      </a:lnTo>
                      <a:lnTo>
                        <a:pt x="156" y="304"/>
                      </a:lnTo>
                      <a:lnTo>
                        <a:pt x="153" y="302"/>
                      </a:lnTo>
                      <a:lnTo>
                        <a:pt x="151" y="304"/>
                      </a:lnTo>
                      <a:lnTo>
                        <a:pt x="148" y="304"/>
                      </a:lnTo>
                      <a:lnTo>
                        <a:pt x="144" y="305"/>
                      </a:lnTo>
                      <a:lnTo>
                        <a:pt x="139" y="304"/>
                      </a:lnTo>
                      <a:lnTo>
                        <a:pt x="136" y="301"/>
                      </a:lnTo>
                      <a:lnTo>
                        <a:pt x="133" y="297"/>
                      </a:lnTo>
                      <a:lnTo>
                        <a:pt x="130" y="293"/>
                      </a:lnTo>
                      <a:lnTo>
                        <a:pt x="128" y="288"/>
                      </a:lnTo>
                      <a:lnTo>
                        <a:pt x="127" y="283"/>
                      </a:lnTo>
                      <a:lnTo>
                        <a:pt x="127" y="276"/>
                      </a:lnTo>
                      <a:lnTo>
                        <a:pt x="127" y="268"/>
                      </a:lnTo>
                      <a:lnTo>
                        <a:pt x="125" y="260"/>
                      </a:lnTo>
                      <a:lnTo>
                        <a:pt x="125" y="256"/>
                      </a:lnTo>
                      <a:lnTo>
                        <a:pt x="123" y="253"/>
                      </a:lnTo>
                      <a:lnTo>
                        <a:pt x="120" y="248"/>
                      </a:lnTo>
                      <a:lnTo>
                        <a:pt x="119" y="245"/>
                      </a:lnTo>
                      <a:lnTo>
                        <a:pt x="117" y="240"/>
                      </a:lnTo>
                      <a:lnTo>
                        <a:pt x="116" y="237"/>
                      </a:lnTo>
                      <a:lnTo>
                        <a:pt x="114" y="234"/>
                      </a:lnTo>
                      <a:lnTo>
                        <a:pt x="113" y="232"/>
                      </a:lnTo>
                      <a:lnTo>
                        <a:pt x="110" y="231"/>
                      </a:lnTo>
                      <a:lnTo>
                        <a:pt x="105" y="229"/>
                      </a:lnTo>
                      <a:lnTo>
                        <a:pt x="100" y="229"/>
                      </a:lnTo>
                      <a:lnTo>
                        <a:pt x="94" y="229"/>
                      </a:lnTo>
                      <a:lnTo>
                        <a:pt x="88" y="229"/>
                      </a:lnTo>
                      <a:lnTo>
                        <a:pt x="83" y="231"/>
                      </a:lnTo>
                      <a:lnTo>
                        <a:pt x="79" y="234"/>
                      </a:lnTo>
                      <a:lnTo>
                        <a:pt x="77" y="236"/>
                      </a:lnTo>
                      <a:lnTo>
                        <a:pt x="76" y="239"/>
                      </a:lnTo>
                      <a:lnTo>
                        <a:pt x="76" y="243"/>
                      </a:lnTo>
                      <a:lnTo>
                        <a:pt x="74" y="245"/>
                      </a:lnTo>
                      <a:lnTo>
                        <a:pt x="72" y="248"/>
                      </a:lnTo>
                      <a:lnTo>
                        <a:pt x="71" y="251"/>
                      </a:lnTo>
                      <a:lnTo>
                        <a:pt x="69" y="256"/>
                      </a:lnTo>
                      <a:lnTo>
                        <a:pt x="66" y="262"/>
                      </a:lnTo>
                      <a:lnTo>
                        <a:pt x="65" y="266"/>
                      </a:lnTo>
                      <a:lnTo>
                        <a:pt x="60" y="270"/>
                      </a:lnTo>
                      <a:lnTo>
                        <a:pt x="57" y="271"/>
                      </a:lnTo>
                      <a:lnTo>
                        <a:pt x="55" y="271"/>
                      </a:lnTo>
                      <a:lnTo>
                        <a:pt x="52" y="270"/>
                      </a:lnTo>
                      <a:lnTo>
                        <a:pt x="51" y="266"/>
                      </a:lnTo>
                      <a:lnTo>
                        <a:pt x="48" y="263"/>
                      </a:lnTo>
                      <a:lnTo>
                        <a:pt x="46" y="260"/>
                      </a:lnTo>
                      <a:lnTo>
                        <a:pt x="46" y="256"/>
                      </a:lnTo>
                      <a:lnTo>
                        <a:pt x="45" y="253"/>
                      </a:lnTo>
                      <a:lnTo>
                        <a:pt x="45" y="249"/>
                      </a:lnTo>
                      <a:lnTo>
                        <a:pt x="43" y="246"/>
                      </a:lnTo>
                      <a:lnTo>
                        <a:pt x="43" y="243"/>
                      </a:lnTo>
                      <a:lnTo>
                        <a:pt x="43" y="242"/>
                      </a:lnTo>
                      <a:lnTo>
                        <a:pt x="40" y="240"/>
                      </a:lnTo>
                      <a:lnTo>
                        <a:pt x="37" y="239"/>
                      </a:lnTo>
                      <a:lnTo>
                        <a:pt x="32" y="237"/>
                      </a:lnTo>
                      <a:lnTo>
                        <a:pt x="29" y="236"/>
                      </a:lnTo>
                      <a:lnTo>
                        <a:pt x="24" y="231"/>
                      </a:lnTo>
                      <a:lnTo>
                        <a:pt x="18" y="229"/>
                      </a:lnTo>
                      <a:lnTo>
                        <a:pt x="12" y="228"/>
                      </a:lnTo>
                      <a:lnTo>
                        <a:pt x="9" y="228"/>
                      </a:lnTo>
                      <a:lnTo>
                        <a:pt x="6" y="226"/>
                      </a:lnTo>
                      <a:lnTo>
                        <a:pt x="4" y="225"/>
                      </a:lnTo>
                      <a:lnTo>
                        <a:pt x="1" y="223"/>
                      </a:lnTo>
                      <a:lnTo>
                        <a:pt x="0" y="220"/>
                      </a:lnTo>
                      <a:lnTo>
                        <a:pt x="0" y="217"/>
                      </a:lnTo>
                      <a:lnTo>
                        <a:pt x="0" y="212"/>
                      </a:lnTo>
                      <a:lnTo>
                        <a:pt x="0" y="208"/>
                      </a:lnTo>
                      <a:lnTo>
                        <a:pt x="1" y="205"/>
                      </a:lnTo>
                      <a:lnTo>
                        <a:pt x="4" y="198"/>
                      </a:lnTo>
                      <a:lnTo>
                        <a:pt x="7" y="194"/>
                      </a:lnTo>
                      <a:lnTo>
                        <a:pt x="10" y="189"/>
                      </a:lnTo>
                      <a:lnTo>
                        <a:pt x="14" y="184"/>
                      </a:lnTo>
                      <a:lnTo>
                        <a:pt x="17" y="178"/>
                      </a:lnTo>
                      <a:lnTo>
                        <a:pt x="18" y="174"/>
                      </a:lnTo>
                      <a:lnTo>
                        <a:pt x="24" y="163"/>
                      </a:lnTo>
                      <a:lnTo>
                        <a:pt x="34" y="155"/>
                      </a:lnTo>
                      <a:lnTo>
                        <a:pt x="43" y="147"/>
                      </a:lnTo>
                      <a:lnTo>
                        <a:pt x="69" y="126"/>
                      </a:lnTo>
                      <a:lnTo>
                        <a:pt x="97" y="107"/>
                      </a:lnTo>
                      <a:lnTo>
                        <a:pt x="130" y="87"/>
                      </a:lnTo>
                      <a:lnTo>
                        <a:pt x="161" y="65"/>
                      </a:lnTo>
                      <a:lnTo>
                        <a:pt x="165" y="62"/>
                      </a:lnTo>
                      <a:lnTo>
                        <a:pt x="170" y="59"/>
                      </a:lnTo>
                      <a:lnTo>
                        <a:pt x="175" y="56"/>
                      </a:lnTo>
                      <a:lnTo>
                        <a:pt x="179" y="53"/>
                      </a:lnTo>
                      <a:lnTo>
                        <a:pt x="192" y="50"/>
                      </a:lnTo>
                      <a:lnTo>
                        <a:pt x="202" y="45"/>
                      </a:lnTo>
                      <a:lnTo>
                        <a:pt x="210" y="42"/>
                      </a:lnTo>
                      <a:lnTo>
                        <a:pt x="218" y="37"/>
                      </a:lnTo>
                      <a:lnTo>
                        <a:pt x="224" y="37"/>
                      </a:lnTo>
                      <a:lnTo>
                        <a:pt x="229" y="37"/>
                      </a:lnTo>
                      <a:lnTo>
                        <a:pt x="233" y="36"/>
                      </a:lnTo>
                      <a:lnTo>
                        <a:pt x="241" y="33"/>
                      </a:lnTo>
                      <a:lnTo>
                        <a:pt x="247" y="31"/>
                      </a:lnTo>
                      <a:lnTo>
                        <a:pt x="250" y="28"/>
                      </a:lnTo>
                      <a:lnTo>
                        <a:pt x="254" y="25"/>
                      </a:lnTo>
                      <a:lnTo>
                        <a:pt x="257" y="23"/>
                      </a:lnTo>
                      <a:lnTo>
                        <a:pt x="261" y="22"/>
                      </a:lnTo>
                      <a:lnTo>
                        <a:pt x="266" y="20"/>
                      </a:lnTo>
                      <a:lnTo>
                        <a:pt x="278" y="13"/>
                      </a:lnTo>
                      <a:lnTo>
                        <a:pt x="292" y="5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148"/>
                <p:cNvSpPr>
                  <a:spLocks/>
                </p:cNvSpPr>
                <p:nvPr/>
              </p:nvSpPr>
              <p:spPr bwMode="auto">
                <a:xfrm>
                  <a:off x="9011318" y="3478412"/>
                  <a:ext cx="231264" cy="161636"/>
                </a:xfrm>
                <a:custGeom>
                  <a:avLst/>
                  <a:gdLst>
                    <a:gd name="T0" fmla="*/ 130 w 186"/>
                    <a:gd name="T1" fmla="*/ 0 h 130"/>
                    <a:gd name="T2" fmla="*/ 141 w 186"/>
                    <a:gd name="T3" fmla="*/ 0 h 130"/>
                    <a:gd name="T4" fmla="*/ 153 w 186"/>
                    <a:gd name="T5" fmla="*/ 4 h 130"/>
                    <a:gd name="T6" fmla="*/ 159 w 186"/>
                    <a:gd name="T7" fmla="*/ 14 h 130"/>
                    <a:gd name="T8" fmla="*/ 161 w 186"/>
                    <a:gd name="T9" fmla="*/ 23 h 130"/>
                    <a:gd name="T10" fmla="*/ 164 w 186"/>
                    <a:gd name="T11" fmla="*/ 34 h 130"/>
                    <a:gd name="T12" fmla="*/ 167 w 186"/>
                    <a:gd name="T13" fmla="*/ 43 h 130"/>
                    <a:gd name="T14" fmla="*/ 169 w 186"/>
                    <a:gd name="T15" fmla="*/ 52 h 130"/>
                    <a:gd name="T16" fmla="*/ 172 w 186"/>
                    <a:gd name="T17" fmla="*/ 62 h 130"/>
                    <a:gd name="T18" fmla="*/ 180 w 186"/>
                    <a:gd name="T19" fmla="*/ 71 h 130"/>
                    <a:gd name="T20" fmla="*/ 184 w 186"/>
                    <a:gd name="T21" fmla="*/ 82 h 130"/>
                    <a:gd name="T22" fmla="*/ 184 w 186"/>
                    <a:gd name="T23" fmla="*/ 96 h 130"/>
                    <a:gd name="T24" fmla="*/ 183 w 186"/>
                    <a:gd name="T25" fmla="*/ 108 h 130"/>
                    <a:gd name="T26" fmla="*/ 178 w 186"/>
                    <a:gd name="T27" fmla="*/ 117 h 130"/>
                    <a:gd name="T28" fmla="*/ 176 w 186"/>
                    <a:gd name="T29" fmla="*/ 125 h 130"/>
                    <a:gd name="T30" fmla="*/ 164 w 186"/>
                    <a:gd name="T31" fmla="*/ 130 h 130"/>
                    <a:gd name="T32" fmla="*/ 147 w 186"/>
                    <a:gd name="T33" fmla="*/ 125 h 130"/>
                    <a:gd name="T34" fmla="*/ 132 w 186"/>
                    <a:gd name="T35" fmla="*/ 117 h 130"/>
                    <a:gd name="T36" fmla="*/ 121 w 186"/>
                    <a:gd name="T37" fmla="*/ 108 h 130"/>
                    <a:gd name="T38" fmla="*/ 115 w 186"/>
                    <a:gd name="T39" fmla="*/ 100 h 130"/>
                    <a:gd name="T40" fmla="*/ 113 w 186"/>
                    <a:gd name="T41" fmla="*/ 93 h 130"/>
                    <a:gd name="T42" fmla="*/ 104 w 186"/>
                    <a:gd name="T43" fmla="*/ 80 h 130"/>
                    <a:gd name="T44" fmla="*/ 84 w 186"/>
                    <a:gd name="T45" fmla="*/ 79 h 130"/>
                    <a:gd name="T46" fmla="*/ 74 w 186"/>
                    <a:gd name="T47" fmla="*/ 76 h 130"/>
                    <a:gd name="T48" fmla="*/ 57 w 186"/>
                    <a:gd name="T49" fmla="*/ 79 h 130"/>
                    <a:gd name="T50" fmla="*/ 45 w 186"/>
                    <a:gd name="T51" fmla="*/ 79 h 130"/>
                    <a:gd name="T52" fmla="*/ 28 w 186"/>
                    <a:gd name="T53" fmla="*/ 79 h 130"/>
                    <a:gd name="T54" fmla="*/ 20 w 186"/>
                    <a:gd name="T55" fmla="*/ 71 h 130"/>
                    <a:gd name="T56" fmla="*/ 20 w 186"/>
                    <a:gd name="T57" fmla="*/ 62 h 130"/>
                    <a:gd name="T58" fmla="*/ 19 w 186"/>
                    <a:gd name="T59" fmla="*/ 52 h 130"/>
                    <a:gd name="T60" fmla="*/ 14 w 186"/>
                    <a:gd name="T61" fmla="*/ 49 h 130"/>
                    <a:gd name="T62" fmla="*/ 9 w 186"/>
                    <a:gd name="T63" fmla="*/ 43 h 130"/>
                    <a:gd name="T64" fmla="*/ 3 w 186"/>
                    <a:gd name="T65" fmla="*/ 35 h 130"/>
                    <a:gd name="T66" fmla="*/ 0 w 186"/>
                    <a:gd name="T67" fmla="*/ 17 h 130"/>
                    <a:gd name="T68" fmla="*/ 12 w 186"/>
                    <a:gd name="T69" fmla="*/ 6 h 130"/>
                    <a:gd name="T70" fmla="*/ 23 w 186"/>
                    <a:gd name="T71" fmla="*/ 4 h 130"/>
                    <a:gd name="T72" fmla="*/ 84 w 186"/>
                    <a:gd name="T73" fmla="*/ 4 h 130"/>
                    <a:gd name="T74" fmla="*/ 93 w 186"/>
                    <a:gd name="T75" fmla="*/ 3 h 130"/>
                    <a:gd name="T76" fmla="*/ 102 w 186"/>
                    <a:gd name="T7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86" h="130">
                      <a:moveTo>
                        <a:pt x="102" y="0"/>
                      </a:moveTo>
                      <a:lnTo>
                        <a:pt x="130" y="0"/>
                      </a:lnTo>
                      <a:lnTo>
                        <a:pt x="135" y="0"/>
                      </a:lnTo>
                      <a:lnTo>
                        <a:pt x="141" y="0"/>
                      </a:lnTo>
                      <a:lnTo>
                        <a:pt x="147" y="1"/>
                      </a:lnTo>
                      <a:lnTo>
                        <a:pt x="153" y="4"/>
                      </a:lnTo>
                      <a:lnTo>
                        <a:pt x="156" y="9"/>
                      </a:lnTo>
                      <a:lnTo>
                        <a:pt x="159" y="14"/>
                      </a:lnTo>
                      <a:lnTo>
                        <a:pt x="161" y="18"/>
                      </a:lnTo>
                      <a:lnTo>
                        <a:pt x="161" y="23"/>
                      </a:lnTo>
                      <a:lnTo>
                        <a:pt x="163" y="29"/>
                      </a:lnTo>
                      <a:lnTo>
                        <a:pt x="164" y="34"/>
                      </a:lnTo>
                      <a:lnTo>
                        <a:pt x="166" y="39"/>
                      </a:lnTo>
                      <a:lnTo>
                        <a:pt x="167" y="43"/>
                      </a:lnTo>
                      <a:lnTo>
                        <a:pt x="169" y="48"/>
                      </a:lnTo>
                      <a:lnTo>
                        <a:pt x="169" y="52"/>
                      </a:lnTo>
                      <a:lnTo>
                        <a:pt x="170" y="57"/>
                      </a:lnTo>
                      <a:lnTo>
                        <a:pt x="172" y="62"/>
                      </a:lnTo>
                      <a:lnTo>
                        <a:pt x="175" y="66"/>
                      </a:lnTo>
                      <a:lnTo>
                        <a:pt x="180" y="71"/>
                      </a:lnTo>
                      <a:lnTo>
                        <a:pt x="183" y="77"/>
                      </a:lnTo>
                      <a:lnTo>
                        <a:pt x="184" y="82"/>
                      </a:lnTo>
                      <a:lnTo>
                        <a:pt x="186" y="90"/>
                      </a:lnTo>
                      <a:lnTo>
                        <a:pt x="184" y="96"/>
                      </a:lnTo>
                      <a:lnTo>
                        <a:pt x="184" y="104"/>
                      </a:lnTo>
                      <a:lnTo>
                        <a:pt x="183" y="108"/>
                      </a:lnTo>
                      <a:lnTo>
                        <a:pt x="180" y="114"/>
                      </a:lnTo>
                      <a:lnTo>
                        <a:pt x="178" y="117"/>
                      </a:lnTo>
                      <a:lnTo>
                        <a:pt x="178" y="122"/>
                      </a:lnTo>
                      <a:lnTo>
                        <a:pt x="176" y="125"/>
                      </a:lnTo>
                      <a:lnTo>
                        <a:pt x="172" y="130"/>
                      </a:lnTo>
                      <a:lnTo>
                        <a:pt x="164" y="130"/>
                      </a:lnTo>
                      <a:lnTo>
                        <a:pt x="155" y="128"/>
                      </a:lnTo>
                      <a:lnTo>
                        <a:pt x="147" y="125"/>
                      </a:lnTo>
                      <a:lnTo>
                        <a:pt x="138" y="122"/>
                      </a:lnTo>
                      <a:lnTo>
                        <a:pt x="132" y="117"/>
                      </a:lnTo>
                      <a:lnTo>
                        <a:pt x="124" y="111"/>
                      </a:lnTo>
                      <a:lnTo>
                        <a:pt x="121" y="108"/>
                      </a:lnTo>
                      <a:lnTo>
                        <a:pt x="118" y="105"/>
                      </a:lnTo>
                      <a:lnTo>
                        <a:pt x="115" y="100"/>
                      </a:lnTo>
                      <a:lnTo>
                        <a:pt x="115" y="96"/>
                      </a:lnTo>
                      <a:lnTo>
                        <a:pt x="113" y="93"/>
                      </a:lnTo>
                      <a:lnTo>
                        <a:pt x="111" y="88"/>
                      </a:lnTo>
                      <a:lnTo>
                        <a:pt x="104" y="80"/>
                      </a:lnTo>
                      <a:lnTo>
                        <a:pt x="94" y="79"/>
                      </a:lnTo>
                      <a:lnTo>
                        <a:pt x="84" y="79"/>
                      </a:lnTo>
                      <a:lnTo>
                        <a:pt x="77" y="73"/>
                      </a:lnTo>
                      <a:lnTo>
                        <a:pt x="74" y="76"/>
                      </a:lnTo>
                      <a:lnTo>
                        <a:pt x="67" y="77"/>
                      </a:lnTo>
                      <a:lnTo>
                        <a:pt x="57" y="79"/>
                      </a:lnTo>
                      <a:lnTo>
                        <a:pt x="51" y="79"/>
                      </a:lnTo>
                      <a:lnTo>
                        <a:pt x="45" y="79"/>
                      </a:lnTo>
                      <a:lnTo>
                        <a:pt x="36" y="79"/>
                      </a:lnTo>
                      <a:lnTo>
                        <a:pt x="28" y="79"/>
                      </a:lnTo>
                      <a:lnTo>
                        <a:pt x="22" y="76"/>
                      </a:lnTo>
                      <a:lnTo>
                        <a:pt x="20" y="71"/>
                      </a:lnTo>
                      <a:lnTo>
                        <a:pt x="20" y="66"/>
                      </a:lnTo>
                      <a:lnTo>
                        <a:pt x="20" y="62"/>
                      </a:lnTo>
                      <a:lnTo>
                        <a:pt x="20" y="57"/>
                      </a:lnTo>
                      <a:lnTo>
                        <a:pt x="19" y="52"/>
                      </a:lnTo>
                      <a:lnTo>
                        <a:pt x="16" y="51"/>
                      </a:lnTo>
                      <a:lnTo>
                        <a:pt x="14" y="49"/>
                      </a:lnTo>
                      <a:lnTo>
                        <a:pt x="12" y="48"/>
                      </a:lnTo>
                      <a:lnTo>
                        <a:pt x="9" y="43"/>
                      </a:lnTo>
                      <a:lnTo>
                        <a:pt x="6" y="40"/>
                      </a:lnTo>
                      <a:lnTo>
                        <a:pt x="3" y="35"/>
                      </a:lnTo>
                      <a:lnTo>
                        <a:pt x="0" y="26"/>
                      </a:lnTo>
                      <a:lnTo>
                        <a:pt x="0" y="17"/>
                      </a:lnTo>
                      <a:lnTo>
                        <a:pt x="6" y="9"/>
                      </a:lnTo>
                      <a:lnTo>
                        <a:pt x="12" y="6"/>
                      </a:lnTo>
                      <a:lnTo>
                        <a:pt x="17" y="4"/>
                      </a:lnTo>
                      <a:lnTo>
                        <a:pt x="23" y="4"/>
                      </a:lnTo>
                      <a:lnTo>
                        <a:pt x="28" y="4"/>
                      </a:lnTo>
                      <a:lnTo>
                        <a:pt x="84" y="4"/>
                      </a:lnTo>
                      <a:lnTo>
                        <a:pt x="90" y="4"/>
                      </a:lnTo>
                      <a:lnTo>
                        <a:pt x="93" y="3"/>
                      </a:lnTo>
                      <a:lnTo>
                        <a:pt x="98" y="1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2" name="Group 371"/>
            <p:cNvGrpSpPr/>
            <p:nvPr/>
          </p:nvGrpSpPr>
          <p:grpSpPr>
            <a:xfrm>
              <a:off x="5902288" y="1902454"/>
              <a:ext cx="1443532" cy="1514402"/>
              <a:chOff x="7336522" y="1722799"/>
              <a:chExt cx="1443532" cy="1514402"/>
            </a:xfrm>
            <a:grpFill/>
          </p:grpSpPr>
          <p:sp>
            <p:nvSpPr>
              <p:cNvPr id="274" name="Freeform 94"/>
              <p:cNvSpPr>
                <a:spLocks/>
              </p:cNvSpPr>
              <p:nvPr/>
            </p:nvSpPr>
            <p:spPr bwMode="auto">
              <a:xfrm>
                <a:off x="7796562" y="2063477"/>
                <a:ext cx="445120" cy="509774"/>
              </a:xfrm>
              <a:custGeom>
                <a:avLst/>
                <a:gdLst>
                  <a:gd name="T0" fmla="*/ 315 w 358"/>
                  <a:gd name="T1" fmla="*/ 8 h 410"/>
                  <a:gd name="T2" fmla="*/ 321 w 358"/>
                  <a:gd name="T3" fmla="*/ 9 h 410"/>
                  <a:gd name="T4" fmla="*/ 321 w 358"/>
                  <a:gd name="T5" fmla="*/ 31 h 410"/>
                  <a:gd name="T6" fmla="*/ 316 w 358"/>
                  <a:gd name="T7" fmla="*/ 43 h 410"/>
                  <a:gd name="T8" fmla="*/ 325 w 358"/>
                  <a:gd name="T9" fmla="*/ 62 h 410"/>
                  <a:gd name="T10" fmla="*/ 321 w 358"/>
                  <a:gd name="T11" fmla="*/ 71 h 410"/>
                  <a:gd name="T12" fmla="*/ 313 w 358"/>
                  <a:gd name="T13" fmla="*/ 87 h 410"/>
                  <a:gd name="T14" fmla="*/ 313 w 358"/>
                  <a:gd name="T15" fmla="*/ 98 h 410"/>
                  <a:gd name="T16" fmla="*/ 318 w 358"/>
                  <a:gd name="T17" fmla="*/ 116 h 410"/>
                  <a:gd name="T18" fmla="*/ 324 w 358"/>
                  <a:gd name="T19" fmla="*/ 135 h 410"/>
                  <a:gd name="T20" fmla="*/ 327 w 358"/>
                  <a:gd name="T21" fmla="*/ 147 h 410"/>
                  <a:gd name="T22" fmla="*/ 332 w 358"/>
                  <a:gd name="T23" fmla="*/ 161 h 410"/>
                  <a:gd name="T24" fmla="*/ 339 w 358"/>
                  <a:gd name="T25" fmla="*/ 178 h 410"/>
                  <a:gd name="T26" fmla="*/ 339 w 358"/>
                  <a:gd name="T27" fmla="*/ 186 h 410"/>
                  <a:gd name="T28" fmla="*/ 339 w 358"/>
                  <a:gd name="T29" fmla="*/ 226 h 410"/>
                  <a:gd name="T30" fmla="*/ 339 w 358"/>
                  <a:gd name="T31" fmla="*/ 249 h 410"/>
                  <a:gd name="T32" fmla="*/ 355 w 358"/>
                  <a:gd name="T33" fmla="*/ 262 h 410"/>
                  <a:gd name="T34" fmla="*/ 356 w 358"/>
                  <a:gd name="T35" fmla="*/ 286 h 410"/>
                  <a:gd name="T36" fmla="*/ 358 w 358"/>
                  <a:gd name="T37" fmla="*/ 296 h 410"/>
                  <a:gd name="T38" fmla="*/ 335 w 358"/>
                  <a:gd name="T39" fmla="*/ 336 h 410"/>
                  <a:gd name="T40" fmla="*/ 333 w 358"/>
                  <a:gd name="T41" fmla="*/ 342 h 410"/>
                  <a:gd name="T42" fmla="*/ 307 w 358"/>
                  <a:gd name="T43" fmla="*/ 338 h 410"/>
                  <a:gd name="T44" fmla="*/ 270 w 358"/>
                  <a:gd name="T45" fmla="*/ 334 h 410"/>
                  <a:gd name="T46" fmla="*/ 256 w 358"/>
                  <a:gd name="T47" fmla="*/ 336 h 410"/>
                  <a:gd name="T48" fmla="*/ 229 w 358"/>
                  <a:gd name="T49" fmla="*/ 336 h 410"/>
                  <a:gd name="T50" fmla="*/ 206 w 358"/>
                  <a:gd name="T51" fmla="*/ 345 h 410"/>
                  <a:gd name="T52" fmla="*/ 191 w 358"/>
                  <a:gd name="T53" fmla="*/ 361 h 410"/>
                  <a:gd name="T54" fmla="*/ 188 w 358"/>
                  <a:gd name="T55" fmla="*/ 361 h 410"/>
                  <a:gd name="T56" fmla="*/ 178 w 358"/>
                  <a:gd name="T57" fmla="*/ 365 h 410"/>
                  <a:gd name="T58" fmla="*/ 154 w 358"/>
                  <a:gd name="T59" fmla="*/ 376 h 410"/>
                  <a:gd name="T60" fmla="*/ 107 w 358"/>
                  <a:gd name="T61" fmla="*/ 403 h 410"/>
                  <a:gd name="T62" fmla="*/ 93 w 358"/>
                  <a:gd name="T63" fmla="*/ 399 h 410"/>
                  <a:gd name="T64" fmla="*/ 92 w 358"/>
                  <a:gd name="T65" fmla="*/ 379 h 410"/>
                  <a:gd name="T66" fmla="*/ 85 w 358"/>
                  <a:gd name="T67" fmla="*/ 333 h 410"/>
                  <a:gd name="T68" fmla="*/ 73 w 358"/>
                  <a:gd name="T69" fmla="*/ 316 h 410"/>
                  <a:gd name="T70" fmla="*/ 45 w 358"/>
                  <a:gd name="T71" fmla="*/ 276 h 410"/>
                  <a:gd name="T72" fmla="*/ 41 w 358"/>
                  <a:gd name="T73" fmla="*/ 225 h 410"/>
                  <a:gd name="T74" fmla="*/ 37 w 358"/>
                  <a:gd name="T75" fmla="*/ 212 h 410"/>
                  <a:gd name="T76" fmla="*/ 16 w 358"/>
                  <a:gd name="T77" fmla="*/ 209 h 410"/>
                  <a:gd name="T78" fmla="*/ 3 w 358"/>
                  <a:gd name="T79" fmla="*/ 192 h 410"/>
                  <a:gd name="T80" fmla="*/ 14 w 358"/>
                  <a:gd name="T81" fmla="*/ 191 h 410"/>
                  <a:gd name="T82" fmla="*/ 22 w 358"/>
                  <a:gd name="T83" fmla="*/ 177 h 410"/>
                  <a:gd name="T84" fmla="*/ 27 w 358"/>
                  <a:gd name="T85" fmla="*/ 164 h 410"/>
                  <a:gd name="T86" fmla="*/ 34 w 358"/>
                  <a:gd name="T87" fmla="*/ 155 h 410"/>
                  <a:gd name="T88" fmla="*/ 55 w 358"/>
                  <a:gd name="T89" fmla="*/ 118 h 410"/>
                  <a:gd name="T90" fmla="*/ 76 w 358"/>
                  <a:gd name="T91" fmla="*/ 101 h 410"/>
                  <a:gd name="T92" fmla="*/ 95 w 358"/>
                  <a:gd name="T93" fmla="*/ 82 h 410"/>
                  <a:gd name="T94" fmla="*/ 101 w 358"/>
                  <a:gd name="T95" fmla="*/ 74 h 410"/>
                  <a:gd name="T96" fmla="*/ 149 w 358"/>
                  <a:gd name="T97" fmla="*/ 45 h 410"/>
                  <a:gd name="T98" fmla="*/ 191 w 358"/>
                  <a:gd name="T99" fmla="*/ 34 h 410"/>
                  <a:gd name="T100" fmla="*/ 223 w 358"/>
                  <a:gd name="T101" fmla="*/ 14 h 410"/>
                  <a:gd name="T102" fmla="*/ 263 w 358"/>
                  <a:gd name="T103" fmla="*/ 3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8" h="410">
                    <a:moveTo>
                      <a:pt x="274" y="0"/>
                    </a:moveTo>
                    <a:lnTo>
                      <a:pt x="288" y="2"/>
                    </a:lnTo>
                    <a:lnTo>
                      <a:pt x="304" y="5"/>
                    </a:lnTo>
                    <a:lnTo>
                      <a:pt x="310" y="6"/>
                    </a:lnTo>
                    <a:lnTo>
                      <a:pt x="315" y="8"/>
                    </a:lnTo>
                    <a:lnTo>
                      <a:pt x="319" y="8"/>
                    </a:lnTo>
                    <a:lnTo>
                      <a:pt x="319" y="9"/>
                    </a:lnTo>
                    <a:lnTo>
                      <a:pt x="319" y="9"/>
                    </a:lnTo>
                    <a:lnTo>
                      <a:pt x="321" y="9"/>
                    </a:lnTo>
                    <a:lnTo>
                      <a:pt x="321" y="9"/>
                    </a:lnTo>
                    <a:lnTo>
                      <a:pt x="321" y="13"/>
                    </a:lnTo>
                    <a:lnTo>
                      <a:pt x="321" y="17"/>
                    </a:lnTo>
                    <a:lnTo>
                      <a:pt x="321" y="23"/>
                    </a:lnTo>
                    <a:lnTo>
                      <a:pt x="321" y="28"/>
                    </a:lnTo>
                    <a:lnTo>
                      <a:pt x="321" y="31"/>
                    </a:lnTo>
                    <a:lnTo>
                      <a:pt x="319" y="33"/>
                    </a:lnTo>
                    <a:lnTo>
                      <a:pt x="319" y="34"/>
                    </a:lnTo>
                    <a:lnTo>
                      <a:pt x="318" y="37"/>
                    </a:lnTo>
                    <a:lnTo>
                      <a:pt x="318" y="39"/>
                    </a:lnTo>
                    <a:lnTo>
                      <a:pt x="316" y="43"/>
                    </a:lnTo>
                    <a:lnTo>
                      <a:pt x="318" y="47"/>
                    </a:lnTo>
                    <a:lnTo>
                      <a:pt x="319" y="50"/>
                    </a:lnTo>
                    <a:lnTo>
                      <a:pt x="321" y="53"/>
                    </a:lnTo>
                    <a:lnTo>
                      <a:pt x="324" y="59"/>
                    </a:lnTo>
                    <a:lnTo>
                      <a:pt x="325" y="62"/>
                    </a:lnTo>
                    <a:lnTo>
                      <a:pt x="325" y="64"/>
                    </a:lnTo>
                    <a:lnTo>
                      <a:pt x="325" y="65"/>
                    </a:lnTo>
                    <a:lnTo>
                      <a:pt x="324" y="67"/>
                    </a:lnTo>
                    <a:lnTo>
                      <a:pt x="322" y="70"/>
                    </a:lnTo>
                    <a:lnTo>
                      <a:pt x="321" y="71"/>
                    </a:lnTo>
                    <a:lnTo>
                      <a:pt x="318" y="76"/>
                    </a:lnTo>
                    <a:lnTo>
                      <a:pt x="315" y="81"/>
                    </a:lnTo>
                    <a:lnTo>
                      <a:pt x="313" y="84"/>
                    </a:lnTo>
                    <a:lnTo>
                      <a:pt x="313" y="85"/>
                    </a:lnTo>
                    <a:lnTo>
                      <a:pt x="313" y="87"/>
                    </a:lnTo>
                    <a:lnTo>
                      <a:pt x="313" y="88"/>
                    </a:lnTo>
                    <a:lnTo>
                      <a:pt x="313" y="90"/>
                    </a:lnTo>
                    <a:lnTo>
                      <a:pt x="313" y="91"/>
                    </a:lnTo>
                    <a:lnTo>
                      <a:pt x="313" y="95"/>
                    </a:lnTo>
                    <a:lnTo>
                      <a:pt x="313" y="98"/>
                    </a:lnTo>
                    <a:lnTo>
                      <a:pt x="315" y="102"/>
                    </a:lnTo>
                    <a:lnTo>
                      <a:pt x="316" y="108"/>
                    </a:lnTo>
                    <a:lnTo>
                      <a:pt x="318" y="112"/>
                    </a:lnTo>
                    <a:lnTo>
                      <a:pt x="318" y="115"/>
                    </a:lnTo>
                    <a:lnTo>
                      <a:pt x="318" y="116"/>
                    </a:lnTo>
                    <a:lnTo>
                      <a:pt x="319" y="118"/>
                    </a:lnTo>
                    <a:lnTo>
                      <a:pt x="319" y="121"/>
                    </a:lnTo>
                    <a:lnTo>
                      <a:pt x="321" y="124"/>
                    </a:lnTo>
                    <a:lnTo>
                      <a:pt x="322" y="129"/>
                    </a:lnTo>
                    <a:lnTo>
                      <a:pt x="324" y="135"/>
                    </a:lnTo>
                    <a:lnTo>
                      <a:pt x="324" y="138"/>
                    </a:lnTo>
                    <a:lnTo>
                      <a:pt x="325" y="141"/>
                    </a:lnTo>
                    <a:lnTo>
                      <a:pt x="325" y="143"/>
                    </a:lnTo>
                    <a:lnTo>
                      <a:pt x="325" y="146"/>
                    </a:lnTo>
                    <a:lnTo>
                      <a:pt x="327" y="147"/>
                    </a:lnTo>
                    <a:lnTo>
                      <a:pt x="327" y="152"/>
                    </a:lnTo>
                    <a:lnTo>
                      <a:pt x="328" y="156"/>
                    </a:lnTo>
                    <a:lnTo>
                      <a:pt x="330" y="158"/>
                    </a:lnTo>
                    <a:lnTo>
                      <a:pt x="330" y="160"/>
                    </a:lnTo>
                    <a:lnTo>
                      <a:pt x="332" y="161"/>
                    </a:lnTo>
                    <a:lnTo>
                      <a:pt x="333" y="164"/>
                    </a:lnTo>
                    <a:lnTo>
                      <a:pt x="335" y="166"/>
                    </a:lnTo>
                    <a:lnTo>
                      <a:pt x="336" y="170"/>
                    </a:lnTo>
                    <a:lnTo>
                      <a:pt x="338" y="175"/>
                    </a:lnTo>
                    <a:lnTo>
                      <a:pt x="339" y="178"/>
                    </a:lnTo>
                    <a:lnTo>
                      <a:pt x="339" y="180"/>
                    </a:lnTo>
                    <a:lnTo>
                      <a:pt x="339" y="181"/>
                    </a:lnTo>
                    <a:lnTo>
                      <a:pt x="339" y="183"/>
                    </a:lnTo>
                    <a:lnTo>
                      <a:pt x="339" y="184"/>
                    </a:lnTo>
                    <a:lnTo>
                      <a:pt x="339" y="186"/>
                    </a:lnTo>
                    <a:lnTo>
                      <a:pt x="339" y="189"/>
                    </a:lnTo>
                    <a:lnTo>
                      <a:pt x="341" y="195"/>
                    </a:lnTo>
                    <a:lnTo>
                      <a:pt x="341" y="203"/>
                    </a:lnTo>
                    <a:lnTo>
                      <a:pt x="339" y="214"/>
                    </a:lnTo>
                    <a:lnTo>
                      <a:pt x="339" y="226"/>
                    </a:lnTo>
                    <a:lnTo>
                      <a:pt x="338" y="235"/>
                    </a:lnTo>
                    <a:lnTo>
                      <a:pt x="336" y="240"/>
                    </a:lnTo>
                    <a:lnTo>
                      <a:pt x="336" y="243"/>
                    </a:lnTo>
                    <a:lnTo>
                      <a:pt x="338" y="246"/>
                    </a:lnTo>
                    <a:lnTo>
                      <a:pt x="339" y="249"/>
                    </a:lnTo>
                    <a:lnTo>
                      <a:pt x="342" y="251"/>
                    </a:lnTo>
                    <a:lnTo>
                      <a:pt x="344" y="252"/>
                    </a:lnTo>
                    <a:lnTo>
                      <a:pt x="344" y="252"/>
                    </a:lnTo>
                    <a:lnTo>
                      <a:pt x="355" y="260"/>
                    </a:lnTo>
                    <a:lnTo>
                      <a:pt x="355" y="262"/>
                    </a:lnTo>
                    <a:lnTo>
                      <a:pt x="356" y="265"/>
                    </a:lnTo>
                    <a:lnTo>
                      <a:pt x="356" y="268"/>
                    </a:lnTo>
                    <a:lnTo>
                      <a:pt x="356" y="274"/>
                    </a:lnTo>
                    <a:lnTo>
                      <a:pt x="356" y="280"/>
                    </a:lnTo>
                    <a:lnTo>
                      <a:pt x="356" y="286"/>
                    </a:lnTo>
                    <a:lnTo>
                      <a:pt x="356" y="290"/>
                    </a:lnTo>
                    <a:lnTo>
                      <a:pt x="356" y="291"/>
                    </a:lnTo>
                    <a:lnTo>
                      <a:pt x="358" y="293"/>
                    </a:lnTo>
                    <a:lnTo>
                      <a:pt x="358" y="294"/>
                    </a:lnTo>
                    <a:lnTo>
                      <a:pt x="358" y="296"/>
                    </a:lnTo>
                    <a:lnTo>
                      <a:pt x="358" y="299"/>
                    </a:lnTo>
                    <a:lnTo>
                      <a:pt x="352" y="308"/>
                    </a:lnTo>
                    <a:lnTo>
                      <a:pt x="346" y="319"/>
                    </a:lnTo>
                    <a:lnTo>
                      <a:pt x="339" y="330"/>
                    </a:lnTo>
                    <a:lnTo>
                      <a:pt x="335" y="336"/>
                    </a:lnTo>
                    <a:lnTo>
                      <a:pt x="333" y="338"/>
                    </a:lnTo>
                    <a:lnTo>
                      <a:pt x="333" y="339"/>
                    </a:lnTo>
                    <a:lnTo>
                      <a:pt x="333" y="341"/>
                    </a:lnTo>
                    <a:lnTo>
                      <a:pt x="333" y="342"/>
                    </a:lnTo>
                    <a:lnTo>
                      <a:pt x="333" y="342"/>
                    </a:lnTo>
                    <a:lnTo>
                      <a:pt x="332" y="344"/>
                    </a:lnTo>
                    <a:lnTo>
                      <a:pt x="328" y="344"/>
                    </a:lnTo>
                    <a:lnTo>
                      <a:pt x="325" y="342"/>
                    </a:lnTo>
                    <a:lnTo>
                      <a:pt x="319" y="342"/>
                    </a:lnTo>
                    <a:lnTo>
                      <a:pt x="307" y="338"/>
                    </a:lnTo>
                    <a:lnTo>
                      <a:pt x="298" y="333"/>
                    </a:lnTo>
                    <a:lnTo>
                      <a:pt x="290" y="330"/>
                    </a:lnTo>
                    <a:lnTo>
                      <a:pt x="279" y="331"/>
                    </a:lnTo>
                    <a:lnTo>
                      <a:pt x="274" y="333"/>
                    </a:lnTo>
                    <a:lnTo>
                      <a:pt x="270" y="334"/>
                    </a:lnTo>
                    <a:lnTo>
                      <a:pt x="267" y="336"/>
                    </a:lnTo>
                    <a:lnTo>
                      <a:pt x="263" y="336"/>
                    </a:lnTo>
                    <a:lnTo>
                      <a:pt x="260" y="336"/>
                    </a:lnTo>
                    <a:lnTo>
                      <a:pt x="259" y="336"/>
                    </a:lnTo>
                    <a:lnTo>
                      <a:pt x="256" y="336"/>
                    </a:lnTo>
                    <a:lnTo>
                      <a:pt x="250" y="336"/>
                    </a:lnTo>
                    <a:lnTo>
                      <a:pt x="245" y="336"/>
                    </a:lnTo>
                    <a:lnTo>
                      <a:pt x="240" y="336"/>
                    </a:lnTo>
                    <a:lnTo>
                      <a:pt x="236" y="336"/>
                    </a:lnTo>
                    <a:lnTo>
                      <a:pt x="229" y="336"/>
                    </a:lnTo>
                    <a:lnTo>
                      <a:pt x="219" y="336"/>
                    </a:lnTo>
                    <a:lnTo>
                      <a:pt x="211" y="338"/>
                    </a:lnTo>
                    <a:lnTo>
                      <a:pt x="209" y="339"/>
                    </a:lnTo>
                    <a:lnTo>
                      <a:pt x="208" y="342"/>
                    </a:lnTo>
                    <a:lnTo>
                      <a:pt x="206" y="345"/>
                    </a:lnTo>
                    <a:lnTo>
                      <a:pt x="205" y="348"/>
                    </a:lnTo>
                    <a:lnTo>
                      <a:pt x="202" y="353"/>
                    </a:lnTo>
                    <a:lnTo>
                      <a:pt x="197" y="358"/>
                    </a:lnTo>
                    <a:lnTo>
                      <a:pt x="194" y="359"/>
                    </a:lnTo>
                    <a:lnTo>
                      <a:pt x="191" y="361"/>
                    </a:lnTo>
                    <a:lnTo>
                      <a:pt x="188" y="362"/>
                    </a:lnTo>
                    <a:lnTo>
                      <a:pt x="188" y="362"/>
                    </a:lnTo>
                    <a:lnTo>
                      <a:pt x="188" y="362"/>
                    </a:lnTo>
                    <a:lnTo>
                      <a:pt x="188" y="361"/>
                    </a:lnTo>
                    <a:lnTo>
                      <a:pt x="188" y="361"/>
                    </a:lnTo>
                    <a:lnTo>
                      <a:pt x="186" y="361"/>
                    </a:lnTo>
                    <a:lnTo>
                      <a:pt x="186" y="361"/>
                    </a:lnTo>
                    <a:lnTo>
                      <a:pt x="185" y="362"/>
                    </a:lnTo>
                    <a:lnTo>
                      <a:pt x="181" y="362"/>
                    </a:lnTo>
                    <a:lnTo>
                      <a:pt x="178" y="365"/>
                    </a:lnTo>
                    <a:lnTo>
                      <a:pt x="174" y="369"/>
                    </a:lnTo>
                    <a:lnTo>
                      <a:pt x="167" y="373"/>
                    </a:lnTo>
                    <a:lnTo>
                      <a:pt x="163" y="375"/>
                    </a:lnTo>
                    <a:lnTo>
                      <a:pt x="158" y="375"/>
                    </a:lnTo>
                    <a:lnTo>
                      <a:pt x="154" y="376"/>
                    </a:lnTo>
                    <a:lnTo>
                      <a:pt x="147" y="379"/>
                    </a:lnTo>
                    <a:lnTo>
                      <a:pt x="133" y="387"/>
                    </a:lnTo>
                    <a:lnTo>
                      <a:pt x="121" y="393"/>
                    </a:lnTo>
                    <a:lnTo>
                      <a:pt x="112" y="399"/>
                    </a:lnTo>
                    <a:lnTo>
                      <a:pt x="107" y="403"/>
                    </a:lnTo>
                    <a:lnTo>
                      <a:pt x="102" y="406"/>
                    </a:lnTo>
                    <a:lnTo>
                      <a:pt x="99" y="407"/>
                    </a:lnTo>
                    <a:lnTo>
                      <a:pt x="95" y="410"/>
                    </a:lnTo>
                    <a:lnTo>
                      <a:pt x="95" y="406"/>
                    </a:lnTo>
                    <a:lnTo>
                      <a:pt x="93" y="399"/>
                    </a:lnTo>
                    <a:lnTo>
                      <a:pt x="93" y="395"/>
                    </a:lnTo>
                    <a:lnTo>
                      <a:pt x="92" y="392"/>
                    </a:lnTo>
                    <a:lnTo>
                      <a:pt x="92" y="387"/>
                    </a:lnTo>
                    <a:lnTo>
                      <a:pt x="92" y="384"/>
                    </a:lnTo>
                    <a:lnTo>
                      <a:pt x="92" y="379"/>
                    </a:lnTo>
                    <a:lnTo>
                      <a:pt x="92" y="369"/>
                    </a:lnTo>
                    <a:lnTo>
                      <a:pt x="90" y="353"/>
                    </a:lnTo>
                    <a:lnTo>
                      <a:pt x="89" y="341"/>
                    </a:lnTo>
                    <a:lnTo>
                      <a:pt x="87" y="336"/>
                    </a:lnTo>
                    <a:lnTo>
                      <a:pt x="85" y="333"/>
                    </a:lnTo>
                    <a:lnTo>
                      <a:pt x="84" y="330"/>
                    </a:lnTo>
                    <a:lnTo>
                      <a:pt x="82" y="328"/>
                    </a:lnTo>
                    <a:lnTo>
                      <a:pt x="79" y="325"/>
                    </a:lnTo>
                    <a:lnTo>
                      <a:pt x="78" y="322"/>
                    </a:lnTo>
                    <a:lnTo>
                      <a:pt x="73" y="316"/>
                    </a:lnTo>
                    <a:lnTo>
                      <a:pt x="64" y="310"/>
                    </a:lnTo>
                    <a:lnTo>
                      <a:pt x="55" y="297"/>
                    </a:lnTo>
                    <a:lnTo>
                      <a:pt x="48" y="288"/>
                    </a:lnTo>
                    <a:lnTo>
                      <a:pt x="45" y="282"/>
                    </a:lnTo>
                    <a:lnTo>
                      <a:pt x="45" y="276"/>
                    </a:lnTo>
                    <a:lnTo>
                      <a:pt x="42" y="268"/>
                    </a:lnTo>
                    <a:lnTo>
                      <a:pt x="39" y="257"/>
                    </a:lnTo>
                    <a:lnTo>
                      <a:pt x="39" y="245"/>
                    </a:lnTo>
                    <a:lnTo>
                      <a:pt x="41" y="232"/>
                    </a:lnTo>
                    <a:lnTo>
                      <a:pt x="41" y="225"/>
                    </a:lnTo>
                    <a:lnTo>
                      <a:pt x="41" y="218"/>
                    </a:lnTo>
                    <a:lnTo>
                      <a:pt x="41" y="214"/>
                    </a:lnTo>
                    <a:lnTo>
                      <a:pt x="41" y="212"/>
                    </a:lnTo>
                    <a:lnTo>
                      <a:pt x="41" y="212"/>
                    </a:lnTo>
                    <a:lnTo>
                      <a:pt x="37" y="212"/>
                    </a:lnTo>
                    <a:lnTo>
                      <a:pt x="30" y="212"/>
                    </a:lnTo>
                    <a:lnTo>
                      <a:pt x="25" y="212"/>
                    </a:lnTo>
                    <a:lnTo>
                      <a:pt x="22" y="212"/>
                    </a:lnTo>
                    <a:lnTo>
                      <a:pt x="19" y="212"/>
                    </a:lnTo>
                    <a:lnTo>
                      <a:pt x="16" y="209"/>
                    </a:lnTo>
                    <a:lnTo>
                      <a:pt x="13" y="206"/>
                    </a:lnTo>
                    <a:lnTo>
                      <a:pt x="8" y="200"/>
                    </a:lnTo>
                    <a:lnTo>
                      <a:pt x="2" y="194"/>
                    </a:lnTo>
                    <a:lnTo>
                      <a:pt x="0" y="192"/>
                    </a:lnTo>
                    <a:lnTo>
                      <a:pt x="3" y="192"/>
                    </a:lnTo>
                    <a:lnTo>
                      <a:pt x="7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3" y="192"/>
                    </a:lnTo>
                    <a:lnTo>
                      <a:pt x="14" y="191"/>
                    </a:lnTo>
                    <a:lnTo>
                      <a:pt x="17" y="186"/>
                    </a:lnTo>
                    <a:lnTo>
                      <a:pt x="19" y="183"/>
                    </a:lnTo>
                    <a:lnTo>
                      <a:pt x="20" y="180"/>
                    </a:lnTo>
                    <a:lnTo>
                      <a:pt x="22" y="178"/>
                    </a:lnTo>
                    <a:lnTo>
                      <a:pt x="22" y="177"/>
                    </a:lnTo>
                    <a:lnTo>
                      <a:pt x="22" y="175"/>
                    </a:lnTo>
                    <a:lnTo>
                      <a:pt x="22" y="174"/>
                    </a:lnTo>
                    <a:lnTo>
                      <a:pt x="24" y="172"/>
                    </a:lnTo>
                    <a:lnTo>
                      <a:pt x="25" y="169"/>
                    </a:lnTo>
                    <a:lnTo>
                      <a:pt x="27" y="164"/>
                    </a:lnTo>
                    <a:lnTo>
                      <a:pt x="28" y="163"/>
                    </a:lnTo>
                    <a:lnTo>
                      <a:pt x="30" y="161"/>
                    </a:lnTo>
                    <a:lnTo>
                      <a:pt x="30" y="158"/>
                    </a:lnTo>
                    <a:lnTo>
                      <a:pt x="31" y="156"/>
                    </a:lnTo>
                    <a:lnTo>
                      <a:pt x="34" y="155"/>
                    </a:lnTo>
                    <a:lnTo>
                      <a:pt x="37" y="150"/>
                    </a:lnTo>
                    <a:lnTo>
                      <a:pt x="45" y="141"/>
                    </a:lnTo>
                    <a:lnTo>
                      <a:pt x="50" y="133"/>
                    </a:lnTo>
                    <a:lnTo>
                      <a:pt x="53" y="122"/>
                    </a:lnTo>
                    <a:lnTo>
                      <a:pt x="55" y="118"/>
                    </a:lnTo>
                    <a:lnTo>
                      <a:pt x="58" y="113"/>
                    </a:lnTo>
                    <a:lnTo>
                      <a:pt x="62" y="108"/>
                    </a:lnTo>
                    <a:lnTo>
                      <a:pt x="67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79" y="98"/>
                    </a:lnTo>
                    <a:lnTo>
                      <a:pt x="84" y="95"/>
                    </a:lnTo>
                    <a:lnTo>
                      <a:pt x="87" y="90"/>
                    </a:lnTo>
                    <a:lnTo>
                      <a:pt x="92" y="85"/>
                    </a:lnTo>
                    <a:lnTo>
                      <a:pt x="95" y="82"/>
                    </a:lnTo>
                    <a:lnTo>
                      <a:pt x="96" y="81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8" y="76"/>
                    </a:lnTo>
                    <a:lnTo>
                      <a:pt x="101" y="74"/>
                    </a:lnTo>
                    <a:lnTo>
                      <a:pt x="106" y="73"/>
                    </a:lnTo>
                    <a:lnTo>
                      <a:pt x="118" y="70"/>
                    </a:lnTo>
                    <a:lnTo>
                      <a:pt x="130" y="64"/>
                    </a:lnTo>
                    <a:lnTo>
                      <a:pt x="141" y="53"/>
                    </a:lnTo>
                    <a:lnTo>
                      <a:pt x="149" y="45"/>
                    </a:lnTo>
                    <a:lnTo>
                      <a:pt x="155" y="40"/>
                    </a:lnTo>
                    <a:lnTo>
                      <a:pt x="163" y="39"/>
                    </a:lnTo>
                    <a:lnTo>
                      <a:pt x="175" y="39"/>
                    </a:lnTo>
                    <a:lnTo>
                      <a:pt x="186" y="37"/>
                    </a:lnTo>
                    <a:lnTo>
                      <a:pt x="191" y="34"/>
                    </a:lnTo>
                    <a:lnTo>
                      <a:pt x="195" y="30"/>
                    </a:lnTo>
                    <a:lnTo>
                      <a:pt x="200" y="23"/>
                    </a:lnTo>
                    <a:lnTo>
                      <a:pt x="208" y="19"/>
                    </a:lnTo>
                    <a:lnTo>
                      <a:pt x="217" y="16"/>
                    </a:lnTo>
                    <a:lnTo>
                      <a:pt x="223" y="14"/>
                    </a:lnTo>
                    <a:lnTo>
                      <a:pt x="226" y="13"/>
                    </a:lnTo>
                    <a:lnTo>
                      <a:pt x="233" y="11"/>
                    </a:lnTo>
                    <a:lnTo>
                      <a:pt x="242" y="9"/>
                    </a:lnTo>
                    <a:lnTo>
                      <a:pt x="256" y="8"/>
                    </a:lnTo>
                    <a:lnTo>
                      <a:pt x="263" y="3"/>
                    </a:lnTo>
                    <a:lnTo>
                      <a:pt x="268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63BE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Freeform 100"/>
              <p:cNvSpPr>
                <a:spLocks noEditPoints="1"/>
              </p:cNvSpPr>
              <p:nvPr/>
            </p:nvSpPr>
            <p:spPr bwMode="auto">
              <a:xfrm>
                <a:off x="7914681" y="2390478"/>
                <a:ext cx="639083" cy="412793"/>
              </a:xfrm>
              <a:custGeom>
                <a:avLst/>
                <a:gdLst>
                  <a:gd name="T0" fmla="*/ 271 w 514"/>
                  <a:gd name="T1" fmla="*/ 47 h 332"/>
                  <a:gd name="T2" fmla="*/ 370 w 514"/>
                  <a:gd name="T3" fmla="*/ 2 h 332"/>
                  <a:gd name="T4" fmla="*/ 374 w 514"/>
                  <a:gd name="T5" fmla="*/ 11 h 332"/>
                  <a:gd name="T6" fmla="*/ 382 w 514"/>
                  <a:gd name="T7" fmla="*/ 27 h 332"/>
                  <a:gd name="T8" fmla="*/ 384 w 514"/>
                  <a:gd name="T9" fmla="*/ 27 h 332"/>
                  <a:gd name="T10" fmla="*/ 390 w 514"/>
                  <a:gd name="T11" fmla="*/ 25 h 332"/>
                  <a:gd name="T12" fmla="*/ 399 w 514"/>
                  <a:gd name="T13" fmla="*/ 30 h 332"/>
                  <a:gd name="T14" fmla="*/ 404 w 514"/>
                  <a:gd name="T15" fmla="*/ 42 h 332"/>
                  <a:gd name="T16" fmla="*/ 410 w 514"/>
                  <a:gd name="T17" fmla="*/ 56 h 332"/>
                  <a:gd name="T18" fmla="*/ 416 w 514"/>
                  <a:gd name="T19" fmla="*/ 58 h 332"/>
                  <a:gd name="T20" fmla="*/ 427 w 514"/>
                  <a:gd name="T21" fmla="*/ 47 h 332"/>
                  <a:gd name="T22" fmla="*/ 435 w 514"/>
                  <a:gd name="T23" fmla="*/ 44 h 332"/>
                  <a:gd name="T24" fmla="*/ 453 w 514"/>
                  <a:gd name="T25" fmla="*/ 33 h 332"/>
                  <a:gd name="T26" fmla="*/ 509 w 514"/>
                  <a:gd name="T27" fmla="*/ 59 h 332"/>
                  <a:gd name="T28" fmla="*/ 506 w 514"/>
                  <a:gd name="T29" fmla="*/ 73 h 332"/>
                  <a:gd name="T30" fmla="*/ 490 w 514"/>
                  <a:gd name="T31" fmla="*/ 85 h 332"/>
                  <a:gd name="T32" fmla="*/ 478 w 514"/>
                  <a:gd name="T33" fmla="*/ 93 h 332"/>
                  <a:gd name="T34" fmla="*/ 475 w 514"/>
                  <a:gd name="T35" fmla="*/ 98 h 332"/>
                  <a:gd name="T36" fmla="*/ 456 w 514"/>
                  <a:gd name="T37" fmla="*/ 118 h 332"/>
                  <a:gd name="T38" fmla="*/ 402 w 514"/>
                  <a:gd name="T39" fmla="*/ 143 h 332"/>
                  <a:gd name="T40" fmla="*/ 329 w 514"/>
                  <a:gd name="T41" fmla="*/ 183 h 332"/>
                  <a:gd name="T42" fmla="*/ 286 w 514"/>
                  <a:gd name="T43" fmla="*/ 232 h 332"/>
                  <a:gd name="T44" fmla="*/ 269 w 514"/>
                  <a:gd name="T45" fmla="*/ 265 h 332"/>
                  <a:gd name="T46" fmla="*/ 251 w 514"/>
                  <a:gd name="T47" fmla="*/ 280 h 332"/>
                  <a:gd name="T48" fmla="*/ 229 w 514"/>
                  <a:gd name="T49" fmla="*/ 293 h 332"/>
                  <a:gd name="T50" fmla="*/ 201 w 514"/>
                  <a:gd name="T51" fmla="*/ 293 h 332"/>
                  <a:gd name="T52" fmla="*/ 179 w 514"/>
                  <a:gd name="T53" fmla="*/ 301 h 332"/>
                  <a:gd name="T54" fmla="*/ 148 w 514"/>
                  <a:gd name="T55" fmla="*/ 311 h 332"/>
                  <a:gd name="T56" fmla="*/ 125 w 514"/>
                  <a:gd name="T57" fmla="*/ 325 h 332"/>
                  <a:gd name="T58" fmla="*/ 100 w 514"/>
                  <a:gd name="T59" fmla="*/ 330 h 332"/>
                  <a:gd name="T60" fmla="*/ 90 w 514"/>
                  <a:gd name="T61" fmla="*/ 321 h 332"/>
                  <a:gd name="T62" fmla="*/ 66 w 514"/>
                  <a:gd name="T63" fmla="*/ 282 h 332"/>
                  <a:gd name="T64" fmla="*/ 65 w 514"/>
                  <a:gd name="T65" fmla="*/ 256 h 332"/>
                  <a:gd name="T66" fmla="*/ 42 w 514"/>
                  <a:gd name="T67" fmla="*/ 228 h 332"/>
                  <a:gd name="T68" fmla="*/ 35 w 514"/>
                  <a:gd name="T69" fmla="*/ 220 h 332"/>
                  <a:gd name="T70" fmla="*/ 31 w 514"/>
                  <a:gd name="T71" fmla="*/ 214 h 332"/>
                  <a:gd name="T72" fmla="*/ 15 w 514"/>
                  <a:gd name="T73" fmla="*/ 186 h 332"/>
                  <a:gd name="T74" fmla="*/ 3 w 514"/>
                  <a:gd name="T75" fmla="*/ 155 h 332"/>
                  <a:gd name="T76" fmla="*/ 7 w 514"/>
                  <a:gd name="T77" fmla="*/ 143 h 332"/>
                  <a:gd name="T78" fmla="*/ 38 w 514"/>
                  <a:gd name="T79" fmla="*/ 124 h 332"/>
                  <a:gd name="T80" fmla="*/ 68 w 514"/>
                  <a:gd name="T81" fmla="*/ 112 h 332"/>
                  <a:gd name="T82" fmla="*/ 86 w 514"/>
                  <a:gd name="T83" fmla="*/ 99 h 332"/>
                  <a:gd name="T84" fmla="*/ 93 w 514"/>
                  <a:gd name="T85" fmla="*/ 98 h 332"/>
                  <a:gd name="T86" fmla="*/ 93 w 514"/>
                  <a:gd name="T87" fmla="*/ 99 h 332"/>
                  <a:gd name="T88" fmla="*/ 107 w 514"/>
                  <a:gd name="T89" fmla="*/ 90 h 332"/>
                  <a:gd name="T90" fmla="*/ 114 w 514"/>
                  <a:gd name="T91" fmla="*/ 76 h 332"/>
                  <a:gd name="T92" fmla="*/ 141 w 514"/>
                  <a:gd name="T93" fmla="*/ 73 h 332"/>
                  <a:gd name="T94" fmla="*/ 161 w 514"/>
                  <a:gd name="T95" fmla="*/ 73 h 332"/>
                  <a:gd name="T96" fmla="*/ 172 w 514"/>
                  <a:gd name="T97" fmla="*/ 73 h 332"/>
                  <a:gd name="T98" fmla="*/ 195 w 514"/>
                  <a:gd name="T99" fmla="*/ 67 h 332"/>
                  <a:gd name="T100" fmla="*/ 230 w 514"/>
                  <a:gd name="T101" fmla="*/ 79 h 332"/>
                  <a:gd name="T102" fmla="*/ 238 w 514"/>
                  <a:gd name="T103" fmla="*/ 79 h 332"/>
                  <a:gd name="T104" fmla="*/ 240 w 514"/>
                  <a:gd name="T105" fmla="*/ 73 h 332"/>
                  <a:gd name="T106" fmla="*/ 263 w 514"/>
                  <a:gd name="T107" fmla="*/ 36 h 332"/>
                  <a:gd name="T108" fmla="*/ 275 w 514"/>
                  <a:gd name="T109" fmla="*/ 34 h 332"/>
                  <a:gd name="T110" fmla="*/ 280 w 514"/>
                  <a:gd name="T111" fmla="*/ 31 h 332"/>
                  <a:gd name="T112" fmla="*/ 289 w 514"/>
                  <a:gd name="T113" fmla="*/ 31 h 332"/>
                  <a:gd name="T114" fmla="*/ 309 w 514"/>
                  <a:gd name="T115" fmla="*/ 27 h 332"/>
                  <a:gd name="T116" fmla="*/ 311 w 514"/>
                  <a:gd name="T117" fmla="*/ 20 h 332"/>
                  <a:gd name="T118" fmla="*/ 311 w 514"/>
                  <a:gd name="T119" fmla="*/ 13 h 332"/>
                  <a:gd name="T120" fmla="*/ 325 w 514"/>
                  <a:gd name="T121" fmla="*/ 1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4" h="332">
                    <a:moveTo>
                      <a:pt x="268" y="44"/>
                    </a:moveTo>
                    <a:lnTo>
                      <a:pt x="271" y="47"/>
                    </a:lnTo>
                    <a:lnTo>
                      <a:pt x="272" y="48"/>
                    </a:lnTo>
                    <a:lnTo>
                      <a:pt x="271" y="47"/>
                    </a:lnTo>
                    <a:lnTo>
                      <a:pt x="268" y="44"/>
                    </a:lnTo>
                    <a:close/>
                    <a:moveTo>
                      <a:pt x="354" y="0"/>
                    </a:moveTo>
                    <a:lnTo>
                      <a:pt x="367" y="0"/>
                    </a:lnTo>
                    <a:lnTo>
                      <a:pt x="370" y="2"/>
                    </a:lnTo>
                    <a:lnTo>
                      <a:pt x="371" y="3"/>
                    </a:lnTo>
                    <a:lnTo>
                      <a:pt x="373" y="5"/>
                    </a:lnTo>
                    <a:lnTo>
                      <a:pt x="374" y="8"/>
                    </a:lnTo>
                    <a:lnTo>
                      <a:pt x="374" y="11"/>
                    </a:lnTo>
                    <a:lnTo>
                      <a:pt x="376" y="16"/>
                    </a:lnTo>
                    <a:lnTo>
                      <a:pt x="379" y="22"/>
                    </a:lnTo>
                    <a:lnTo>
                      <a:pt x="382" y="25"/>
                    </a:lnTo>
                    <a:lnTo>
                      <a:pt x="382" y="27"/>
                    </a:lnTo>
                    <a:lnTo>
                      <a:pt x="384" y="28"/>
                    </a:lnTo>
                    <a:lnTo>
                      <a:pt x="384" y="28"/>
                    </a:lnTo>
                    <a:lnTo>
                      <a:pt x="384" y="28"/>
                    </a:lnTo>
                    <a:lnTo>
                      <a:pt x="384" y="27"/>
                    </a:lnTo>
                    <a:lnTo>
                      <a:pt x="385" y="25"/>
                    </a:lnTo>
                    <a:lnTo>
                      <a:pt x="385" y="25"/>
                    </a:lnTo>
                    <a:lnTo>
                      <a:pt x="388" y="25"/>
                    </a:lnTo>
                    <a:lnTo>
                      <a:pt x="390" y="25"/>
                    </a:lnTo>
                    <a:lnTo>
                      <a:pt x="394" y="27"/>
                    </a:lnTo>
                    <a:lnTo>
                      <a:pt x="398" y="28"/>
                    </a:lnTo>
                    <a:lnTo>
                      <a:pt x="398" y="30"/>
                    </a:lnTo>
                    <a:lnTo>
                      <a:pt x="399" y="30"/>
                    </a:lnTo>
                    <a:lnTo>
                      <a:pt x="399" y="31"/>
                    </a:lnTo>
                    <a:lnTo>
                      <a:pt x="401" y="34"/>
                    </a:lnTo>
                    <a:lnTo>
                      <a:pt x="402" y="37"/>
                    </a:lnTo>
                    <a:lnTo>
                      <a:pt x="404" y="42"/>
                    </a:lnTo>
                    <a:lnTo>
                      <a:pt x="407" y="45"/>
                    </a:lnTo>
                    <a:lnTo>
                      <a:pt x="407" y="48"/>
                    </a:lnTo>
                    <a:lnTo>
                      <a:pt x="408" y="51"/>
                    </a:lnTo>
                    <a:lnTo>
                      <a:pt x="410" y="56"/>
                    </a:lnTo>
                    <a:lnTo>
                      <a:pt x="411" y="59"/>
                    </a:lnTo>
                    <a:lnTo>
                      <a:pt x="413" y="61"/>
                    </a:lnTo>
                    <a:lnTo>
                      <a:pt x="415" y="59"/>
                    </a:lnTo>
                    <a:lnTo>
                      <a:pt x="416" y="58"/>
                    </a:lnTo>
                    <a:lnTo>
                      <a:pt x="419" y="56"/>
                    </a:lnTo>
                    <a:lnTo>
                      <a:pt x="422" y="53"/>
                    </a:lnTo>
                    <a:lnTo>
                      <a:pt x="425" y="50"/>
                    </a:lnTo>
                    <a:lnTo>
                      <a:pt x="427" y="47"/>
                    </a:lnTo>
                    <a:lnTo>
                      <a:pt x="429" y="45"/>
                    </a:lnTo>
                    <a:lnTo>
                      <a:pt x="430" y="45"/>
                    </a:lnTo>
                    <a:lnTo>
                      <a:pt x="432" y="44"/>
                    </a:lnTo>
                    <a:lnTo>
                      <a:pt x="435" y="44"/>
                    </a:lnTo>
                    <a:lnTo>
                      <a:pt x="436" y="42"/>
                    </a:lnTo>
                    <a:lnTo>
                      <a:pt x="439" y="41"/>
                    </a:lnTo>
                    <a:lnTo>
                      <a:pt x="444" y="37"/>
                    </a:lnTo>
                    <a:lnTo>
                      <a:pt x="453" y="33"/>
                    </a:lnTo>
                    <a:lnTo>
                      <a:pt x="464" y="36"/>
                    </a:lnTo>
                    <a:lnTo>
                      <a:pt x="478" y="44"/>
                    </a:lnTo>
                    <a:lnTo>
                      <a:pt x="498" y="53"/>
                    </a:lnTo>
                    <a:lnTo>
                      <a:pt x="509" y="59"/>
                    </a:lnTo>
                    <a:lnTo>
                      <a:pt x="514" y="62"/>
                    </a:lnTo>
                    <a:lnTo>
                      <a:pt x="514" y="65"/>
                    </a:lnTo>
                    <a:lnTo>
                      <a:pt x="511" y="68"/>
                    </a:lnTo>
                    <a:lnTo>
                      <a:pt x="506" y="73"/>
                    </a:lnTo>
                    <a:lnTo>
                      <a:pt x="506" y="79"/>
                    </a:lnTo>
                    <a:lnTo>
                      <a:pt x="501" y="81"/>
                    </a:lnTo>
                    <a:lnTo>
                      <a:pt x="497" y="84"/>
                    </a:lnTo>
                    <a:lnTo>
                      <a:pt x="490" y="85"/>
                    </a:lnTo>
                    <a:lnTo>
                      <a:pt x="486" y="89"/>
                    </a:lnTo>
                    <a:lnTo>
                      <a:pt x="483" y="90"/>
                    </a:lnTo>
                    <a:lnTo>
                      <a:pt x="480" y="92"/>
                    </a:lnTo>
                    <a:lnTo>
                      <a:pt x="478" y="93"/>
                    </a:lnTo>
                    <a:lnTo>
                      <a:pt x="476" y="93"/>
                    </a:lnTo>
                    <a:lnTo>
                      <a:pt x="476" y="95"/>
                    </a:lnTo>
                    <a:lnTo>
                      <a:pt x="476" y="96"/>
                    </a:lnTo>
                    <a:lnTo>
                      <a:pt x="475" y="98"/>
                    </a:lnTo>
                    <a:lnTo>
                      <a:pt x="473" y="101"/>
                    </a:lnTo>
                    <a:lnTo>
                      <a:pt x="470" y="104"/>
                    </a:lnTo>
                    <a:lnTo>
                      <a:pt x="467" y="109"/>
                    </a:lnTo>
                    <a:lnTo>
                      <a:pt x="456" y="118"/>
                    </a:lnTo>
                    <a:lnTo>
                      <a:pt x="447" y="124"/>
                    </a:lnTo>
                    <a:lnTo>
                      <a:pt x="436" y="130"/>
                    </a:lnTo>
                    <a:lnTo>
                      <a:pt x="422" y="135"/>
                    </a:lnTo>
                    <a:lnTo>
                      <a:pt x="402" y="143"/>
                    </a:lnTo>
                    <a:lnTo>
                      <a:pt x="377" y="154"/>
                    </a:lnTo>
                    <a:lnTo>
                      <a:pt x="357" y="166"/>
                    </a:lnTo>
                    <a:lnTo>
                      <a:pt x="343" y="175"/>
                    </a:lnTo>
                    <a:lnTo>
                      <a:pt x="329" y="183"/>
                    </a:lnTo>
                    <a:lnTo>
                      <a:pt x="317" y="191"/>
                    </a:lnTo>
                    <a:lnTo>
                      <a:pt x="306" y="202"/>
                    </a:lnTo>
                    <a:lnTo>
                      <a:pt x="295" y="217"/>
                    </a:lnTo>
                    <a:lnTo>
                      <a:pt x="286" y="232"/>
                    </a:lnTo>
                    <a:lnTo>
                      <a:pt x="280" y="243"/>
                    </a:lnTo>
                    <a:lnTo>
                      <a:pt x="277" y="251"/>
                    </a:lnTo>
                    <a:lnTo>
                      <a:pt x="274" y="257"/>
                    </a:lnTo>
                    <a:lnTo>
                      <a:pt x="269" y="265"/>
                    </a:lnTo>
                    <a:lnTo>
                      <a:pt x="264" y="270"/>
                    </a:lnTo>
                    <a:lnTo>
                      <a:pt x="261" y="273"/>
                    </a:lnTo>
                    <a:lnTo>
                      <a:pt x="257" y="276"/>
                    </a:lnTo>
                    <a:lnTo>
                      <a:pt x="251" y="280"/>
                    </a:lnTo>
                    <a:lnTo>
                      <a:pt x="241" y="287"/>
                    </a:lnTo>
                    <a:lnTo>
                      <a:pt x="233" y="293"/>
                    </a:lnTo>
                    <a:lnTo>
                      <a:pt x="230" y="294"/>
                    </a:lnTo>
                    <a:lnTo>
                      <a:pt x="229" y="293"/>
                    </a:lnTo>
                    <a:lnTo>
                      <a:pt x="227" y="291"/>
                    </a:lnTo>
                    <a:lnTo>
                      <a:pt x="223" y="290"/>
                    </a:lnTo>
                    <a:lnTo>
                      <a:pt x="212" y="291"/>
                    </a:lnTo>
                    <a:lnTo>
                      <a:pt x="201" y="293"/>
                    </a:lnTo>
                    <a:lnTo>
                      <a:pt x="195" y="294"/>
                    </a:lnTo>
                    <a:lnTo>
                      <a:pt x="190" y="296"/>
                    </a:lnTo>
                    <a:lnTo>
                      <a:pt x="187" y="297"/>
                    </a:lnTo>
                    <a:lnTo>
                      <a:pt x="179" y="301"/>
                    </a:lnTo>
                    <a:lnTo>
                      <a:pt x="167" y="304"/>
                    </a:lnTo>
                    <a:lnTo>
                      <a:pt x="155" y="308"/>
                    </a:lnTo>
                    <a:lnTo>
                      <a:pt x="150" y="310"/>
                    </a:lnTo>
                    <a:lnTo>
                      <a:pt x="148" y="311"/>
                    </a:lnTo>
                    <a:lnTo>
                      <a:pt x="147" y="313"/>
                    </a:lnTo>
                    <a:lnTo>
                      <a:pt x="144" y="314"/>
                    </a:lnTo>
                    <a:lnTo>
                      <a:pt x="136" y="319"/>
                    </a:lnTo>
                    <a:lnTo>
                      <a:pt x="125" y="325"/>
                    </a:lnTo>
                    <a:lnTo>
                      <a:pt x="119" y="327"/>
                    </a:lnTo>
                    <a:lnTo>
                      <a:pt x="116" y="328"/>
                    </a:lnTo>
                    <a:lnTo>
                      <a:pt x="110" y="330"/>
                    </a:lnTo>
                    <a:lnTo>
                      <a:pt x="100" y="330"/>
                    </a:lnTo>
                    <a:lnTo>
                      <a:pt x="96" y="332"/>
                    </a:lnTo>
                    <a:lnTo>
                      <a:pt x="93" y="327"/>
                    </a:lnTo>
                    <a:lnTo>
                      <a:pt x="91" y="324"/>
                    </a:lnTo>
                    <a:lnTo>
                      <a:pt x="90" y="321"/>
                    </a:lnTo>
                    <a:lnTo>
                      <a:pt x="83" y="313"/>
                    </a:lnTo>
                    <a:lnTo>
                      <a:pt x="74" y="304"/>
                    </a:lnTo>
                    <a:lnTo>
                      <a:pt x="68" y="290"/>
                    </a:lnTo>
                    <a:lnTo>
                      <a:pt x="66" y="282"/>
                    </a:lnTo>
                    <a:lnTo>
                      <a:pt x="66" y="277"/>
                    </a:lnTo>
                    <a:lnTo>
                      <a:pt x="66" y="273"/>
                    </a:lnTo>
                    <a:lnTo>
                      <a:pt x="66" y="263"/>
                    </a:lnTo>
                    <a:lnTo>
                      <a:pt x="65" y="256"/>
                    </a:lnTo>
                    <a:lnTo>
                      <a:pt x="60" y="249"/>
                    </a:lnTo>
                    <a:lnTo>
                      <a:pt x="54" y="243"/>
                    </a:lnTo>
                    <a:lnTo>
                      <a:pt x="45" y="232"/>
                    </a:lnTo>
                    <a:lnTo>
                      <a:pt x="42" y="228"/>
                    </a:lnTo>
                    <a:lnTo>
                      <a:pt x="38" y="225"/>
                    </a:lnTo>
                    <a:lnTo>
                      <a:pt x="37" y="223"/>
                    </a:lnTo>
                    <a:lnTo>
                      <a:pt x="35" y="222"/>
                    </a:lnTo>
                    <a:lnTo>
                      <a:pt x="35" y="220"/>
                    </a:lnTo>
                    <a:lnTo>
                      <a:pt x="34" y="219"/>
                    </a:lnTo>
                    <a:lnTo>
                      <a:pt x="34" y="217"/>
                    </a:lnTo>
                    <a:lnTo>
                      <a:pt x="32" y="215"/>
                    </a:lnTo>
                    <a:lnTo>
                      <a:pt x="31" y="214"/>
                    </a:lnTo>
                    <a:lnTo>
                      <a:pt x="29" y="212"/>
                    </a:lnTo>
                    <a:lnTo>
                      <a:pt x="25" y="203"/>
                    </a:lnTo>
                    <a:lnTo>
                      <a:pt x="21" y="195"/>
                    </a:lnTo>
                    <a:lnTo>
                      <a:pt x="15" y="186"/>
                    </a:lnTo>
                    <a:lnTo>
                      <a:pt x="11" y="175"/>
                    </a:lnTo>
                    <a:lnTo>
                      <a:pt x="9" y="164"/>
                    </a:lnTo>
                    <a:lnTo>
                      <a:pt x="6" y="158"/>
                    </a:lnTo>
                    <a:lnTo>
                      <a:pt x="3" y="155"/>
                    </a:lnTo>
                    <a:lnTo>
                      <a:pt x="1" y="152"/>
                    </a:lnTo>
                    <a:lnTo>
                      <a:pt x="0" y="147"/>
                    </a:lnTo>
                    <a:lnTo>
                      <a:pt x="4" y="144"/>
                    </a:lnTo>
                    <a:lnTo>
                      <a:pt x="7" y="143"/>
                    </a:lnTo>
                    <a:lnTo>
                      <a:pt x="12" y="140"/>
                    </a:lnTo>
                    <a:lnTo>
                      <a:pt x="17" y="136"/>
                    </a:lnTo>
                    <a:lnTo>
                      <a:pt x="26" y="130"/>
                    </a:lnTo>
                    <a:lnTo>
                      <a:pt x="38" y="124"/>
                    </a:lnTo>
                    <a:lnTo>
                      <a:pt x="52" y="116"/>
                    </a:lnTo>
                    <a:lnTo>
                      <a:pt x="59" y="113"/>
                    </a:lnTo>
                    <a:lnTo>
                      <a:pt x="63" y="112"/>
                    </a:lnTo>
                    <a:lnTo>
                      <a:pt x="68" y="112"/>
                    </a:lnTo>
                    <a:lnTo>
                      <a:pt x="72" y="110"/>
                    </a:lnTo>
                    <a:lnTo>
                      <a:pt x="79" y="106"/>
                    </a:lnTo>
                    <a:lnTo>
                      <a:pt x="83" y="102"/>
                    </a:lnTo>
                    <a:lnTo>
                      <a:pt x="86" y="99"/>
                    </a:lnTo>
                    <a:lnTo>
                      <a:pt x="90" y="99"/>
                    </a:lnTo>
                    <a:lnTo>
                      <a:pt x="91" y="98"/>
                    </a:lnTo>
                    <a:lnTo>
                      <a:pt x="91" y="98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6" y="98"/>
                    </a:lnTo>
                    <a:lnTo>
                      <a:pt x="99" y="96"/>
                    </a:lnTo>
                    <a:lnTo>
                      <a:pt x="102" y="95"/>
                    </a:lnTo>
                    <a:lnTo>
                      <a:pt x="107" y="90"/>
                    </a:lnTo>
                    <a:lnTo>
                      <a:pt x="110" y="85"/>
                    </a:lnTo>
                    <a:lnTo>
                      <a:pt x="111" y="82"/>
                    </a:lnTo>
                    <a:lnTo>
                      <a:pt x="113" y="79"/>
                    </a:lnTo>
                    <a:lnTo>
                      <a:pt x="114" y="76"/>
                    </a:lnTo>
                    <a:lnTo>
                      <a:pt x="116" y="75"/>
                    </a:lnTo>
                    <a:lnTo>
                      <a:pt x="124" y="73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5" y="73"/>
                    </a:lnTo>
                    <a:lnTo>
                      <a:pt x="150" y="73"/>
                    </a:lnTo>
                    <a:lnTo>
                      <a:pt x="155" y="73"/>
                    </a:lnTo>
                    <a:lnTo>
                      <a:pt x="161" y="73"/>
                    </a:lnTo>
                    <a:lnTo>
                      <a:pt x="164" y="73"/>
                    </a:lnTo>
                    <a:lnTo>
                      <a:pt x="165" y="73"/>
                    </a:lnTo>
                    <a:lnTo>
                      <a:pt x="168" y="73"/>
                    </a:lnTo>
                    <a:lnTo>
                      <a:pt x="172" y="73"/>
                    </a:lnTo>
                    <a:lnTo>
                      <a:pt x="175" y="71"/>
                    </a:lnTo>
                    <a:lnTo>
                      <a:pt x="179" y="70"/>
                    </a:lnTo>
                    <a:lnTo>
                      <a:pt x="184" y="68"/>
                    </a:lnTo>
                    <a:lnTo>
                      <a:pt x="195" y="67"/>
                    </a:lnTo>
                    <a:lnTo>
                      <a:pt x="203" y="70"/>
                    </a:lnTo>
                    <a:lnTo>
                      <a:pt x="212" y="75"/>
                    </a:lnTo>
                    <a:lnTo>
                      <a:pt x="224" y="79"/>
                    </a:lnTo>
                    <a:lnTo>
                      <a:pt x="230" y="79"/>
                    </a:lnTo>
                    <a:lnTo>
                      <a:pt x="233" y="81"/>
                    </a:lnTo>
                    <a:lnTo>
                      <a:pt x="237" y="81"/>
                    </a:lnTo>
                    <a:lnTo>
                      <a:pt x="238" y="79"/>
                    </a:lnTo>
                    <a:lnTo>
                      <a:pt x="238" y="79"/>
                    </a:lnTo>
                    <a:lnTo>
                      <a:pt x="238" y="78"/>
                    </a:lnTo>
                    <a:lnTo>
                      <a:pt x="238" y="76"/>
                    </a:lnTo>
                    <a:lnTo>
                      <a:pt x="238" y="75"/>
                    </a:lnTo>
                    <a:lnTo>
                      <a:pt x="240" y="73"/>
                    </a:lnTo>
                    <a:lnTo>
                      <a:pt x="244" y="67"/>
                    </a:lnTo>
                    <a:lnTo>
                      <a:pt x="251" y="56"/>
                    </a:lnTo>
                    <a:lnTo>
                      <a:pt x="257" y="45"/>
                    </a:lnTo>
                    <a:lnTo>
                      <a:pt x="263" y="36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72" y="34"/>
                    </a:lnTo>
                    <a:lnTo>
                      <a:pt x="275" y="34"/>
                    </a:lnTo>
                    <a:lnTo>
                      <a:pt x="277" y="33"/>
                    </a:lnTo>
                    <a:lnTo>
                      <a:pt x="278" y="33"/>
                    </a:lnTo>
                    <a:lnTo>
                      <a:pt x="278" y="33"/>
                    </a:lnTo>
                    <a:lnTo>
                      <a:pt x="280" y="31"/>
                    </a:lnTo>
                    <a:lnTo>
                      <a:pt x="281" y="31"/>
                    </a:lnTo>
                    <a:lnTo>
                      <a:pt x="285" y="31"/>
                    </a:lnTo>
                    <a:lnTo>
                      <a:pt x="286" y="31"/>
                    </a:lnTo>
                    <a:lnTo>
                      <a:pt x="289" y="31"/>
                    </a:lnTo>
                    <a:lnTo>
                      <a:pt x="292" y="31"/>
                    </a:lnTo>
                    <a:lnTo>
                      <a:pt x="298" y="30"/>
                    </a:lnTo>
                    <a:lnTo>
                      <a:pt x="305" y="28"/>
                    </a:lnTo>
                    <a:lnTo>
                      <a:pt x="309" y="27"/>
                    </a:lnTo>
                    <a:lnTo>
                      <a:pt x="312" y="25"/>
                    </a:lnTo>
                    <a:lnTo>
                      <a:pt x="314" y="23"/>
                    </a:lnTo>
                    <a:lnTo>
                      <a:pt x="312" y="22"/>
                    </a:lnTo>
                    <a:lnTo>
                      <a:pt x="311" y="20"/>
                    </a:lnTo>
                    <a:lnTo>
                      <a:pt x="311" y="19"/>
                    </a:lnTo>
                    <a:lnTo>
                      <a:pt x="309" y="16"/>
                    </a:lnTo>
                    <a:lnTo>
                      <a:pt x="309" y="14"/>
                    </a:lnTo>
                    <a:lnTo>
                      <a:pt x="311" y="13"/>
                    </a:lnTo>
                    <a:lnTo>
                      <a:pt x="314" y="11"/>
                    </a:lnTo>
                    <a:lnTo>
                      <a:pt x="317" y="11"/>
                    </a:lnTo>
                    <a:lnTo>
                      <a:pt x="320" y="11"/>
                    </a:lnTo>
                    <a:lnTo>
                      <a:pt x="325" y="10"/>
                    </a:lnTo>
                    <a:lnTo>
                      <a:pt x="329" y="6"/>
                    </a:lnTo>
                    <a:lnTo>
                      <a:pt x="342" y="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63BE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1" name="Freeform 101"/>
              <p:cNvSpPr>
                <a:spLocks/>
              </p:cNvSpPr>
              <p:nvPr/>
            </p:nvSpPr>
            <p:spPr bwMode="auto">
              <a:xfrm>
                <a:off x="7581462" y="1771289"/>
                <a:ext cx="615460" cy="533398"/>
              </a:xfrm>
              <a:custGeom>
                <a:avLst/>
                <a:gdLst>
                  <a:gd name="T0" fmla="*/ 159 w 495"/>
                  <a:gd name="T1" fmla="*/ 18 h 429"/>
                  <a:gd name="T2" fmla="*/ 220 w 495"/>
                  <a:gd name="T3" fmla="*/ 32 h 429"/>
                  <a:gd name="T4" fmla="*/ 280 w 495"/>
                  <a:gd name="T5" fmla="*/ 54 h 429"/>
                  <a:gd name="T6" fmla="*/ 305 w 495"/>
                  <a:gd name="T7" fmla="*/ 62 h 429"/>
                  <a:gd name="T8" fmla="*/ 348 w 495"/>
                  <a:gd name="T9" fmla="*/ 66 h 429"/>
                  <a:gd name="T10" fmla="*/ 356 w 495"/>
                  <a:gd name="T11" fmla="*/ 73 h 429"/>
                  <a:gd name="T12" fmla="*/ 325 w 495"/>
                  <a:gd name="T13" fmla="*/ 70 h 429"/>
                  <a:gd name="T14" fmla="*/ 306 w 495"/>
                  <a:gd name="T15" fmla="*/ 70 h 429"/>
                  <a:gd name="T16" fmla="*/ 285 w 495"/>
                  <a:gd name="T17" fmla="*/ 73 h 429"/>
                  <a:gd name="T18" fmla="*/ 283 w 495"/>
                  <a:gd name="T19" fmla="*/ 83 h 429"/>
                  <a:gd name="T20" fmla="*/ 293 w 495"/>
                  <a:gd name="T21" fmla="*/ 107 h 429"/>
                  <a:gd name="T22" fmla="*/ 291 w 495"/>
                  <a:gd name="T23" fmla="*/ 121 h 429"/>
                  <a:gd name="T24" fmla="*/ 274 w 495"/>
                  <a:gd name="T25" fmla="*/ 127 h 429"/>
                  <a:gd name="T26" fmla="*/ 254 w 495"/>
                  <a:gd name="T27" fmla="*/ 153 h 429"/>
                  <a:gd name="T28" fmla="*/ 265 w 495"/>
                  <a:gd name="T29" fmla="*/ 183 h 429"/>
                  <a:gd name="T30" fmla="*/ 274 w 495"/>
                  <a:gd name="T31" fmla="*/ 187 h 429"/>
                  <a:gd name="T32" fmla="*/ 299 w 495"/>
                  <a:gd name="T33" fmla="*/ 183 h 429"/>
                  <a:gd name="T34" fmla="*/ 333 w 495"/>
                  <a:gd name="T35" fmla="*/ 187 h 429"/>
                  <a:gd name="T36" fmla="*/ 348 w 495"/>
                  <a:gd name="T37" fmla="*/ 172 h 429"/>
                  <a:gd name="T38" fmla="*/ 356 w 495"/>
                  <a:gd name="T39" fmla="*/ 159 h 429"/>
                  <a:gd name="T40" fmla="*/ 373 w 495"/>
                  <a:gd name="T41" fmla="*/ 147 h 429"/>
                  <a:gd name="T42" fmla="*/ 384 w 495"/>
                  <a:gd name="T43" fmla="*/ 158 h 429"/>
                  <a:gd name="T44" fmla="*/ 412 w 495"/>
                  <a:gd name="T45" fmla="*/ 170 h 429"/>
                  <a:gd name="T46" fmla="*/ 457 w 495"/>
                  <a:gd name="T47" fmla="*/ 186 h 429"/>
                  <a:gd name="T48" fmla="*/ 472 w 495"/>
                  <a:gd name="T49" fmla="*/ 201 h 429"/>
                  <a:gd name="T50" fmla="*/ 492 w 495"/>
                  <a:gd name="T51" fmla="*/ 217 h 429"/>
                  <a:gd name="T52" fmla="*/ 492 w 495"/>
                  <a:gd name="T53" fmla="*/ 243 h 429"/>
                  <a:gd name="T54" fmla="*/ 441 w 495"/>
                  <a:gd name="T55" fmla="*/ 235 h 429"/>
                  <a:gd name="T56" fmla="*/ 396 w 495"/>
                  <a:gd name="T57" fmla="*/ 249 h 429"/>
                  <a:gd name="T58" fmla="*/ 359 w 495"/>
                  <a:gd name="T59" fmla="*/ 272 h 429"/>
                  <a:gd name="T60" fmla="*/ 303 w 495"/>
                  <a:gd name="T61" fmla="*/ 299 h 429"/>
                  <a:gd name="T62" fmla="*/ 269 w 495"/>
                  <a:gd name="T63" fmla="*/ 314 h 429"/>
                  <a:gd name="T64" fmla="*/ 252 w 495"/>
                  <a:gd name="T65" fmla="*/ 333 h 429"/>
                  <a:gd name="T66" fmla="*/ 228 w 495"/>
                  <a:gd name="T67" fmla="*/ 353 h 429"/>
                  <a:gd name="T68" fmla="*/ 204 w 495"/>
                  <a:gd name="T69" fmla="*/ 391 h 429"/>
                  <a:gd name="T70" fmla="*/ 197 w 495"/>
                  <a:gd name="T71" fmla="*/ 407 h 429"/>
                  <a:gd name="T72" fmla="*/ 192 w 495"/>
                  <a:gd name="T73" fmla="*/ 418 h 429"/>
                  <a:gd name="T74" fmla="*/ 180 w 495"/>
                  <a:gd name="T75" fmla="*/ 427 h 429"/>
                  <a:gd name="T76" fmla="*/ 162 w 495"/>
                  <a:gd name="T77" fmla="*/ 427 h 429"/>
                  <a:gd name="T78" fmla="*/ 139 w 495"/>
                  <a:gd name="T79" fmla="*/ 382 h 429"/>
                  <a:gd name="T80" fmla="*/ 135 w 495"/>
                  <a:gd name="T81" fmla="*/ 370 h 429"/>
                  <a:gd name="T82" fmla="*/ 133 w 495"/>
                  <a:gd name="T83" fmla="*/ 351 h 429"/>
                  <a:gd name="T84" fmla="*/ 124 w 495"/>
                  <a:gd name="T85" fmla="*/ 334 h 429"/>
                  <a:gd name="T86" fmla="*/ 77 w 495"/>
                  <a:gd name="T87" fmla="*/ 316 h 429"/>
                  <a:gd name="T88" fmla="*/ 67 w 495"/>
                  <a:gd name="T89" fmla="*/ 323 h 429"/>
                  <a:gd name="T90" fmla="*/ 34 w 495"/>
                  <a:gd name="T91" fmla="*/ 325 h 429"/>
                  <a:gd name="T92" fmla="*/ 14 w 495"/>
                  <a:gd name="T93" fmla="*/ 277 h 429"/>
                  <a:gd name="T94" fmla="*/ 3 w 495"/>
                  <a:gd name="T95" fmla="*/ 193 h 429"/>
                  <a:gd name="T96" fmla="*/ 15 w 495"/>
                  <a:gd name="T97" fmla="*/ 111 h 429"/>
                  <a:gd name="T98" fmla="*/ 56 w 495"/>
                  <a:gd name="T99" fmla="*/ 88 h 429"/>
                  <a:gd name="T100" fmla="*/ 71 w 495"/>
                  <a:gd name="T101" fmla="*/ 83 h 429"/>
                  <a:gd name="T102" fmla="*/ 65 w 495"/>
                  <a:gd name="T103" fmla="*/ 76 h 429"/>
                  <a:gd name="T104" fmla="*/ 73 w 495"/>
                  <a:gd name="T105" fmla="*/ 57 h 429"/>
                  <a:gd name="T106" fmla="*/ 91 w 495"/>
                  <a:gd name="T107" fmla="*/ 43 h 429"/>
                  <a:gd name="T108" fmla="*/ 93 w 495"/>
                  <a:gd name="T109" fmla="*/ 39 h 429"/>
                  <a:gd name="T110" fmla="*/ 90 w 495"/>
                  <a:gd name="T111" fmla="*/ 18 h 429"/>
                  <a:gd name="T112" fmla="*/ 97 w 495"/>
                  <a:gd name="T113" fmla="*/ 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5" h="429">
                    <a:moveTo>
                      <a:pt x="105" y="0"/>
                    </a:moveTo>
                    <a:lnTo>
                      <a:pt x="108" y="1"/>
                    </a:lnTo>
                    <a:lnTo>
                      <a:pt x="119" y="3"/>
                    </a:lnTo>
                    <a:lnTo>
                      <a:pt x="135" y="8"/>
                    </a:lnTo>
                    <a:lnTo>
                      <a:pt x="150" y="14"/>
                    </a:lnTo>
                    <a:lnTo>
                      <a:pt x="159" y="18"/>
                    </a:lnTo>
                    <a:lnTo>
                      <a:pt x="169" y="18"/>
                    </a:lnTo>
                    <a:lnTo>
                      <a:pt x="176" y="18"/>
                    </a:lnTo>
                    <a:lnTo>
                      <a:pt x="186" y="18"/>
                    </a:lnTo>
                    <a:lnTo>
                      <a:pt x="197" y="20"/>
                    </a:lnTo>
                    <a:lnTo>
                      <a:pt x="209" y="26"/>
                    </a:lnTo>
                    <a:lnTo>
                      <a:pt x="220" y="32"/>
                    </a:lnTo>
                    <a:lnTo>
                      <a:pt x="228" y="35"/>
                    </a:lnTo>
                    <a:lnTo>
                      <a:pt x="237" y="37"/>
                    </a:lnTo>
                    <a:lnTo>
                      <a:pt x="249" y="42"/>
                    </a:lnTo>
                    <a:lnTo>
                      <a:pt x="263" y="48"/>
                    </a:lnTo>
                    <a:lnTo>
                      <a:pt x="275" y="53"/>
                    </a:lnTo>
                    <a:lnTo>
                      <a:pt x="280" y="54"/>
                    </a:lnTo>
                    <a:lnTo>
                      <a:pt x="285" y="56"/>
                    </a:lnTo>
                    <a:lnTo>
                      <a:pt x="288" y="57"/>
                    </a:lnTo>
                    <a:lnTo>
                      <a:pt x="291" y="57"/>
                    </a:lnTo>
                    <a:lnTo>
                      <a:pt x="294" y="59"/>
                    </a:lnTo>
                    <a:lnTo>
                      <a:pt x="297" y="60"/>
                    </a:lnTo>
                    <a:lnTo>
                      <a:pt x="305" y="62"/>
                    </a:lnTo>
                    <a:lnTo>
                      <a:pt x="316" y="62"/>
                    </a:lnTo>
                    <a:lnTo>
                      <a:pt x="333" y="63"/>
                    </a:lnTo>
                    <a:lnTo>
                      <a:pt x="339" y="65"/>
                    </a:lnTo>
                    <a:lnTo>
                      <a:pt x="344" y="65"/>
                    </a:lnTo>
                    <a:lnTo>
                      <a:pt x="347" y="66"/>
                    </a:lnTo>
                    <a:lnTo>
                      <a:pt x="348" y="66"/>
                    </a:lnTo>
                    <a:lnTo>
                      <a:pt x="350" y="66"/>
                    </a:lnTo>
                    <a:lnTo>
                      <a:pt x="350" y="68"/>
                    </a:lnTo>
                    <a:lnTo>
                      <a:pt x="351" y="68"/>
                    </a:lnTo>
                    <a:lnTo>
                      <a:pt x="353" y="70"/>
                    </a:lnTo>
                    <a:lnTo>
                      <a:pt x="354" y="71"/>
                    </a:lnTo>
                    <a:lnTo>
                      <a:pt x="356" y="73"/>
                    </a:lnTo>
                    <a:lnTo>
                      <a:pt x="348" y="70"/>
                    </a:lnTo>
                    <a:lnTo>
                      <a:pt x="339" y="70"/>
                    </a:lnTo>
                    <a:lnTo>
                      <a:pt x="334" y="70"/>
                    </a:lnTo>
                    <a:lnTo>
                      <a:pt x="331" y="70"/>
                    </a:lnTo>
                    <a:lnTo>
                      <a:pt x="328" y="70"/>
                    </a:lnTo>
                    <a:lnTo>
                      <a:pt x="325" y="70"/>
                    </a:lnTo>
                    <a:lnTo>
                      <a:pt x="322" y="70"/>
                    </a:lnTo>
                    <a:lnTo>
                      <a:pt x="317" y="70"/>
                    </a:lnTo>
                    <a:lnTo>
                      <a:pt x="313" y="70"/>
                    </a:lnTo>
                    <a:lnTo>
                      <a:pt x="310" y="70"/>
                    </a:lnTo>
                    <a:lnTo>
                      <a:pt x="308" y="70"/>
                    </a:lnTo>
                    <a:lnTo>
                      <a:pt x="306" y="70"/>
                    </a:lnTo>
                    <a:lnTo>
                      <a:pt x="305" y="70"/>
                    </a:lnTo>
                    <a:lnTo>
                      <a:pt x="302" y="70"/>
                    </a:lnTo>
                    <a:lnTo>
                      <a:pt x="297" y="70"/>
                    </a:lnTo>
                    <a:lnTo>
                      <a:pt x="293" y="70"/>
                    </a:lnTo>
                    <a:lnTo>
                      <a:pt x="288" y="71"/>
                    </a:lnTo>
                    <a:lnTo>
                      <a:pt x="285" y="73"/>
                    </a:lnTo>
                    <a:lnTo>
                      <a:pt x="283" y="74"/>
                    </a:lnTo>
                    <a:lnTo>
                      <a:pt x="283" y="76"/>
                    </a:lnTo>
                    <a:lnTo>
                      <a:pt x="283" y="76"/>
                    </a:lnTo>
                    <a:lnTo>
                      <a:pt x="283" y="77"/>
                    </a:lnTo>
                    <a:lnTo>
                      <a:pt x="283" y="79"/>
                    </a:lnTo>
                    <a:lnTo>
                      <a:pt x="283" y="83"/>
                    </a:lnTo>
                    <a:lnTo>
                      <a:pt x="283" y="88"/>
                    </a:lnTo>
                    <a:lnTo>
                      <a:pt x="283" y="93"/>
                    </a:lnTo>
                    <a:lnTo>
                      <a:pt x="283" y="96"/>
                    </a:lnTo>
                    <a:lnTo>
                      <a:pt x="286" y="99"/>
                    </a:lnTo>
                    <a:lnTo>
                      <a:pt x="289" y="104"/>
                    </a:lnTo>
                    <a:lnTo>
                      <a:pt x="293" y="107"/>
                    </a:lnTo>
                    <a:lnTo>
                      <a:pt x="296" y="111"/>
                    </a:lnTo>
                    <a:lnTo>
                      <a:pt x="297" y="114"/>
                    </a:lnTo>
                    <a:lnTo>
                      <a:pt x="297" y="118"/>
                    </a:lnTo>
                    <a:lnTo>
                      <a:pt x="296" y="119"/>
                    </a:lnTo>
                    <a:lnTo>
                      <a:pt x="294" y="119"/>
                    </a:lnTo>
                    <a:lnTo>
                      <a:pt x="291" y="121"/>
                    </a:lnTo>
                    <a:lnTo>
                      <a:pt x="288" y="121"/>
                    </a:lnTo>
                    <a:lnTo>
                      <a:pt x="285" y="122"/>
                    </a:lnTo>
                    <a:lnTo>
                      <a:pt x="283" y="122"/>
                    </a:lnTo>
                    <a:lnTo>
                      <a:pt x="280" y="124"/>
                    </a:lnTo>
                    <a:lnTo>
                      <a:pt x="277" y="125"/>
                    </a:lnTo>
                    <a:lnTo>
                      <a:pt x="274" y="127"/>
                    </a:lnTo>
                    <a:lnTo>
                      <a:pt x="269" y="128"/>
                    </a:lnTo>
                    <a:lnTo>
                      <a:pt x="263" y="130"/>
                    </a:lnTo>
                    <a:lnTo>
                      <a:pt x="257" y="135"/>
                    </a:lnTo>
                    <a:lnTo>
                      <a:pt x="254" y="139"/>
                    </a:lnTo>
                    <a:lnTo>
                      <a:pt x="252" y="147"/>
                    </a:lnTo>
                    <a:lnTo>
                      <a:pt x="254" y="153"/>
                    </a:lnTo>
                    <a:lnTo>
                      <a:pt x="254" y="159"/>
                    </a:lnTo>
                    <a:lnTo>
                      <a:pt x="254" y="164"/>
                    </a:lnTo>
                    <a:lnTo>
                      <a:pt x="255" y="167"/>
                    </a:lnTo>
                    <a:lnTo>
                      <a:pt x="257" y="172"/>
                    </a:lnTo>
                    <a:lnTo>
                      <a:pt x="260" y="176"/>
                    </a:lnTo>
                    <a:lnTo>
                      <a:pt x="265" y="183"/>
                    </a:lnTo>
                    <a:lnTo>
                      <a:pt x="268" y="187"/>
                    </a:lnTo>
                    <a:lnTo>
                      <a:pt x="269" y="189"/>
                    </a:lnTo>
                    <a:lnTo>
                      <a:pt x="271" y="190"/>
                    </a:lnTo>
                    <a:lnTo>
                      <a:pt x="272" y="189"/>
                    </a:lnTo>
                    <a:lnTo>
                      <a:pt x="272" y="189"/>
                    </a:lnTo>
                    <a:lnTo>
                      <a:pt x="274" y="187"/>
                    </a:lnTo>
                    <a:lnTo>
                      <a:pt x="274" y="186"/>
                    </a:lnTo>
                    <a:lnTo>
                      <a:pt x="274" y="186"/>
                    </a:lnTo>
                    <a:lnTo>
                      <a:pt x="277" y="186"/>
                    </a:lnTo>
                    <a:lnTo>
                      <a:pt x="283" y="186"/>
                    </a:lnTo>
                    <a:lnTo>
                      <a:pt x="293" y="184"/>
                    </a:lnTo>
                    <a:lnTo>
                      <a:pt x="299" y="183"/>
                    </a:lnTo>
                    <a:lnTo>
                      <a:pt x="308" y="184"/>
                    </a:lnTo>
                    <a:lnTo>
                      <a:pt x="316" y="186"/>
                    </a:lnTo>
                    <a:lnTo>
                      <a:pt x="325" y="187"/>
                    </a:lnTo>
                    <a:lnTo>
                      <a:pt x="328" y="187"/>
                    </a:lnTo>
                    <a:lnTo>
                      <a:pt x="330" y="187"/>
                    </a:lnTo>
                    <a:lnTo>
                      <a:pt x="333" y="187"/>
                    </a:lnTo>
                    <a:lnTo>
                      <a:pt x="336" y="187"/>
                    </a:lnTo>
                    <a:lnTo>
                      <a:pt x="337" y="186"/>
                    </a:lnTo>
                    <a:lnTo>
                      <a:pt x="340" y="183"/>
                    </a:lnTo>
                    <a:lnTo>
                      <a:pt x="344" y="178"/>
                    </a:lnTo>
                    <a:lnTo>
                      <a:pt x="345" y="175"/>
                    </a:lnTo>
                    <a:lnTo>
                      <a:pt x="348" y="172"/>
                    </a:lnTo>
                    <a:lnTo>
                      <a:pt x="348" y="169"/>
                    </a:lnTo>
                    <a:lnTo>
                      <a:pt x="350" y="167"/>
                    </a:lnTo>
                    <a:lnTo>
                      <a:pt x="351" y="165"/>
                    </a:lnTo>
                    <a:lnTo>
                      <a:pt x="351" y="164"/>
                    </a:lnTo>
                    <a:lnTo>
                      <a:pt x="354" y="162"/>
                    </a:lnTo>
                    <a:lnTo>
                      <a:pt x="356" y="159"/>
                    </a:lnTo>
                    <a:lnTo>
                      <a:pt x="359" y="155"/>
                    </a:lnTo>
                    <a:lnTo>
                      <a:pt x="364" y="153"/>
                    </a:lnTo>
                    <a:lnTo>
                      <a:pt x="367" y="152"/>
                    </a:lnTo>
                    <a:lnTo>
                      <a:pt x="368" y="150"/>
                    </a:lnTo>
                    <a:lnTo>
                      <a:pt x="371" y="148"/>
                    </a:lnTo>
                    <a:lnTo>
                      <a:pt x="373" y="147"/>
                    </a:lnTo>
                    <a:lnTo>
                      <a:pt x="375" y="141"/>
                    </a:lnTo>
                    <a:lnTo>
                      <a:pt x="375" y="142"/>
                    </a:lnTo>
                    <a:lnTo>
                      <a:pt x="376" y="144"/>
                    </a:lnTo>
                    <a:lnTo>
                      <a:pt x="378" y="147"/>
                    </a:lnTo>
                    <a:lnTo>
                      <a:pt x="381" y="153"/>
                    </a:lnTo>
                    <a:lnTo>
                      <a:pt x="384" y="158"/>
                    </a:lnTo>
                    <a:lnTo>
                      <a:pt x="387" y="161"/>
                    </a:lnTo>
                    <a:lnTo>
                      <a:pt x="388" y="162"/>
                    </a:lnTo>
                    <a:lnTo>
                      <a:pt x="388" y="162"/>
                    </a:lnTo>
                    <a:lnTo>
                      <a:pt x="393" y="164"/>
                    </a:lnTo>
                    <a:lnTo>
                      <a:pt x="401" y="167"/>
                    </a:lnTo>
                    <a:lnTo>
                      <a:pt x="412" y="170"/>
                    </a:lnTo>
                    <a:lnTo>
                      <a:pt x="423" y="172"/>
                    </a:lnTo>
                    <a:lnTo>
                      <a:pt x="433" y="175"/>
                    </a:lnTo>
                    <a:lnTo>
                      <a:pt x="440" y="178"/>
                    </a:lnTo>
                    <a:lnTo>
                      <a:pt x="450" y="181"/>
                    </a:lnTo>
                    <a:lnTo>
                      <a:pt x="453" y="183"/>
                    </a:lnTo>
                    <a:lnTo>
                      <a:pt x="457" y="186"/>
                    </a:lnTo>
                    <a:lnTo>
                      <a:pt x="458" y="187"/>
                    </a:lnTo>
                    <a:lnTo>
                      <a:pt x="460" y="190"/>
                    </a:lnTo>
                    <a:lnTo>
                      <a:pt x="461" y="193"/>
                    </a:lnTo>
                    <a:lnTo>
                      <a:pt x="463" y="196"/>
                    </a:lnTo>
                    <a:lnTo>
                      <a:pt x="467" y="198"/>
                    </a:lnTo>
                    <a:lnTo>
                      <a:pt x="472" y="201"/>
                    </a:lnTo>
                    <a:lnTo>
                      <a:pt x="477" y="204"/>
                    </a:lnTo>
                    <a:lnTo>
                      <a:pt x="481" y="206"/>
                    </a:lnTo>
                    <a:lnTo>
                      <a:pt x="486" y="209"/>
                    </a:lnTo>
                    <a:lnTo>
                      <a:pt x="492" y="209"/>
                    </a:lnTo>
                    <a:lnTo>
                      <a:pt x="492" y="212"/>
                    </a:lnTo>
                    <a:lnTo>
                      <a:pt x="492" y="217"/>
                    </a:lnTo>
                    <a:lnTo>
                      <a:pt x="494" y="223"/>
                    </a:lnTo>
                    <a:lnTo>
                      <a:pt x="495" y="226"/>
                    </a:lnTo>
                    <a:lnTo>
                      <a:pt x="494" y="232"/>
                    </a:lnTo>
                    <a:lnTo>
                      <a:pt x="492" y="237"/>
                    </a:lnTo>
                    <a:lnTo>
                      <a:pt x="492" y="240"/>
                    </a:lnTo>
                    <a:lnTo>
                      <a:pt x="492" y="243"/>
                    </a:lnTo>
                    <a:lnTo>
                      <a:pt x="488" y="243"/>
                    </a:lnTo>
                    <a:lnTo>
                      <a:pt x="483" y="241"/>
                    </a:lnTo>
                    <a:lnTo>
                      <a:pt x="477" y="240"/>
                    </a:lnTo>
                    <a:lnTo>
                      <a:pt x="461" y="237"/>
                    </a:lnTo>
                    <a:lnTo>
                      <a:pt x="447" y="235"/>
                    </a:lnTo>
                    <a:lnTo>
                      <a:pt x="441" y="235"/>
                    </a:lnTo>
                    <a:lnTo>
                      <a:pt x="436" y="238"/>
                    </a:lnTo>
                    <a:lnTo>
                      <a:pt x="429" y="243"/>
                    </a:lnTo>
                    <a:lnTo>
                      <a:pt x="415" y="244"/>
                    </a:lnTo>
                    <a:lnTo>
                      <a:pt x="406" y="246"/>
                    </a:lnTo>
                    <a:lnTo>
                      <a:pt x="399" y="248"/>
                    </a:lnTo>
                    <a:lnTo>
                      <a:pt x="396" y="249"/>
                    </a:lnTo>
                    <a:lnTo>
                      <a:pt x="390" y="251"/>
                    </a:lnTo>
                    <a:lnTo>
                      <a:pt x="381" y="254"/>
                    </a:lnTo>
                    <a:lnTo>
                      <a:pt x="373" y="258"/>
                    </a:lnTo>
                    <a:lnTo>
                      <a:pt x="368" y="265"/>
                    </a:lnTo>
                    <a:lnTo>
                      <a:pt x="364" y="269"/>
                    </a:lnTo>
                    <a:lnTo>
                      <a:pt x="359" y="272"/>
                    </a:lnTo>
                    <a:lnTo>
                      <a:pt x="348" y="274"/>
                    </a:lnTo>
                    <a:lnTo>
                      <a:pt x="336" y="274"/>
                    </a:lnTo>
                    <a:lnTo>
                      <a:pt x="328" y="275"/>
                    </a:lnTo>
                    <a:lnTo>
                      <a:pt x="322" y="280"/>
                    </a:lnTo>
                    <a:lnTo>
                      <a:pt x="314" y="288"/>
                    </a:lnTo>
                    <a:lnTo>
                      <a:pt x="303" y="299"/>
                    </a:lnTo>
                    <a:lnTo>
                      <a:pt x="291" y="305"/>
                    </a:lnTo>
                    <a:lnTo>
                      <a:pt x="279" y="308"/>
                    </a:lnTo>
                    <a:lnTo>
                      <a:pt x="274" y="309"/>
                    </a:lnTo>
                    <a:lnTo>
                      <a:pt x="271" y="311"/>
                    </a:lnTo>
                    <a:lnTo>
                      <a:pt x="269" y="313"/>
                    </a:lnTo>
                    <a:lnTo>
                      <a:pt x="269" y="314"/>
                    </a:lnTo>
                    <a:lnTo>
                      <a:pt x="269" y="316"/>
                    </a:lnTo>
                    <a:lnTo>
                      <a:pt x="268" y="317"/>
                    </a:lnTo>
                    <a:lnTo>
                      <a:pt x="265" y="320"/>
                    </a:lnTo>
                    <a:lnTo>
                      <a:pt x="260" y="325"/>
                    </a:lnTo>
                    <a:lnTo>
                      <a:pt x="257" y="330"/>
                    </a:lnTo>
                    <a:lnTo>
                      <a:pt x="252" y="333"/>
                    </a:lnTo>
                    <a:lnTo>
                      <a:pt x="249" y="336"/>
                    </a:lnTo>
                    <a:lnTo>
                      <a:pt x="245" y="337"/>
                    </a:lnTo>
                    <a:lnTo>
                      <a:pt x="240" y="339"/>
                    </a:lnTo>
                    <a:lnTo>
                      <a:pt x="235" y="343"/>
                    </a:lnTo>
                    <a:lnTo>
                      <a:pt x="231" y="348"/>
                    </a:lnTo>
                    <a:lnTo>
                      <a:pt x="228" y="353"/>
                    </a:lnTo>
                    <a:lnTo>
                      <a:pt x="226" y="357"/>
                    </a:lnTo>
                    <a:lnTo>
                      <a:pt x="223" y="368"/>
                    </a:lnTo>
                    <a:lnTo>
                      <a:pt x="218" y="376"/>
                    </a:lnTo>
                    <a:lnTo>
                      <a:pt x="210" y="385"/>
                    </a:lnTo>
                    <a:lnTo>
                      <a:pt x="207" y="390"/>
                    </a:lnTo>
                    <a:lnTo>
                      <a:pt x="204" y="391"/>
                    </a:lnTo>
                    <a:lnTo>
                      <a:pt x="203" y="393"/>
                    </a:lnTo>
                    <a:lnTo>
                      <a:pt x="203" y="396"/>
                    </a:lnTo>
                    <a:lnTo>
                      <a:pt x="201" y="398"/>
                    </a:lnTo>
                    <a:lnTo>
                      <a:pt x="200" y="399"/>
                    </a:lnTo>
                    <a:lnTo>
                      <a:pt x="198" y="404"/>
                    </a:lnTo>
                    <a:lnTo>
                      <a:pt x="197" y="407"/>
                    </a:lnTo>
                    <a:lnTo>
                      <a:pt x="195" y="409"/>
                    </a:lnTo>
                    <a:lnTo>
                      <a:pt x="195" y="410"/>
                    </a:lnTo>
                    <a:lnTo>
                      <a:pt x="195" y="412"/>
                    </a:lnTo>
                    <a:lnTo>
                      <a:pt x="195" y="413"/>
                    </a:lnTo>
                    <a:lnTo>
                      <a:pt x="193" y="415"/>
                    </a:lnTo>
                    <a:lnTo>
                      <a:pt x="192" y="418"/>
                    </a:lnTo>
                    <a:lnTo>
                      <a:pt x="190" y="421"/>
                    </a:lnTo>
                    <a:lnTo>
                      <a:pt x="187" y="426"/>
                    </a:lnTo>
                    <a:lnTo>
                      <a:pt x="186" y="427"/>
                    </a:lnTo>
                    <a:lnTo>
                      <a:pt x="183" y="427"/>
                    </a:lnTo>
                    <a:lnTo>
                      <a:pt x="181" y="427"/>
                    </a:lnTo>
                    <a:lnTo>
                      <a:pt x="180" y="427"/>
                    </a:lnTo>
                    <a:lnTo>
                      <a:pt x="176" y="427"/>
                    </a:lnTo>
                    <a:lnTo>
                      <a:pt x="173" y="427"/>
                    </a:lnTo>
                    <a:lnTo>
                      <a:pt x="172" y="427"/>
                    </a:lnTo>
                    <a:lnTo>
                      <a:pt x="167" y="429"/>
                    </a:lnTo>
                    <a:lnTo>
                      <a:pt x="164" y="429"/>
                    </a:lnTo>
                    <a:lnTo>
                      <a:pt x="162" y="427"/>
                    </a:lnTo>
                    <a:lnTo>
                      <a:pt x="159" y="426"/>
                    </a:lnTo>
                    <a:lnTo>
                      <a:pt x="158" y="421"/>
                    </a:lnTo>
                    <a:lnTo>
                      <a:pt x="156" y="416"/>
                    </a:lnTo>
                    <a:lnTo>
                      <a:pt x="153" y="405"/>
                    </a:lnTo>
                    <a:lnTo>
                      <a:pt x="149" y="393"/>
                    </a:lnTo>
                    <a:lnTo>
                      <a:pt x="139" y="382"/>
                    </a:lnTo>
                    <a:lnTo>
                      <a:pt x="136" y="378"/>
                    </a:lnTo>
                    <a:lnTo>
                      <a:pt x="135" y="376"/>
                    </a:lnTo>
                    <a:lnTo>
                      <a:pt x="133" y="373"/>
                    </a:lnTo>
                    <a:lnTo>
                      <a:pt x="133" y="373"/>
                    </a:lnTo>
                    <a:lnTo>
                      <a:pt x="133" y="371"/>
                    </a:lnTo>
                    <a:lnTo>
                      <a:pt x="135" y="370"/>
                    </a:lnTo>
                    <a:lnTo>
                      <a:pt x="135" y="368"/>
                    </a:lnTo>
                    <a:lnTo>
                      <a:pt x="135" y="365"/>
                    </a:lnTo>
                    <a:lnTo>
                      <a:pt x="135" y="362"/>
                    </a:lnTo>
                    <a:lnTo>
                      <a:pt x="133" y="359"/>
                    </a:lnTo>
                    <a:lnTo>
                      <a:pt x="133" y="356"/>
                    </a:lnTo>
                    <a:lnTo>
                      <a:pt x="133" y="351"/>
                    </a:lnTo>
                    <a:lnTo>
                      <a:pt x="133" y="347"/>
                    </a:lnTo>
                    <a:lnTo>
                      <a:pt x="133" y="342"/>
                    </a:lnTo>
                    <a:lnTo>
                      <a:pt x="132" y="340"/>
                    </a:lnTo>
                    <a:lnTo>
                      <a:pt x="128" y="337"/>
                    </a:lnTo>
                    <a:lnTo>
                      <a:pt x="127" y="336"/>
                    </a:lnTo>
                    <a:lnTo>
                      <a:pt x="124" y="334"/>
                    </a:lnTo>
                    <a:lnTo>
                      <a:pt x="122" y="333"/>
                    </a:lnTo>
                    <a:lnTo>
                      <a:pt x="121" y="330"/>
                    </a:lnTo>
                    <a:lnTo>
                      <a:pt x="115" y="325"/>
                    </a:lnTo>
                    <a:lnTo>
                      <a:pt x="101" y="319"/>
                    </a:lnTo>
                    <a:lnTo>
                      <a:pt x="82" y="316"/>
                    </a:lnTo>
                    <a:lnTo>
                      <a:pt x="77" y="316"/>
                    </a:lnTo>
                    <a:lnTo>
                      <a:pt x="74" y="316"/>
                    </a:lnTo>
                    <a:lnTo>
                      <a:pt x="71" y="317"/>
                    </a:lnTo>
                    <a:lnTo>
                      <a:pt x="70" y="319"/>
                    </a:lnTo>
                    <a:lnTo>
                      <a:pt x="70" y="320"/>
                    </a:lnTo>
                    <a:lnTo>
                      <a:pt x="68" y="322"/>
                    </a:lnTo>
                    <a:lnTo>
                      <a:pt x="67" y="323"/>
                    </a:lnTo>
                    <a:lnTo>
                      <a:pt x="63" y="325"/>
                    </a:lnTo>
                    <a:lnTo>
                      <a:pt x="60" y="326"/>
                    </a:lnTo>
                    <a:lnTo>
                      <a:pt x="53" y="328"/>
                    </a:lnTo>
                    <a:lnTo>
                      <a:pt x="48" y="328"/>
                    </a:lnTo>
                    <a:lnTo>
                      <a:pt x="42" y="326"/>
                    </a:lnTo>
                    <a:lnTo>
                      <a:pt x="34" y="325"/>
                    </a:lnTo>
                    <a:lnTo>
                      <a:pt x="34" y="316"/>
                    </a:lnTo>
                    <a:lnTo>
                      <a:pt x="34" y="309"/>
                    </a:lnTo>
                    <a:lnTo>
                      <a:pt x="29" y="305"/>
                    </a:lnTo>
                    <a:lnTo>
                      <a:pt x="25" y="299"/>
                    </a:lnTo>
                    <a:lnTo>
                      <a:pt x="20" y="289"/>
                    </a:lnTo>
                    <a:lnTo>
                      <a:pt x="14" y="277"/>
                    </a:lnTo>
                    <a:lnTo>
                      <a:pt x="9" y="269"/>
                    </a:lnTo>
                    <a:lnTo>
                      <a:pt x="3" y="263"/>
                    </a:lnTo>
                    <a:lnTo>
                      <a:pt x="0" y="254"/>
                    </a:lnTo>
                    <a:lnTo>
                      <a:pt x="0" y="238"/>
                    </a:lnTo>
                    <a:lnTo>
                      <a:pt x="0" y="218"/>
                    </a:lnTo>
                    <a:lnTo>
                      <a:pt x="3" y="193"/>
                    </a:lnTo>
                    <a:lnTo>
                      <a:pt x="5" y="175"/>
                    </a:lnTo>
                    <a:lnTo>
                      <a:pt x="6" y="161"/>
                    </a:lnTo>
                    <a:lnTo>
                      <a:pt x="8" y="148"/>
                    </a:lnTo>
                    <a:lnTo>
                      <a:pt x="11" y="133"/>
                    </a:lnTo>
                    <a:lnTo>
                      <a:pt x="14" y="121"/>
                    </a:lnTo>
                    <a:lnTo>
                      <a:pt x="15" y="111"/>
                    </a:lnTo>
                    <a:lnTo>
                      <a:pt x="14" y="104"/>
                    </a:lnTo>
                    <a:lnTo>
                      <a:pt x="9" y="94"/>
                    </a:lnTo>
                    <a:lnTo>
                      <a:pt x="22" y="93"/>
                    </a:lnTo>
                    <a:lnTo>
                      <a:pt x="39" y="91"/>
                    </a:lnTo>
                    <a:lnTo>
                      <a:pt x="49" y="90"/>
                    </a:lnTo>
                    <a:lnTo>
                      <a:pt x="56" y="88"/>
                    </a:lnTo>
                    <a:lnTo>
                      <a:pt x="57" y="88"/>
                    </a:lnTo>
                    <a:lnTo>
                      <a:pt x="59" y="88"/>
                    </a:lnTo>
                    <a:lnTo>
                      <a:pt x="65" y="85"/>
                    </a:lnTo>
                    <a:lnTo>
                      <a:pt x="68" y="85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0" y="82"/>
                    </a:lnTo>
                    <a:lnTo>
                      <a:pt x="68" y="82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5" y="76"/>
                    </a:lnTo>
                    <a:lnTo>
                      <a:pt x="65" y="71"/>
                    </a:lnTo>
                    <a:lnTo>
                      <a:pt x="65" y="68"/>
                    </a:lnTo>
                    <a:lnTo>
                      <a:pt x="67" y="65"/>
                    </a:lnTo>
                    <a:lnTo>
                      <a:pt x="67" y="63"/>
                    </a:lnTo>
                    <a:lnTo>
                      <a:pt x="70" y="60"/>
                    </a:lnTo>
                    <a:lnTo>
                      <a:pt x="73" y="57"/>
                    </a:lnTo>
                    <a:lnTo>
                      <a:pt x="76" y="54"/>
                    </a:lnTo>
                    <a:lnTo>
                      <a:pt x="79" y="51"/>
                    </a:lnTo>
                    <a:lnTo>
                      <a:pt x="82" y="51"/>
                    </a:lnTo>
                    <a:lnTo>
                      <a:pt x="85" y="49"/>
                    </a:lnTo>
                    <a:lnTo>
                      <a:pt x="88" y="46"/>
                    </a:lnTo>
                    <a:lnTo>
                      <a:pt x="91" y="43"/>
                    </a:lnTo>
                    <a:lnTo>
                      <a:pt x="94" y="42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1" y="35"/>
                    </a:lnTo>
                    <a:lnTo>
                      <a:pt x="91" y="32"/>
                    </a:lnTo>
                    <a:lnTo>
                      <a:pt x="91" y="28"/>
                    </a:lnTo>
                    <a:lnTo>
                      <a:pt x="91" y="25"/>
                    </a:lnTo>
                    <a:lnTo>
                      <a:pt x="91" y="22"/>
                    </a:lnTo>
                    <a:lnTo>
                      <a:pt x="90" y="18"/>
                    </a:lnTo>
                    <a:lnTo>
                      <a:pt x="91" y="15"/>
                    </a:lnTo>
                    <a:lnTo>
                      <a:pt x="91" y="11"/>
                    </a:lnTo>
                    <a:lnTo>
                      <a:pt x="93" y="6"/>
                    </a:lnTo>
                    <a:lnTo>
                      <a:pt x="94" y="5"/>
                    </a:lnTo>
                    <a:lnTo>
                      <a:pt x="96" y="3"/>
                    </a:lnTo>
                    <a:lnTo>
                      <a:pt x="97" y="1"/>
                    </a:lnTo>
                    <a:lnTo>
                      <a:pt x="99" y="1"/>
                    </a:lnTo>
                    <a:lnTo>
                      <a:pt x="102" y="1"/>
                    </a:lnTo>
                    <a:lnTo>
                      <a:pt x="104" y="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Freeform 102"/>
              <p:cNvSpPr>
                <a:spLocks/>
              </p:cNvSpPr>
              <p:nvPr/>
            </p:nvSpPr>
            <p:spPr bwMode="auto">
              <a:xfrm>
                <a:off x="7578976" y="2573252"/>
                <a:ext cx="455067" cy="381709"/>
              </a:xfrm>
              <a:custGeom>
                <a:avLst/>
                <a:gdLst>
                  <a:gd name="T0" fmla="*/ 273 w 366"/>
                  <a:gd name="T1" fmla="*/ 8 h 307"/>
                  <a:gd name="T2" fmla="*/ 281 w 366"/>
                  <a:gd name="T3" fmla="*/ 28 h 307"/>
                  <a:gd name="T4" fmla="*/ 295 w 366"/>
                  <a:gd name="T5" fmla="*/ 56 h 307"/>
                  <a:gd name="T6" fmla="*/ 302 w 366"/>
                  <a:gd name="T7" fmla="*/ 68 h 307"/>
                  <a:gd name="T8" fmla="*/ 305 w 366"/>
                  <a:gd name="T9" fmla="*/ 73 h 307"/>
                  <a:gd name="T10" fmla="*/ 308 w 366"/>
                  <a:gd name="T11" fmla="*/ 78 h 307"/>
                  <a:gd name="T12" fmla="*/ 324 w 366"/>
                  <a:gd name="T13" fmla="*/ 96 h 307"/>
                  <a:gd name="T14" fmla="*/ 336 w 366"/>
                  <a:gd name="T15" fmla="*/ 116 h 307"/>
                  <a:gd name="T16" fmla="*/ 336 w 366"/>
                  <a:gd name="T17" fmla="*/ 135 h 307"/>
                  <a:gd name="T18" fmla="*/ 353 w 366"/>
                  <a:gd name="T19" fmla="*/ 166 h 307"/>
                  <a:gd name="T20" fmla="*/ 363 w 366"/>
                  <a:gd name="T21" fmla="*/ 180 h 307"/>
                  <a:gd name="T22" fmla="*/ 352 w 366"/>
                  <a:gd name="T23" fmla="*/ 185 h 307"/>
                  <a:gd name="T24" fmla="*/ 316 w 366"/>
                  <a:gd name="T25" fmla="*/ 189 h 307"/>
                  <a:gd name="T26" fmla="*/ 299 w 366"/>
                  <a:gd name="T27" fmla="*/ 200 h 307"/>
                  <a:gd name="T28" fmla="*/ 274 w 366"/>
                  <a:gd name="T29" fmla="*/ 211 h 307"/>
                  <a:gd name="T30" fmla="*/ 228 w 366"/>
                  <a:gd name="T31" fmla="*/ 229 h 307"/>
                  <a:gd name="T32" fmla="*/ 177 w 366"/>
                  <a:gd name="T33" fmla="*/ 240 h 307"/>
                  <a:gd name="T34" fmla="*/ 127 w 366"/>
                  <a:gd name="T35" fmla="*/ 243 h 307"/>
                  <a:gd name="T36" fmla="*/ 95 w 366"/>
                  <a:gd name="T37" fmla="*/ 265 h 307"/>
                  <a:gd name="T38" fmla="*/ 67 w 366"/>
                  <a:gd name="T39" fmla="*/ 287 h 307"/>
                  <a:gd name="T40" fmla="*/ 55 w 366"/>
                  <a:gd name="T41" fmla="*/ 301 h 307"/>
                  <a:gd name="T42" fmla="*/ 42 w 366"/>
                  <a:gd name="T43" fmla="*/ 299 h 307"/>
                  <a:gd name="T44" fmla="*/ 34 w 366"/>
                  <a:gd name="T45" fmla="*/ 293 h 307"/>
                  <a:gd name="T46" fmla="*/ 33 w 366"/>
                  <a:gd name="T47" fmla="*/ 282 h 307"/>
                  <a:gd name="T48" fmla="*/ 27 w 366"/>
                  <a:gd name="T49" fmla="*/ 271 h 307"/>
                  <a:gd name="T50" fmla="*/ 27 w 366"/>
                  <a:gd name="T51" fmla="*/ 273 h 307"/>
                  <a:gd name="T52" fmla="*/ 28 w 366"/>
                  <a:gd name="T53" fmla="*/ 276 h 307"/>
                  <a:gd name="T54" fmla="*/ 25 w 366"/>
                  <a:gd name="T55" fmla="*/ 271 h 307"/>
                  <a:gd name="T56" fmla="*/ 10 w 366"/>
                  <a:gd name="T57" fmla="*/ 245 h 307"/>
                  <a:gd name="T58" fmla="*/ 11 w 366"/>
                  <a:gd name="T59" fmla="*/ 208 h 307"/>
                  <a:gd name="T60" fmla="*/ 13 w 366"/>
                  <a:gd name="T61" fmla="*/ 191 h 307"/>
                  <a:gd name="T62" fmla="*/ 0 w 366"/>
                  <a:gd name="T63" fmla="*/ 163 h 307"/>
                  <a:gd name="T64" fmla="*/ 0 w 366"/>
                  <a:gd name="T65" fmla="*/ 147 h 307"/>
                  <a:gd name="T66" fmla="*/ 2 w 366"/>
                  <a:gd name="T67" fmla="*/ 135 h 307"/>
                  <a:gd name="T68" fmla="*/ 17 w 366"/>
                  <a:gd name="T69" fmla="*/ 118 h 307"/>
                  <a:gd name="T70" fmla="*/ 70 w 366"/>
                  <a:gd name="T71" fmla="*/ 96 h 307"/>
                  <a:gd name="T72" fmla="*/ 107 w 366"/>
                  <a:gd name="T73" fmla="*/ 93 h 307"/>
                  <a:gd name="T74" fmla="*/ 130 w 366"/>
                  <a:gd name="T75" fmla="*/ 89 h 307"/>
                  <a:gd name="T76" fmla="*/ 140 w 366"/>
                  <a:gd name="T77" fmla="*/ 84 h 307"/>
                  <a:gd name="T78" fmla="*/ 147 w 366"/>
                  <a:gd name="T79" fmla="*/ 79 h 307"/>
                  <a:gd name="T80" fmla="*/ 168 w 366"/>
                  <a:gd name="T81" fmla="*/ 65 h 307"/>
                  <a:gd name="T82" fmla="*/ 216 w 366"/>
                  <a:gd name="T83" fmla="*/ 41 h 307"/>
                  <a:gd name="T84" fmla="*/ 236 w 366"/>
                  <a:gd name="T85" fmla="*/ 36 h 307"/>
                  <a:gd name="T86" fmla="*/ 259 w 366"/>
                  <a:gd name="T87" fmla="*/ 28 h 307"/>
                  <a:gd name="T88" fmla="*/ 264 w 366"/>
                  <a:gd name="T89" fmla="*/ 25 h 307"/>
                  <a:gd name="T90" fmla="*/ 264 w 366"/>
                  <a:gd name="T91" fmla="*/ 19 h 307"/>
                  <a:gd name="T92" fmla="*/ 268 w 366"/>
                  <a:gd name="T93" fmla="*/ 11 h 307"/>
                  <a:gd name="T94" fmla="*/ 268 w 366"/>
                  <a:gd name="T95" fmla="*/ 7 h 307"/>
                  <a:gd name="T96" fmla="*/ 268 w 366"/>
                  <a:gd name="T97" fmla="*/ 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6" h="307">
                    <a:moveTo>
                      <a:pt x="270" y="0"/>
                    </a:moveTo>
                    <a:lnTo>
                      <a:pt x="271" y="5"/>
                    </a:lnTo>
                    <a:lnTo>
                      <a:pt x="273" y="8"/>
                    </a:lnTo>
                    <a:lnTo>
                      <a:pt x="276" y="11"/>
                    </a:lnTo>
                    <a:lnTo>
                      <a:pt x="279" y="17"/>
                    </a:lnTo>
                    <a:lnTo>
                      <a:pt x="281" y="28"/>
                    </a:lnTo>
                    <a:lnTo>
                      <a:pt x="285" y="39"/>
                    </a:lnTo>
                    <a:lnTo>
                      <a:pt x="291" y="48"/>
                    </a:lnTo>
                    <a:lnTo>
                      <a:pt x="295" y="56"/>
                    </a:lnTo>
                    <a:lnTo>
                      <a:pt x="299" y="65"/>
                    </a:lnTo>
                    <a:lnTo>
                      <a:pt x="301" y="67"/>
                    </a:lnTo>
                    <a:lnTo>
                      <a:pt x="302" y="68"/>
                    </a:lnTo>
                    <a:lnTo>
                      <a:pt x="304" y="70"/>
                    </a:lnTo>
                    <a:lnTo>
                      <a:pt x="304" y="72"/>
                    </a:lnTo>
                    <a:lnTo>
                      <a:pt x="305" y="73"/>
                    </a:lnTo>
                    <a:lnTo>
                      <a:pt x="305" y="75"/>
                    </a:lnTo>
                    <a:lnTo>
                      <a:pt x="307" y="76"/>
                    </a:lnTo>
                    <a:lnTo>
                      <a:pt x="308" y="78"/>
                    </a:lnTo>
                    <a:lnTo>
                      <a:pt x="312" y="81"/>
                    </a:lnTo>
                    <a:lnTo>
                      <a:pt x="315" y="85"/>
                    </a:lnTo>
                    <a:lnTo>
                      <a:pt x="324" y="96"/>
                    </a:lnTo>
                    <a:lnTo>
                      <a:pt x="330" y="102"/>
                    </a:lnTo>
                    <a:lnTo>
                      <a:pt x="335" y="109"/>
                    </a:lnTo>
                    <a:lnTo>
                      <a:pt x="336" y="116"/>
                    </a:lnTo>
                    <a:lnTo>
                      <a:pt x="336" y="126"/>
                    </a:lnTo>
                    <a:lnTo>
                      <a:pt x="336" y="130"/>
                    </a:lnTo>
                    <a:lnTo>
                      <a:pt x="336" y="135"/>
                    </a:lnTo>
                    <a:lnTo>
                      <a:pt x="338" y="143"/>
                    </a:lnTo>
                    <a:lnTo>
                      <a:pt x="344" y="157"/>
                    </a:lnTo>
                    <a:lnTo>
                      <a:pt x="353" y="166"/>
                    </a:lnTo>
                    <a:lnTo>
                      <a:pt x="360" y="174"/>
                    </a:lnTo>
                    <a:lnTo>
                      <a:pt x="361" y="177"/>
                    </a:lnTo>
                    <a:lnTo>
                      <a:pt x="363" y="180"/>
                    </a:lnTo>
                    <a:lnTo>
                      <a:pt x="366" y="185"/>
                    </a:lnTo>
                    <a:lnTo>
                      <a:pt x="358" y="185"/>
                    </a:lnTo>
                    <a:lnTo>
                      <a:pt x="352" y="185"/>
                    </a:lnTo>
                    <a:lnTo>
                      <a:pt x="346" y="185"/>
                    </a:lnTo>
                    <a:lnTo>
                      <a:pt x="332" y="186"/>
                    </a:lnTo>
                    <a:lnTo>
                      <a:pt x="316" y="189"/>
                    </a:lnTo>
                    <a:lnTo>
                      <a:pt x="305" y="194"/>
                    </a:lnTo>
                    <a:lnTo>
                      <a:pt x="301" y="198"/>
                    </a:lnTo>
                    <a:lnTo>
                      <a:pt x="299" y="200"/>
                    </a:lnTo>
                    <a:lnTo>
                      <a:pt x="296" y="202"/>
                    </a:lnTo>
                    <a:lnTo>
                      <a:pt x="288" y="206"/>
                    </a:lnTo>
                    <a:lnTo>
                      <a:pt x="274" y="211"/>
                    </a:lnTo>
                    <a:lnTo>
                      <a:pt x="259" y="217"/>
                    </a:lnTo>
                    <a:lnTo>
                      <a:pt x="243" y="223"/>
                    </a:lnTo>
                    <a:lnTo>
                      <a:pt x="228" y="229"/>
                    </a:lnTo>
                    <a:lnTo>
                      <a:pt x="216" y="236"/>
                    </a:lnTo>
                    <a:lnTo>
                      <a:pt x="197" y="239"/>
                    </a:lnTo>
                    <a:lnTo>
                      <a:pt x="177" y="240"/>
                    </a:lnTo>
                    <a:lnTo>
                      <a:pt x="157" y="239"/>
                    </a:lnTo>
                    <a:lnTo>
                      <a:pt x="140" y="240"/>
                    </a:lnTo>
                    <a:lnTo>
                      <a:pt x="127" y="243"/>
                    </a:lnTo>
                    <a:lnTo>
                      <a:pt x="118" y="248"/>
                    </a:lnTo>
                    <a:lnTo>
                      <a:pt x="107" y="254"/>
                    </a:lnTo>
                    <a:lnTo>
                      <a:pt x="95" y="265"/>
                    </a:lnTo>
                    <a:lnTo>
                      <a:pt x="82" y="276"/>
                    </a:lnTo>
                    <a:lnTo>
                      <a:pt x="75" y="282"/>
                    </a:lnTo>
                    <a:lnTo>
                      <a:pt x="67" y="287"/>
                    </a:lnTo>
                    <a:lnTo>
                      <a:pt x="61" y="291"/>
                    </a:lnTo>
                    <a:lnTo>
                      <a:pt x="58" y="296"/>
                    </a:lnTo>
                    <a:lnTo>
                      <a:pt x="55" y="301"/>
                    </a:lnTo>
                    <a:lnTo>
                      <a:pt x="51" y="307"/>
                    </a:lnTo>
                    <a:lnTo>
                      <a:pt x="47" y="302"/>
                    </a:lnTo>
                    <a:lnTo>
                      <a:pt x="42" y="299"/>
                    </a:lnTo>
                    <a:lnTo>
                      <a:pt x="38" y="296"/>
                    </a:lnTo>
                    <a:lnTo>
                      <a:pt x="36" y="294"/>
                    </a:lnTo>
                    <a:lnTo>
                      <a:pt x="34" y="293"/>
                    </a:lnTo>
                    <a:lnTo>
                      <a:pt x="34" y="290"/>
                    </a:lnTo>
                    <a:lnTo>
                      <a:pt x="34" y="285"/>
                    </a:lnTo>
                    <a:lnTo>
                      <a:pt x="33" y="282"/>
                    </a:lnTo>
                    <a:lnTo>
                      <a:pt x="31" y="277"/>
                    </a:lnTo>
                    <a:lnTo>
                      <a:pt x="28" y="273"/>
                    </a:lnTo>
                    <a:lnTo>
                      <a:pt x="27" y="271"/>
                    </a:lnTo>
                    <a:lnTo>
                      <a:pt x="27" y="271"/>
                    </a:lnTo>
                    <a:lnTo>
                      <a:pt x="27" y="273"/>
                    </a:lnTo>
                    <a:lnTo>
                      <a:pt x="27" y="273"/>
                    </a:lnTo>
                    <a:lnTo>
                      <a:pt x="27" y="274"/>
                    </a:lnTo>
                    <a:lnTo>
                      <a:pt x="28" y="276"/>
                    </a:lnTo>
                    <a:lnTo>
                      <a:pt x="28" y="276"/>
                    </a:lnTo>
                    <a:lnTo>
                      <a:pt x="28" y="276"/>
                    </a:lnTo>
                    <a:lnTo>
                      <a:pt x="27" y="274"/>
                    </a:lnTo>
                    <a:lnTo>
                      <a:pt x="25" y="271"/>
                    </a:lnTo>
                    <a:lnTo>
                      <a:pt x="22" y="267"/>
                    </a:lnTo>
                    <a:lnTo>
                      <a:pt x="14" y="254"/>
                    </a:lnTo>
                    <a:lnTo>
                      <a:pt x="10" y="245"/>
                    </a:lnTo>
                    <a:lnTo>
                      <a:pt x="7" y="234"/>
                    </a:lnTo>
                    <a:lnTo>
                      <a:pt x="8" y="220"/>
                    </a:lnTo>
                    <a:lnTo>
                      <a:pt x="11" y="208"/>
                    </a:lnTo>
                    <a:lnTo>
                      <a:pt x="13" y="203"/>
                    </a:lnTo>
                    <a:lnTo>
                      <a:pt x="14" y="198"/>
                    </a:lnTo>
                    <a:lnTo>
                      <a:pt x="13" y="191"/>
                    </a:lnTo>
                    <a:lnTo>
                      <a:pt x="8" y="180"/>
                    </a:lnTo>
                    <a:lnTo>
                      <a:pt x="2" y="172"/>
                    </a:lnTo>
                    <a:lnTo>
                      <a:pt x="0" y="163"/>
                    </a:lnTo>
                    <a:lnTo>
                      <a:pt x="0" y="157"/>
                    </a:lnTo>
                    <a:lnTo>
                      <a:pt x="0" y="152"/>
                    </a:lnTo>
                    <a:lnTo>
                      <a:pt x="0" y="147"/>
                    </a:lnTo>
                    <a:lnTo>
                      <a:pt x="2" y="144"/>
                    </a:lnTo>
                    <a:lnTo>
                      <a:pt x="2" y="140"/>
                    </a:lnTo>
                    <a:lnTo>
                      <a:pt x="2" y="135"/>
                    </a:lnTo>
                    <a:lnTo>
                      <a:pt x="0" y="130"/>
                    </a:lnTo>
                    <a:lnTo>
                      <a:pt x="0" y="124"/>
                    </a:lnTo>
                    <a:lnTo>
                      <a:pt x="17" y="118"/>
                    </a:lnTo>
                    <a:lnTo>
                      <a:pt x="36" y="109"/>
                    </a:lnTo>
                    <a:lnTo>
                      <a:pt x="56" y="99"/>
                    </a:lnTo>
                    <a:lnTo>
                      <a:pt x="70" y="96"/>
                    </a:lnTo>
                    <a:lnTo>
                      <a:pt x="82" y="95"/>
                    </a:lnTo>
                    <a:lnTo>
                      <a:pt x="93" y="93"/>
                    </a:lnTo>
                    <a:lnTo>
                      <a:pt x="107" y="93"/>
                    </a:lnTo>
                    <a:lnTo>
                      <a:pt x="120" y="92"/>
                    </a:lnTo>
                    <a:lnTo>
                      <a:pt x="126" y="90"/>
                    </a:lnTo>
                    <a:lnTo>
                      <a:pt x="130" y="89"/>
                    </a:lnTo>
                    <a:lnTo>
                      <a:pt x="135" y="85"/>
                    </a:lnTo>
                    <a:lnTo>
                      <a:pt x="138" y="84"/>
                    </a:lnTo>
                    <a:lnTo>
                      <a:pt x="140" y="84"/>
                    </a:lnTo>
                    <a:lnTo>
                      <a:pt x="143" y="82"/>
                    </a:lnTo>
                    <a:lnTo>
                      <a:pt x="144" y="81"/>
                    </a:lnTo>
                    <a:lnTo>
                      <a:pt x="147" y="79"/>
                    </a:lnTo>
                    <a:lnTo>
                      <a:pt x="151" y="78"/>
                    </a:lnTo>
                    <a:lnTo>
                      <a:pt x="154" y="73"/>
                    </a:lnTo>
                    <a:lnTo>
                      <a:pt x="168" y="65"/>
                    </a:lnTo>
                    <a:lnTo>
                      <a:pt x="185" y="56"/>
                    </a:lnTo>
                    <a:lnTo>
                      <a:pt x="205" y="45"/>
                    </a:lnTo>
                    <a:lnTo>
                      <a:pt x="216" y="41"/>
                    </a:lnTo>
                    <a:lnTo>
                      <a:pt x="223" y="39"/>
                    </a:lnTo>
                    <a:lnTo>
                      <a:pt x="230" y="37"/>
                    </a:lnTo>
                    <a:lnTo>
                      <a:pt x="236" y="36"/>
                    </a:lnTo>
                    <a:lnTo>
                      <a:pt x="248" y="33"/>
                    </a:lnTo>
                    <a:lnTo>
                      <a:pt x="254" y="31"/>
                    </a:lnTo>
                    <a:lnTo>
                      <a:pt x="259" y="28"/>
                    </a:lnTo>
                    <a:lnTo>
                      <a:pt x="260" y="27"/>
                    </a:lnTo>
                    <a:lnTo>
                      <a:pt x="262" y="25"/>
                    </a:lnTo>
                    <a:lnTo>
                      <a:pt x="264" y="25"/>
                    </a:lnTo>
                    <a:lnTo>
                      <a:pt x="264" y="24"/>
                    </a:lnTo>
                    <a:lnTo>
                      <a:pt x="264" y="22"/>
                    </a:lnTo>
                    <a:lnTo>
                      <a:pt x="264" y="19"/>
                    </a:lnTo>
                    <a:lnTo>
                      <a:pt x="264" y="17"/>
                    </a:lnTo>
                    <a:lnTo>
                      <a:pt x="265" y="14"/>
                    </a:lnTo>
                    <a:lnTo>
                      <a:pt x="268" y="11"/>
                    </a:lnTo>
                    <a:lnTo>
                      <a:pt x="268" y="8"/>
                    </a:lnTo>
                    <a:lnTo>
                      <a:pt x="268" y="7"/>
                    </a:lnTo>
                    <a:lnTo>
                      <a:pt x="268" y="7"/>
                    </a:lnTo>
                    <a:lnTo>
                      <a:pt x="268" y="7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8" y="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0E7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Freeform 103"/>
              <p:cNvSpPr>
                <a:spLocks/>
              </p:cNvSpPr>
              <p:nvPr/>
            </p:nvSpPr>
            <p:spPr bwMode="auto">
              <a:xfrm>
                <a:off x="7404906" y="2164188"/>
                <a:ext cx="509774" cy="583133"/>
              </a:xfrm>
              <a:custGeom>
                <a:avLst/>
                <a:gdLst>
                  <a:gd name="T0" fmla="*/ 257 w 410"/>
                  <a:gd name="T1" fmla="*/ 9 h 469"/>
                  <a:gd name="T2" fmla="*/ 269 w 410"/>
                  <a:gd name="T3" fmla="*/ 20 h 469"/>
                  <a:gd name="T4" fmla="*/ 275 w 410"/>
                  <a:gd name="T5" fmla="*/ 31 h 469"/>
                  <a:gd name="T6" fmla="*/ 277 w 410"/>
                  <a:gd name="T7" fmla="*/ 46 h 469"/>
                  <a:gd name="T8" fmla="*/ 275 w 410"/>
                  <a:gd name="T9" fmla="*/ 55 h 469"/>
                  <a:gd name="T10" fmla="*/ 278 w 410"/>
                  <a:gd name="T11" fmla="*/ 62 h 469"/>
                  <a:gd name="T12" fmla="*/ 298 w 410"/>
                  <a:gd name="T13" fmla="*/ 100 h 469"/>
                  <a:gd name="T14" fmla="*/ 306 w 410"/>
                  <a:gd name="T15" fmla="*/ 113 h 469"/>
                  <a:gd name="T16" fmla="*/ 317 w 410"/>
                  <a:gd name="T17" fmla="*/ 113 h 469"/>
                  <a:gd name="T18" fmla="*/ 334 w 410"/>
                  <a:gd name="T19" fmla="*/ 131 h 469"/>
                  <a:gd name="T20" fmla="*/ 352 w 410"/>
                  <a:gd name="T21" fmla="*/ 131 h 469"/>
                  <a:gd name="T22" fmla="*/ 356 w 410"/>
                  <a:gd name="T23" fmla="*/ 137 h 469"/>
                  <a:gd name="T24" fmla="*/ 354 w 410"/>
                  <a:gd name="T25" fmla="*/ 176 h 469"/>
                  <a:gd name="T26" fmla="*/ 363 w 410"/>
                  <a:gd name="T27" fmla="*/ 207 h 469"/>
                  <a:gd name="T28" fmla="*/ 393 w 410"/>
                  <a:gd name="T29" fmla="*/ 241 h 469"/>
                  <a:gd name="T30" fmla="*/ 400 w 410"/>
                  <a:gd name="T31" fmla="*/ 252 h 469"/>
                  <a:gd name="T32" fmla="*/ 407 w 410"/>
                  <a:gd name="T33" fmla="*/ 288 h 469"/>
                  <a:gd name="T34" fmla="*/ 407 w 410"/>
                  <a:gd name="T35" fmla="*/ 311 h 469"/>
                  <a:gd name="T36" fmla="*/ 410 w 410"/>
                  <a:gd name="T37" fmla="*/ 329 h 469"/>
                  <a:gd name="T38" fmla="*/ 408 w 410"/>
                  <a:gd name="T39" fmla="*/ 336 h 469"/>
                  <a:gd name="T40" fmla="*/ 408 w 410"/>
                  <a:gd name="T41" fmla="*/ 340 h 469"/>
                  <a:gd name="T42" fmla="*/ 404 w 410"/>
                  <a:gd name="T43" fmla="*/ 351 h 469"/>
                  <a:gd name="T44" fmla="*/ 400 w 410"/>
                  <a:gd name="T45" fmla="*/ 356 h 469"/>
                  <a:gd name="T46" fmla="*/ 376 w 410"/>
                  <a:gd name="T47" fmla="*/ 365 h 469"/>
                  <a:gd name="T48" fmla="*/ 345 w 410"/>
                  <a:gd name="T49" fmla="*/ 374 h 469"/>
                  <a:gd name="T50" fmla="*/ 291 w 410"/>
                  <a:gd name="T51" fmla="*/ 407 h 469"/>
                  <a:gd name="T52" fmla="*/ 280 w 410"/>
                  <a:gd name="T53" fmla="*/ 413 h 469"/>
                  <a:gd name="T54" fmla="*/ 266 w 410"/>
                  <a:gd name="T55" fmla="*/ 419 h 469"/>
                  <a:gd name="T56" fmla="*/ 222 w 410"/>
                  <a:gd name="T57" fmla="*/ 424 h 469"/>
                  <a:gd name="T58" fmla="*/ 157 w 410"/>
                  <a:gd name="T59" fmla="*/ 447 h 469"/>
                  <a:gd name="T60" fmla="*/ 102 w 410"/>
                  <a:gd name="T61" fmla="*/ 452 h 469"/>
                  <a:gd name="T62" fmla="*/ 82 w 410"/>
                  <a:gd name="T63" fmla="*/ 447 h 469"/>
                  <a:gd name="T64" fmla="*/ 75 w 410"/>
                  <a:gd name="T65" fmla="*/ 449 h 469"/>
                  <a:gd name="T66" fmla="*/ 58 w 410"/>
                  <a:gd name="T67" fmla="*/ 459 h 469"/>
                  <a:gd name="T68" fmla="*/ 44 w 410"/>
                  <a:gd name="T69" fmla="*/ 466 h 469"/>
                  <a:gd name="T70" fmla="*/ 26 w 410"/>
                  <a:gd name="T71" fmla="*/ 467 h 469"/>
                  <a:gd name="T72" fmla="*/ 3 w 410"/>
                  <a:gd name="T73" fmla="*/ 425 h 469"/>
                  <a:gd name="T74" fmla="*/ 4 w 410"/>
                  <a:gd name="T75" fmla="*/ 391 h 469"/>
                  <a:gd name="T76" fmla="*/ 29 w 410"/>
                  <a:gd name="T77" fmla="*/ 373 h 469"/>
                  <a:gd name="T78" fmla="*/ 41 w 410"/>
                  <a:gd name="T79" fmla="*/ 348 h 469"/>
                  <a:gd name="T80" fmla="*/ 35 w 410"/>
                  <a:gd name="T81" fmla="*/ 309 h 469"/>
                  <a:gd name="T82" fmla="*/ 13 w 410"/>
                  <a:gd name="T83" fmla="*/ 303 h 469"/>
                  <a:gd name="T84" fmla="*/ 17 w 410"/>
                  <a:gd name="T85" fmla="*/ 272 h 469"/>
                  <a:gd name="T86" fmla="*/ 34 w 410"/>
                  <a:gd name="T87" fmla="*/ 212 h 469"/>
                  <a:gd name="T88" fmla="*/ 48 w 410"/>
                  <a:gd name="T89" fmla="*/ 219 h 469"/>
                  <a:gd name="T90" fmla="*/ 68 w 410"/>
                  <a:gd name="T91" fmla="*/ 207 h 469"/>
                  <a:gd name="T92" fmla="*/ 61 w 410"/>
                  <a:gd name="T93" fmla="*/ 185 h 469"/>
                  <a:gd name="T94" fmla="*/ 72 w 410"/>
                  <a:gd name="T95" fmla="*/ 185 h 469"/>
                  <a:gd name="T96" fmla="*/ 82 w 410"/>
                  <a:gd name="T97" fmla="*/ 190 h 469"/>
                  <a:gd name="T98" fmla="*/ 86 w 410"/>
                  <a:gd name="T99" fmla="*/ 159 h 469"/>
                  <a:gd name="T100" fmla="*/ 105 w 410"/>
                  <a:gd name="T101" fmla="*/ 127 h 469"/>
                  <a:gd name="T102" fmla="*/ 126 w 410"/>
                  <a:gd name="T103" fmla="*/ 77 h 469"/>
                  <a:gd name="T104" fmla="*/ 133 w 410"/>
                  <a:gd name="T105" fmla="*/ 45 h 469"/>
                  <a:gd name="T106" fmla="*/ 148 w 410"/>
                  <a:gd name="T107" fmla="*/ 32 h 469"/>
                  <a:gd name="T108" fmla="*/ 176 w 410"/>
                  <a:gd name="T109" fmla="*/ 9 h 469"/>
                  <a:gd name="T110" fmla="*/ 202 w 410"/>
                  <a:gd name="T111" fmla="*/ 10 h 469"/>
                  <a:gd name="T112" fmla="*/ 212 w 410"/>
                  <a:gd name="T113" fmla="*/ 4 h 469"/>
                  <a:gd name="T114" fmla="*/ 219 w 410"/>
                  <a:gd name="T115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0" h="469">
                    <a:moveTo>
                      <a:pt x="219" y="0"/>
                    </a:moveTo>
                    <a:lnTo>
                      <a:pt x="224" y="0"/>
                    </a:lnTo>
                    <a:lnTo>
                      <a:pt x="243" y="3"/>
                    </a:lnTo>
                    <a:lnTo>
                      <a:pt x="257" y="9"/>
                    </a:lnTo>
                    <a:lnTo>
                      <a:pt x="263" y="14"/>
                    </a:lnTo>
                    <a:lnTo>
                      <a:pt x="264" y="17"/>
                    </a:lnTo>
                    <a:lnTo>
                      <a:pt x="266" y="18"/>
                    </a:lnTo>
                    <a:lnTo>
                      <a:pt x="269" y="20"/>
                    </a:lnTo>
                    <a:lnTo>
                      <a:pt x="270" y="21"/>
                    </a:lnTo>
                    <a:lnTo>
                      <a:pt x="274" y="24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5" y="35"/>
                    </a:lnTo>
                    <a:lnTo>
                      <a:pt x="275" y="40"/>
                    </a:lnTo>
                    <a:lnTo>
                      <a:pt x="275" y="43"/>
                    </a:lnTo>
                    <a:lnTo>
                      <a:pt x="277" y="46"/>
                    </a:lnTo>
                    <a:lnTo>
                      <a:pt x="277" y="49"/>
                    </a:lnTo>
                    <a:lnTo>
                      <a:pt x="277" y="52"/>
                    </a:lnTo>
                    <a:lnTo>
                      <a:pt x="277" y="54"/>
                    </a:lnTo>
                    <a:lnTo>
                      <a:pt x="275" y="55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7" y="60"/>
                    </a:lnTo>
                    <a:lnTo>
                      <a:pt x="278" y="62"/>
                    </a:lnTo>
                    <a:lnTo>
                      <a:pt x="281" y="66"/>
                    </a:lnTo>
                    <a:lnTo>
                      <a:pt x="291" y="77"/>
                    </a:lnTo>
                    <a:lnTo>
                      <a:pt x="295" y="89"/>
                    </a:lnTo>
                    <a:lnTo>
                      <a:pt x="298" y="100"/>
                    </a:lnTo>
                    <a:lnTo>
                      <a:pt x="300" y="105"/>
                    </a:lnTo>
                    <a:lnTo>
                      <a:pt x="301" y="110"/>
                    </a:lnTo>
                    <a:lnTo>
                      <a:pt x="304" y="111"/>
                    </a:lnTo>
                    <a:lnTo>
                      <a:pt x="306" y="113"/>
                    </a:lnTo>
                    <a:lnTo>
                      <a:pt x="309" y="113"/>
                    </a:lnTo>
                    <a:lnTo>
                      <a:pt x="314" y="111"/>
                    </a:lnTo>
                    <a:lnTo>
                      <a:pt x="315" y="111"/>
                    </a:lnTo>
                    <a:lnTo>
                      <a:pt x="317" y="113"/>
                    </a:lnTo>
                    <a:lnTo>
                      <a:pt x="323" y="119"/>
                    </a:lnTo>
                    <a:lnTo>
                      <a:pt x="328" y="125"/>
                    </a:lnTo>
                    <a:lnTo>
                      <a:pt x="331" y="128"/>
                    </a:lnTo>
                    <a:lnTo>
                      <a:pt x="334" y="131"/>
                    </a:lnTo>
                    <a:lnTo>
                      <a:pt x="337" y="131"/>
                    </a:lnTo>
                    <a:lnTo>
                      <a:pt x="340" y="131"/>
                    </a:lnTo>
                    <a:lnTo>
                      <a:pt x="345" y="131"/>
                    </a:lnTo>
                    <a:lnTo>
                      <a:pt x="352" y="131"/>
                    </a:lnTo>
                    <a:lnTo>
                      <a:pt x="356" y="131"/>
                    </a:lnTo>
                    <a:lnTo>
                      <a:pt x="356" y="131"/>
                    </a:lnTo>
                    <a:lnTo>
                      <a:pt x="356" y="133"/>
                    </a:lnTo>
                    <a:lnTo>
                      <a:pt x="356" y="137"/>
                    </a:lnTo>
                    <a:lnTo>
                      <a:pt x="356" y="144"/>
                    </a:lnTo>
                    <a:lnTo>
                      <a:pt x="356" y="151"/>
                    </a:lnTo>
                    <a:lnTo>
                      <a:pt x="354" y="164"/>
                    </a:lnTo>
                    <a:lnTo>
                      <a:pt x="354" y="176"/>
                    </a:lnTo>
                    <a:lnTo>
                      <a:pt x="357" y="187"/>
                    </a:lnTo>
                    <a:lnTo>
                      <a:pt x="360" y="195"/>
                    </a:lnTo>
                    <a:lnTo>
                      <a:pt x="360" y="201"/>
                    </a:lnTo>
                    <a:lnTo>
                      <a:pt x="363" y="207"/>
                    </a:lnTo>
                    <a:lnTo>
                      <a:pt x="370" y="216"/>
                    </a:lnTo>
                    <a:lnTo>
                      <a:pt x="379" y="229"/>
                    </a:lnTo>
                    <a:lnTo>
                      <a:pt x="388" y="235"/>
                    </a:lnTo>
                    <a:lnTo>
                      <a:pt x="393" y="241"/>
                    </a:lnTo>
                    <a:lnTo>
                      <a:pt x="394" y="244"/>
                    </a:lnTo>
                    <a:lnTo>
                      <a:pt x="397" y="247"/>
                    </a:lnTo>
                    <a:lnTo>
                      <a:pt x="399" y="249"/>
                    </a:lnTo>
                    <a:lnTo>
                      <a:pt x="400" y="252"/>
                    </a:lnTo>
                    <a:lnTo>
                      <a:pt x="402" y="255"/>
                    </a:lnTo>
                    <a:lnTo>
                      <a:pt x="404" y="260"/>
                    </a:lnTo>
                    <a:lnTo>
                      <a:pt x="405" y="272"/>
                    </a:lnTo>
                    <a:lnTo>
                      <a:pt x="407" y="288"/>
                    </a:lnTo>
                    <a:lnTo>
                      <a:pt x="407" y="298"/>
                    </a:lnTo>
                    <a:lnTo>
                      <a:pt x="407" y="303"/>
                    </a:lnTo>
                    <a:lnTo>
                      <a:pt x="407" y="306"/>
                    </a:lnTo>
                    <a:lnTo>
                      <a:pt x="407" y="311"/>
                    </a:lnTo>
                    <a:lnTo>
                      <a:pt x="408" y="314"/>
                    </a:lnTo>
                    <a:lnTo>
                      <a:pt x="408" y="318"/>
                    </a:lnTo>
                    <a:lnTo>
                      <a:pt x="410" y="325"/>
                    </a:lnTo>
                    <a:lnTo>
                      <a:pt x="410" y="329"/>
                    </a:lnTo>
                    <a:lnTo>
                      <a:pt x="408" y="332"/>
                    </a:lnTo>
                    <a:lnTo>
                      <a:pt x="408" y="334"/>
                    </a:lnTo>
                    <a:lnTo>
                      <a:pt x="408" y="334"/>
                    </a:lnTo>
                    <a:lnTo>
                      <a:pt x="408" y="336"/>
                    </a:lnTo>
                    <a:lnTo>
                      <a:pt x="408" y="336"/>
                    </a:lnTo>
                    <a:lnTo>
                      <a:pt x="408" y="336"/>
                    </a:lnTo>
                    <a:lnTo>
                      <a:pt x="408" y="337"/>
                    </a:lnTo>
                    <a:lnTo>
                      <a:pt x="408" y="340"/>
                    </a:lnTo>
                    <a:lnTo>
                      <a:pt x="405" y="343"/>
                    </a:lnTo>
                    <a:lnTo>
                      <a:pt x="404" y="346"/>
                    </a:lnTo>
                    <a:lnTo>
                      <a:pt x="404" y="348"/>
                    </a:lnTo>
                    <a:lnTo>
                      <a:pt x="404" y="351"/>
                    </a:lnTo>
                    <a:lnTo>
                      <a:pt x="404" y="353"/>
                    </a:lnTo>
                    <a:lnTo>
                      <a:pt x="404" y="354"/>
                    </a:lnTo>
                    <a:lnTo>
                      <a:pt x="402" y="354"/>
                    </a:lnTo>
                    <a:lnTo>
                      <a:pt x="400" y="356"/>
                    </a:lnTo>
                    <a:lnTo>
                      <a:pt x="399" y="357"/>
                    </a:lnTo>
                    <a:lnTo>
                      <a:pt x="394" y="360"/>
                    </a:lnTo>
                    <a:lnTo>
                      <a:pt x="388" y="362"/>
                    </a:lnTo>
                    <a:lnTo>
                      <a:pt x="376" y="365"/>
                    </a:lnTo>
                    <a:lnTo>
                      <a:pt x="370" y="366"/>
                    </a:lnTo>
                    <a:lnTo>
                      <a:pt x="363" y="368"/>
                    </a:lnTo>
                    <a:lnTo>
                      <a:pt x="356" y="370"/>
                    </a:lnTo>
                    <a:lnTo>
                      <a:pt x="345" y="374"/>
                    </a:lnTo>
                    <a:lnTo>
                      <a:pt x="325" y="385"/>
                    </a:lnTo>
                    <a:lnTo>
                      <a:pt x="308" y="394"/>
                    </a:lnTo>
                    <a:lnTo>
                      <a:pt x="294" y="402"/>
                    </a:lnTo>
                    <a:lnTo>
                      <a:pt x="291" y="407"/>
                    </a:lnTo>
                    <a:lnTo>
                      <a:pt x="287" y="408"/>
                    </a:lnTo>
                    <a:lnTo>
                      <a:pt x="284" y="410"/>
                    </a:lnTo>
                    <a:lnTo>
                      <a:pt x="283" y="411"/>
                    </a:lnTo>
                    <a:lnTo>
                      <a:pt x="280" y="413"/>
                    </a:lnTo>
                    <a:lnTo>
                      <a:pt x="278" y="413"/>
                    </a:lnTo>
                    <a:lnTo>
                      <a:pt x="275" y="414"/>
                    </a:lnTo>
                    <a:lnTo>
                      <a:pt x="270" y="418"/>
                    </a:lnTo>
                    <a:lnTo>
                      <a:pt x="266" y="419"/>
                    </a:lnTo>
                    <a:lnTo>
                      <a:pt x="260" y="421"/>
                    </a:lnTo>
                    <a:lnTo>
                      <a:pt x="247" y="422"/>
                    </a:lnTo>
                    <a:lnTo>
                      <a:pt x="233" y="422"/>
                    </a:lnTo>
                    <a:lnTo>
                      <a:pt x="222" y="424"/>
                    </a:lnTo>
                    <a:lnTo>
                      <a:pt x="210" y="425"/>
                    </a:lnTo>
                    <a:lnTo>
                      <a:pt x="196" y="428"/>
                    </a:lnTo>
                    <a:lnTo>
                      <a:pt x="176" y="438"/>
                    </a:lnTo>
                    <a:lnTo>
                      <a:pt x="157" y="447"/>
                    </a:lnTo>
                    <a:lnTo>
                      <a:pt x="140" y="453"/>
                    </a:lnTo>
                    <a:lnTo>
                      <a:pt x="136" y="453"/>
                    </a:lnTo>
                    <a:lnTo>
                      <a:pt x="117" y="453"/>
                    </a:lnTo>
                    <a:lnTo>
                      <a:pt x="102" y="452"/>
                    </a:lnTo>
                    <a:lnTo>
                      <a:pt x="89" y="450"/>
                    </a:lnTo>
                    <a:lnTo>
                      <a:pt x="86" y="449"/>
                    </a:lnTo>
                    <a:lnTo>
                      <a:pt x="83" y="449"/>
                    </a:lnTo>
                    <a:lnTo>
                      <a:pt x="82" y="447"/>
                    </a:lnTo>
                    <a:lnTo>
                      <a:pt x="80" y="447"/>
                    </a:lnTo>
                    <a:lnTo>
                      <a:pt x="78" y="447"/>
                    </a:lnTo>
                    <a:lnTo>
                      <a:pt x="77" y="447"/>
                    </a:lnTo>
                    <a:lnTo>
                      <a:pt x="75" y="449"/>
                    </a:lnTo>
                    <a:lnTo>
                      <a:pt x="71" y="452"/>
                    </a:lnTo>
                    <a:lnTo>
                      <a:pt x="66" y="456"/>
                    </a:lnTo>
                    <a:lnTo>
                      <a:pt x="61" y="458"/>
                    </a:lnTo>
                    <a:lnTo>
                      <a:pt x="58" y="459"/>
                    </a:lnTo>
                    <a:lnTo>
                      <a:pt x="54" y="461"/>
                    </a:lnTo>
                    <a:lnTo>
                      <a:pt x="51" y="462"/>
                    </a:lnTo>
                    <a:lnTo>
                      <a:pt x="48" y="464"/>
                    </a:lnTo>
                    <a:lnTo>
                      <a:pt x="44" y="466"/>
                    </a:lnTo>
                    <a:lnTo>
                      <a:pt x="40" y="466"/>
                    </a:lnTo>
                    <a:lnTo>
                      <a:pt x="35" y="466"/>
                    </a:lnTo>
                    <a:lnTo>
                      <a:pt x="31" y="466"/>
                    </a:lnTo>
                    <a:lnTo>
                      <a:pt x="26" y="467"/>
                    </a:lnTo>
                    <a:lnTo>
                      <a:pt x="21" y="469"/>
                    </a:lnTo>
                    <a:lnTo>
                      <a:pt x="17" y="450"/>
                    </a:lnTo>
                    <a:lnTo>
                      <a:pt x="9" y="435"/>
                    </a:lnTo>
                    <a:lnTo>
                      <a:pt x="3" y="425"/>
                    </a:lnTo>
                    <a:lnTo>
                      <a:pt x="0" y="418"/>
                    </a:lnTo>
                    <a:lnTo>
                      <a:pt x="0" y="410"/>
                    </a:lnTo>
                    <a:lnTo>
                      <a:pt x="1" y="399"/>
                    </a:lnTo>
                    <a:lnTo>
                      <a:pt x="4" y="391"/>
                    </a:lnTo>
                    <a:lnTo>
                      <a:pt x="9" y="385"/>
                    </a:lnTo>
                    <a:lnTo>
                      <a:pt x="15" y="382"/>
                    </a:lnTo>
                    <a:lnTo>
                      <a:pt x="21" y="379"/>
                    </a:lnTo>
                    <a:lnTo>
                      <a:pt x="29" y="373"/>
                    </a:lnTo>
                    <a:lnTo>
                      <a:pt x="34" y="368"/>
                    </a:lnTo>
                    <a:lnTo>
                      <a:pt x="38" y="363"/>
                    </a:lnTo>
                    <a:lnTo>
                      <a:pt x="40" y="359"/>
                    </a:lnTo>
                    <a:lnTo>
                      <a:pt x="41" y="348"/>
                    </a:lnTo>
                    <a:lnTo>
                      <a:pt x="44" y="331"/>
                    </a:lnTo>
                    <a:lnTo>
                      <a:pt x="43" y="318"/>
                    </a:lnTo>
                    <a:lnTo>
                      <a:pt x="40" y="311"/>
                    </a:lnTo>
                    <a:lnTo>
                      <a:pt x="35" y="309"/>
                    </a:lnTo>
                    <a:lnTo>
                      <a:pt x="29" y="309"/>
                    </a:lnTo>
                    <a:lnTo>
                      <a:pt x="21" y="309"/>
                    </a:lnTo>
                    <a:lnTo>
                      <a:pt x="17" y="308"/>
                    </a:lnTo>
                    <a:lnTo>
                      <a:pt x="13" y="303"/>
                    </a:lnTo>
                    <a:lnTo>
                      <a:pt x="12" y="295"/>
                    </a:lnTo>
                    <a:lnTo>
                      <a:pt x="12" y="289"/>
                    </a:lnTo>
                    <a:lnTo>
                      <a:pt x="13" y="281"/>
                    </a:lnTo>
                    <a:lnTo>
                      <a:pt x="17" y="272"/>
                    </a:lnTo>
                    <a:lnTo>
                      <a:pt x="20" y="257"/>
                    </a:lnTo>
                    <a:lnTo>
                      <a:pt x="26" y="235"/>
                    </a:lnTo>
                    <a:lnTo>
                      <a:pt x="31" y="219"/>
                    </a:lnTo>
                    <a:lnTo>
                      <a:pt x="34" y="212"/>
                    </a:lnTo>
                    <a:lnTo>
                      <a:pt x="37" y="210"/>
                    </a:lnTo>
                    <a:lnTo>
                      <a:pt x="40" y="212"/>
                    </a:lnTo>
                    <a:lnTo>
                      <a:pt x="44" y="215"/>
                    </a:lnTo>
                    <a:lnTo>
                      <a:pt x="48" y="219"/>
                    </a:lnTo>
                    <a:lnTo>
                      <a:pt x="52" y="221"/>
                    </a:lnTo>
                    <a:lnTo>
                      <a:pt x="58" y="219"/>
                    </a:lnTo>
                    <a:lnTo>
                      <a:pt x="66" y="212"/>
                    </a:lnTo>
                    <a:lnTo>
                      <a:pt x="68" y="207"/>
                    </a:lnTo>
                    <a:lnTo>
                      <a:pt x="66" y="201"/>
                    </a:lnTo>
                    <a:lnTo>
                      <a:pt x="63" y="196"/>
                    </a:lnTo>
                    <a:lnTo>
                      <a:pt x="61" y="188"/>
                    </a:lnTo>
                    <a:lnTo>
                      <a:pt x="61" y="185"/>
                    </a:lnTo>
                    <a:lnTo>
                      <a:pt x="63" y="184"/>
                    </a:lnTo>
                    <a:lnTo>
                      <a:pt x="66" y="184"/>
                    </a:lnTo>
                    <a:lnTo>
                      <a:pt x="69" y="184"/>
                    </a:lnTo>
                    <a:lnTo>
                      <a:pt x="72" y="185"/>
                    </a:lnTo>
                    <a:lnTo>
                      <a:pt x="74" y="187"/>
                    </a:lnTo>
                    <a:lnTo>
                      <a:pt x="77" y="188"/>
                    </a:lnTo>
                    <a:lnTo>
                      <a:pt x="80" y="190"/>
                    </a:lnTo>
                    <a:lnTo>
                      <a:pt x="82" y="190"/>
                    </a:lnTo>
                    <a:lnTo>
                      <a:pt x="82" y="192"/>
                    </a:lnTo>
                    <a:lnTo>
                      <a:pt x="82" y="187"/>
                    </a:lnTo>
                    <a:lnTo>
                      <a:pt x="83" y="175"/>
                    </a:lnTo>
                    <a:lnTo>
                      <a:pt x="86" y="159"/>
                    </a:lnTo>
                    <a:lnTo>
                      <a:pt x="89" y="145"/>
                    </a:lnTo>
                    <a:lnTo>
                      <a:pt x="94" y="136"/>
                    </a:lnTo>
                    <a:lnTo>
                      <a:pt x="100" y="131"/>
                    </a:lnTo>
                    <a:lnTo>
                      <a:pt x="105" y="127"/>
                    </a:lnTo>
                    <a:lnTo>
                      <a:pt x="111" y="122"/>
                    </a:lnTo>
                    <a:lnTo>
                      <a:pt x="117" y="113"/>
                    </a:lnTo>
                    <a:lnTo>
                      <a:pt x="122" y="99"/>
                    </a:lnTo>
                    <a:lnTo>
                      <a:pt x="126" y="77"/>
                    </a:lnTo>
                    <a:lnTo>
                      <a:pt x="131" y="60"/>
                    </a:lnTo>
                    <a:lnTo>
                      <a:pt x="133" y="51"/>
                    </a:lnTo>
                    <a:lnTo>
                      <a:pt x="133" y="46"/>
                    </a:lnTo>
                    <a:lnTo>
                      <a:pt x="133" y="45"/>
                    </a:lnTo>
                    <a:lnTo>
                      <a:pt x="134" y="45"/>
                    </a:lnTo>
                    <a:lnTo>
                      <a:pt x="136" y="43"/>
                    </a:lnTo>
                    <a:lnTo>
                      <a:pt x="140" y="40"/>
                    </a:lnTo>
                    <a:lnTo>
                      <a:pt x="148" y="32"/>
                    </a:lnTo>
                    <a:lnTo>
                      <a:pt x="156" y="27"/>
                    </a:lnTo>
                    <a:lnTo>
                      <a:pt x="164" y="24"/>
                    </a:lnTo>
                    <a:lnTo>
                      <a:pt x="171" y="18"/>
                    </a:lnTo>
                    <a:lnTo>
                      <a:pt x="176" y="9"/>
                    </a:lnTo>
                    <a:lnTo>
                      <a:pt x="184" y="10"/>
                    </a:lnTo>
                    <a:lnTo>
                      <a:pt x="190" y="12"/>
                    </a:lnTo>
                    <a:lnTo>
                      <a:pt x="195" y="12"/>
                    </a:lnTo>
                    <a:lnTo>
                      <a:pt x="202" y="10"/>
                    </a:lnTo>
                    <a:lnTo>
                      <a:pt x="205" y="9"/>
                    </a:lnTo>
                    <a:lnTo>
                      <a:pt x="209" y="7"/>
                    </a:lnTo>
                    <a:lnTo>
                      <a:pt x="210" y="6"/>
                    </a:lnTo>
                    <a:lnTo>
                      <a:pt x="212" y="4"/>
                    </a:lnTo>
                    <a:lnTo>
                      <a:pt x="212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4" name="Freeform 104"/>
              <p:cNvSpPr>
                <a:spLocks/>
              </p:cNvSpPr>
              <p:nvPr/>
            </p:nvSpPr>
            <p:spPr bwMode="auto">
              <a:xfrm>
                <a:off x="8185732" y="1961522"/>
                <a:ext cx="594322" cy="527181"/>
              </a:xfrm>
              <a:custGeom>
                <a:avLst/>
                <a:gdLst>
                  <a:gd name="T0" fmla="*/ 368 w 478"/>
                  <a:gd name="T1" fmla="*/ 5 h 424"/>
                  <a:gd name="T2" fmla="*/ 381 w 478"/>
                  <a:gd name="T3" fmla="*/ 17 h 424"/>
                  <a:gd name="T4" fmla="*/ 421 w 478"/>
                  <a:gd name="T5" fmla="*/ 34 h 424"/>
                  <a:gd name="T6" fmla="*/ 452 w 478"/>
                  <a:gd name="T7" fmla="*/ 62 h 424"/>
                  <a:gd name="T8" fmla="*/ 457 w 478"/>
                  <a:gd name="T9" fmla="*/ 113 h 424"/>
                  <a:gd name="T10" fmla="*/ 436 w 478"/>
                  <a:gd name="T11" fmla="*/ 143 h 424"/>
                  <a:gd name="T12" fmla="*/ 432 w 478"/>
                  <a:gd name="T13" fmla="*/ 228 h 424"/>
                  <a:gd name="T14" fmla="*/ 433 w 478"/>
                  <a:gd name="T15" fmla="*/ 305 h 424"/>
                  <a:gd name="T16" fmla="*/ 375 w 478"/>
                  <a:gd name="T17" fmla="*/ 362 h 424"/>
                  <a:gd name="T18" fmla="*/ 347 w 478"/>
                  <a:gd name="T19" fmla="*/ 382 h 424"/>
                  <a:gd name="T20" fmla="*/ 324 w 478"/>
                  <a:gd name="T21" fmla="*/ 410 h 424"/>
                  <a:gd name="T22" fmla="*/ 293 w 478"/>
                  <a:gd name="T23" fmla="*/ 423 h 424"/>
                  <a:gd name="T24" fmla="*/ 291 w 478"/>
                  <a:gd name="T25" fmla="*/ 404 h 424"/>
                  <a:gd name="T26" fmla="*/ 221 w 478"/>
                  <a:gd name="T27" fmla="*/ 386 h 424"/>
                  <a:gd name="T28" fmla="*/ 209 w 478"/>
                  <a:gd name="T29" fmla="*/ 392 h 424"/>
                  <a:gd name="T30" fmla="*/ 195 w 478"/>
                  <a:gd name="T31" fmla="*/ 406 h 424"/>
                  <a:gd name="T32" fmla="*/ 186 w 478"/>
                  <a:gd name="T33" fmla="*/ 387 h 424"/>
                  <a:gd name="T34" fmla="*/ 180 w 478"/>
                  <a:gd name="T35" fmla="*/ 373 h 424"/>
                  <a:gd name="T36" fmla="*/ 166 w 478"/>
                  <a:gd name="T37" fmla="*/ 372 h 424"/>
                  <a:gd name="T38" fmla="*/ 161 w 478"/>
                  <a:gd name="T39" fmla="*/ 367 h 424"/>
                  <a:gd name="T40" fmla="*/ 152 w 478"/>
                  <a:gd name="T41" fmla="*/ 347 h 424"/>
                  <a:gd name="T42" fmla="*/ 102 w 478"/>
                  <a:gd name="T43" fmla="*/ 356 h 424"/>
                  <a:gd name="T44" fmla="*/ 93 w 478"/>
                  <a:gd name="T45" fmla="*/ 364 h 424"/>
                  <a:gd name="T46" fmla="*/ 87 w 478"/>
                  <a:gd name="T47" fmla="*/ 373 h 424"/>
                  <a:gd name="T48" fmla="*/ 63 w 478"/>
                  <a:gd name="T49" fmla="*/ 376 h 424"/>
                  <a:gd name="T50" fmla="*/ 54 w 478"/>
                  <a:gd name="T51" fmla="*/ 379 h 424"/>
                  <a:gd name="T52" fmla="*/ 45 w 478"/>
                  <a:gd name="T53" fmla="*/ 375 h 424"/>
                  <a:gd name="T54" fmla="*/ 43 w 478"/>
                  <a:gd name="T55" fmla="*/ 350 h 424"/>
                  <a:gd name="T56" fmla="*/ 29 w 478"/>
                  <a:gd name="T57" fmla="*/ 333 h 424"/>
                  <a:gd name="T58" fmla="*/ 26 w 478"/>
                  <a:gd name="T59" fmla="*/ 308 h 424"/>
                  <a:gd name="T60" fmla="*/ 26 w 478"/>
                  <a:gd name="T61" fmla="*/ 266 h 424"/>
                  <a:gd name="T62" fmla="*/ 23 w 478"/>
                  <a:gd name="T63" fmla="*/ 252 h 424"/>
                  <a:gd name="T64" fmla="*/ 15 w 478"/>
                  <a:gd name="T65" fmla="*/ 238 h 424"/>
                  <a:gd name="T66" fmla="*/ 11 w 478"/>
                  <a:gd name="T67" fmla="*/ 220 h 424"/>
                  <a:gd name="T68" fmla="*/ 5 w 478"/>
                  <a:gd name="T69" fmla="*/ 198 h 424"/>
                  <a:gd name="T70" fmla="*/ 0 w 478"/>
                  <a:gd name="T71" fmla="*/ 177 h 424"/>
                  <a:gd name="T72" fmla="*/ 0 w 478"/>
                  <a:gd name="T73" fmla="*/ 166 h 424"/>
                  <a:gd name="T74" fmla="*/ 12 w 478"/>
                  <a:gd name="T75" fmla="*/ 147 h 424"/>
                  <a:gd name="T76" fmla="*/ 5 w 478"/>
                  <a:gd name="T77" fmla="*/ 129 h 424"/>
                  <a:gd name="T78" fmla="*/ 8 w 478"/>
                  <a:gd name="T79" fmla="*/ 113 h 424"/>
                  <a:gd name="T80" fmla="*/ 9 w 478"/>
                  <a:gd name="T81" fmla="*/ 90 h 424"/>
                  <a:gd name="T82" fmla="*/ 11 w 478"/>
                  <a:gd name="T83" fmla="*/ 76 h 424"/>
                  <a:gd name="T84" fmla="*/ 19 w 478"/>
                  <a:gd name="T85" fmla="*/ 53 h 424"/>
                  <a:gd name="T86" fmla="*/ 34 w 478"/>
                  <a:gd name="T87" fmla="*/ 36 h 424"/>
                  <a:gd name="T88" fmla="*/ 108 w 478"/>
                  <a:gd name="T89" fmla="*/ 42 h 424"/>
                  <a:gd name="T90" fmla="*/ 158 w 478"/>
                  <a:gd name="T91" fmla="*/ 53 h 424"/>
                  <a:gd name="T92" fmla="*/ 170 w 478"/>
                  <a:gd name="T93" fmla="*/ 79 h 424"/>
                  <a:gd name="T94" fmla="*/ 206 w 478"/>
                  <a:gd name="T95" fmla="*/ 81 h 424"/>
                  <a:gd name="T96" fmla="*/ 212 w 478"/>
                  <a:gd name="T97" fmla="*/ 82 h 424"/>
                  <a:gd name="T98" fmla="*/ 209 w 478"/>
                  <a:gd name="T99" fmla="*/ 87 h 424"/>
                  <a:gd name="T100" fmla="*/ 255 w 478"/>
                  <a:gd name="T101" fmla="*/ 54 h 424"/>
                  <a:gd name="T102" fmla="*/ 268 w 478"/>
                  <a:gd name="T103" fmla="*/ 47 h 424"/>
                  <a:gd name="T104" fmla="*/ 279 w 478"/>
                  <a:gd name="T105" fmla="*/ 20 h 424"/>
                  <a:gd name="T106" fmla="*/ 317 w 478"/>
                  <a:gd name="T107" fmla="*/ 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8" h="424">
                    <a:moveTo>
                      <a:pt x="365" y="0"/>
                    </a:moveTo>
                    <a:lnTo>
                      <a:pt x="368" y="2"/>
                    </a:lnTo>
                    <a:lnTo>
                      <a:pt x="370" y="2"/>
                    </a:lnTo>
                    <a:lnTo>
                      <a:pt x="370" y="3"/>
                    </a:lnTo>
                    <a:lnTo>
                      <a:pt x="370" y="3"/>
                    </a:lnTo>
                    <a:lnTo>
                      <a:pt x="368" y="5"/>
                    </a:lnTo>
                    <a:lnTo>
                      <a:pt x="368" y="6"/>
                    </a:lnTo>
                    <a:lnTo>
                      <a:pt x="368" y="8"/>
                    </a:lnTo>
                    <a:lnTo>
                      <a:pt x="367" y="9"/>
                    </a:lnTo>
                    <a:lnTo>
                      <a:pt x="368" y="11"/>
                    </a:lnTo>
                    <a:lnTo>
                      <a:pt x="370" y="12"/>
                    </a:lnTo>
                    <a:lnTo>
                      <a:pt x="381" y="17"/>
                    </a:lnTo>
                    <a:lnTo>
                      <a:pt x="395" y="22"/>
                    </a:lnTo>
                    <a:lnTo>
                      <a:pt x="409" y="26"/>
                    </a:lnTo>
                    <a:lnTo>
                      <a:pt x="418" y="28"/>
                    </a:lnTo>
                    <a:lnTo>
                      <a:pt x="419" y="30"/>
                    </a:lnTo>
                    <a:lnTo>
                      <a:pt x="421" y="33"/>
                    </a:lnTo>
                    <a:lnTo>
                      <a:pt x="421" y="34"/>
                    </a:lnTo>
                    <a:lnTo>
                      <a:pt x="421" y="39"/>
                    </a:lnTo>
                    <a:lnTo>
                      <a:pt x="421" y="43"/>
                    </a:lnTo>
                    <a:lnTo>
                      <a:pt x="421" y="47"/>
                    </a:lnTo>
                    <a:lnTo>
                      <a:pt x="427" y="53"/>
                    </a:lnTo>
                    <a:lnTo>
                      <a:pt x="438" y="57"/>
                    </a:lnTo>
                    <a:lnTo>
                      <a:pt x="452" y="62"/>
                    </a:lnTo>
                    <a:lnTo>
                      <a:pt x="464" y="67"/>
                    </a:lnTo>
                    <a:lnTo>
                      <a:pt x="474" y="71"/>
                    </a:lnTo>
                    <a:lnTo>
                      <a:pt x="478" y="79"/>
                    </a:lnTo>
                    <a:lnTo>
                      <a:pt x="478" y="90"/>
                    </a:lnTo>
                    <a:lnTo>
                      <a:pt x="471" y="101"/>
                    </a:lnTo>
                    <a:lnTo>
                      <a:pt x="457" y="113"/>
                    </a:lnTo>
                    <a:lnTo>
                      <a:pt x="446" y="122"/>
                    </a:lnTo>
                    <a:lnTo>
                      <a:pt x="440" y="129"/>
                    </a:lnTo>
                    <a:lnTo>
                      <a:pt x="436" y="130"/>
                    </a:lnTo>
                    <a:lnTo>
                      <a:pt x="436" y="133"/>
                    </a:lnTo>
                    <a:lnTo>
                      <a:pt x="436" y="136"/>
                    </a:lnTo>
                    <a:lnTo>
                      <a:pt x="436" y="143"/>
                    </a:lnTo>
                    <a:lnTo>
                      <a:pt x="433" y="153"/>
                    </a:lnTo>
                    <a:lnTo>
                      <a:pt x="430" y="166"/>
                    </a:lnTo>
                    <a:lnTo>
                      <a:pt x="427" y="180"/>
                    </a:lnTo>
                    <a:lnTo>
                      <a:pt x="427" y="200"/>
                    </a:lnTo>
                    <a:lnTo>
                      <a:pt x="429" y="217"/>
                    </a:lnTo>
                    <a:lnTo>
                      <a:pt x="432" y="228"/>
                    </a:lnTo>
                    <a:lnTo>
                      <a:pt x="432" y="237"/>
                    </a:lnTo>
                    <a:lnTo>
                      <a:pt x="433" y="248"/>
                    </a:lnTo>
                    <a:lnTo>
                      <a:pt x="433" y="263"/>
                    </a:lnTo>
                    <a:lnTo>
                      <a:pt x="433" y="280"/>
                    </a:lnTo>
                    <a:lnTo>
                      <a:pt x="435" y="296"/>
                    </a:lnTo>
                    <a:lnTo>
                      <a:pt x="433" y="305"/>
                    </a:lnTo>
                    <a:lnTo>
                      <a:pt x="429" y="311"/>
                    </a:lnTo>
                    <a:lnTo>
                      <a:pt x="419" y="321"/>
                    </a:lnTo>
                    <a:lnTo>
                      <a:pt x="409" y="331"/>
                    </a:lnTo>
                    <a:lnTo>
                      <a:pt x="396" y="342"/>
                    </a:lnTo>
                    <a:lnTo>
                      <a:pt x="384" y="355"/>
                    </a:lnTo>
                    <a:lnTo>
                      <a:pt x="375" y="362"/>
                    </a:lnTo>
                    <a:lnTo>
                      <a:pt x="370" y="367"/>
                    </a:lnTo>
                    <a:lnTo>
                      <a:pt x="367" y="368"/>
                    </a:lnTo>
                    <a:lnTo>
                      <a:pt x="364" y="370"/>
                    </a:lnTo>
                    <a:lnTo>
                      <a:pt x="361" y="370"/>
                    </a:lnTo>
                    <a:lnTo>
                      <a:pt x="354" y="373"/>
                    </a:lnTo>
                    <a:lnTo>
                      <a:pt x="347" y="382"/>
                    </a:lnTo>
                    <a:lnTo>
                      <a:pt x="344" y="392"/>
                    </a:lnTo>
                    <a:lnTo>
                      <a:pt x="342" y="399"/>
                    </a:lnTo>
                    <a:lnTo>
                      <a:pt x="342" y="403"/>
                    </a:lnTo>
                    <a:lnTo>
                      <a:pt x="339" y="404"/>
                    </a:lnTo>
                    <a:lnTo>
                      <a:pt x="333" y="407"/>
                    </a:lnTo>
                    <a:lnTo>
                      <a:pt x="324" y="410"/>
                    </a:lnTo>
                    <a:lnTo>
                      <a:pt x="314" y="415"/>
                    </a:lnTo>
                    <a:lnTo>
                      <a:pt x="305" y="418"/>
                    </a:lnTo>
                    <a:lnTo>
                      <a:pt x="302" y="420"/>
                    </a:lnTo>
                    <a:lnTo>
                      <a:pt x="299" y="420"/>
                    </a:lnTo>
                    <a:lnTo>
                      <a:pt x="296" y="421"/>
                    </a:lnTo>
                    <a:lnTo>
                      <a:pt x="293" y="423"/>
                    </a:lnTo>
                    <a:lnTo>
                      <a:pt x="288" y="424"/>
                    </a:lnTo>
                    <a:lnTo>
                      <a:pt x="288" y="418"/>
                    </a:lnTo>
                    <a:lnTo>
                      <a:pt x="293" y="413"/>
                    </a:lnTo>
                    <a:lnTo>
                      <a:pt x="296" y="410"/>
                    </a:lnTo>
                    <a:lnTo>
                      <a:pt x="296" y="407"/>
                    </a:lnTo>
                    <a:lnTo>
                      <a:pt x="291" y="404"/>
                    </a:lnTo>
                    <a:lnTo>
                      <a:pt x="280" y="398"/>
                    </a:lnTo>
                    <a:lnTo>
                      <a:pt x="260" y="389"/>
                    </a:lnTo>
                    <a:lnTo>
                      <a:pt x="246" y="381"/>
                    </a:lnTo>
                    <a:lnTo>
                      <a:pt x="235" y="378"/>
                    </a:lnTo>
                    <a:lnTo>
                      <a:pt x="226" y="382"/>
                    </a:lnTo>
                    <a:lnTo>
                      <a:pt x="221" y="386"/>
                    </a:lnTo>
                    <a:lnTo>
                      <a:pt x="218" y="387"/>
                    </a:lnTo>
                    <a:lnTo>
                      <a:pt x="217" y="389"/>
                    </a:lnTo>
                    <a:lnTo>
                      <a:pt x="214" y="389"/>
                    </a:lnTo>
                    <a:lnTo>
                      <a:pt x="212" y="390"/>
                    </a:lnTo>
                    <a:lnTo>
                      <a:pt x="211" y="390"/>
                    </a:lnTo>
                    <a:lnTo>
                      <a:pt x="209" y="392"/>
                    </a:lnTo>
                    <a:lnTo>
                      <a:pt x="207" y="395"/>
                    </a:lnTo>
                    <a:lnTo>
                      <a:pt x="204" y="398"/>
                    </a:lnTo>
                    <a:lnTo>
                      <a:pt x="201" y="401"/>
                    </a:lnTo>
                    <a:lnTo>
                      <a:pt x="198" y="403"/>
                    </a:lnTo>
                    <a:lnTo>
                      <a:pt x="197" y="404"/>
                    </a:lnTo>
                    <a:lnTo>
                      <a:pt x="195" y="406"/>
                    </a:lnTo>
                    <a:lnTo>
                      <a:pt x="193" y="404"/>
                    </a:lnTo>
                    <a:lnTo>
                      <a:pt x="192" y="401"/>
                    </a:lnTo>
                    <a:lnTo>
                      <a:pt x="190" y="396"/>
                    </a:lnTo>
                    <a:lnTo>
                      <a:pt x="189" y="393"/>
                    </a:lnTo>
                    <a:lnTo>
                      <a:pt x="189" y="390"/>
                    </a:lnTo>
                    <a:lnTo>
                      <a:pt x="186" y="387"/>
                    </a:lnTo>
                    <a:lnTo>
                      <a:pt x="184" y="382"/>
                    </a:lnTo>
                    <a:lnTo>
                      <a:pt x="183" y="379"/>
                    </a:lnTo>
                    <a:lnTo>
                      <a:pt x="181" y="376"/>
                    </a:lnTo>
                    <a:lnTo>
                      <a:pt x="181" y="375"/>
                    </a:lnTo>
                    <a:lnTo>
                      <a:pt x="180" y="375"/>
                    </a:lnTo>
                    <a:lnTo>
                      <a:pt x="180" y="373"/>
                    </a:lnTo>
                    <a:lnTo>
                      <a:pt x="176" y="372"/>
                    </a:lnTo>
                    <a:lnTo>
                      <a:pt x="172" y="370"/>
                    </a:lnTo>
                    <a:lnTo>
                      <a:pt x="170" y="370"/>
                    </a:lnTo>
                    <a:lnTo>
                      <a:pt x="167" y="370"/>
                    </a:lnTo>
                    <a:lnTo>
                      <a:pt x="167" y="370"/>
                    </a:lnTo>
                    <a:lnTo>
                      <a:pt x="166" y="372"/>
                    </a:lnTo>
                    <a:lnTo>
                      <a:pt x="166" y="373"/>
                    </a:lnTo>
                    <a:lnTo>
                      <a:pt x="166" y="373"/>
                    </a:lnTo>
                    <a:lnTo>
                      <a:pt x="166" y="373"/>
                    </a:lnTo>
                    <a:lnTo>
                      <a:pt x="164" y="372"/>
                    </a:lnTo>
                    <a:lnTo>
                      <a:pt x="164" y="370"/>
                    </a:lnTo>
                    <a:lnTo>
                      <a:pt x="161" y="367"/>
                    </a:lnTo>
                    <a:lnTo>
                      <a:pt x="158" y="361"/>
                    </a:lnTo>
                    <a:lnTo>
                      <a:pt x="156" y="356"/>
                    </a:lnTo>
                    <a:lnTo>
                      <a:pt x="156" y="353"/>
                    </a:lnTo>
                    <a:lnTo>
                      <a:pt x="155" y="350"/>
                    </a:lnTo>
                    <a:lnTo>
                      <a:pt x="153" y="348"/>
                    </a:lnTo>
                    <a:lnTo>
                      <a:pt x="152" y="347"/>
                    </a:lnTo>
                    <a:lnTo>
                      <a:pt x="149" y="345"/>
                    </a:lnTo>
                    <a:lnTo>
                      <a:pt x="136" y="345"/>
                    </a:lnTo>
                    <a:lnTo>
                      <a:pt x="124" y="347"/>
                    </a:lnTo>
                    <a:lnTo>
                      <a:pt x="111" y="351"/>
                    </a:lnTo>
                    <a:lnTo>
                      <a:pt x="107" y="355"/>
                    </a:lnTo>
                    <a:lnTo>
                      <a:pt x="102" y="356"/>
                    </a:lnTo>
                    <a:lnTo>
                      <a:pt x="99" y="356"/>
                    </a:lnTo>
                    <a:lnTo>
                      <a:pt x="96" y="356"/>
                    </a:lnTo>
                    <a:lnTo>
                      <a:pt x="93" y="358"/>
                    </a:lnTo>
                    <a:lnTo>
                      <a:pt x="91" y="359"/>
                    </a:lnTo>
                    <a:lnTo>
                      <a:pt x="91" y="361"/>
                    </a:lnTo>
                    <a:lnTo>
                      <a:pt x="93" y="364"/>
                    </a:lnTo>
                    <a:lnTo>
                      <a:pt x="93" y="365"/>
                    </a:lnTo>
                    <a:lnTo>
                      <a:pt x="94" y="367"/>
                    </a:lnTo>
                    <a:lnTo>
                      <a:pt x="96" y="368"/>
                    </a:lnTo>
                    <a:lnTo>
                      <a:pt x="94" y="370"/>
                    </a:lnTo>
                    <a:lnTo>
                      <a:pt x="91" y="372"/>
                    </a:lnTo>
                    <a:lnTo>
                      <a:pt x="87" y="373"/>
                    </a:lnTo>
                    <a:lnTo>
                      <a:pt x="80" y="375"/>
                    </a:lnTo>
                    <a:lnTo>
                      <a:pt x="74" y="376"/>
                    </a:lnTo>
                    <a:lnTo>
                      <a:pt x="71" y="376"/>
                    </a:lnTo>
                    <a:lnTo>
                      <a:pt x="68" y="376"/>
                    </a:lnTo>
                    <a:lnTo>
                      <a:pt x="67" y="376"/>
                    </a:lnTo>
                    <a:lnTo>
                      <a:pt x="63" y="376"/>
                    </a:lnTo>
                    <a:lnTo>
                      <a:pt x="62" y="376"/>
                    </a:lnTo>
                    <a:lnTo>
                      <a:pt x="60" y="378"/>
                    </a:lnTo>
                    <a:lnTo>
                      <a:pt x="60" y="378"/>
                    </a:lnTo>
                    <a:lnTo>
                      <a:pt x="59" y="378"/>
                    </a:lnTo>
                    <a:lnTo>
                      <a:pt x="57" y="379"/>
                    </a:lnTo>
                    <a:lnTo>
                      <a:pt x="54" y="379"/>
                    </a:lnTo>
                    <a:lnTo>
                      <a:pt x="50" y="379"/>
                    </a:lnTo>
                    <a:lnTo>
                      <a:pt x="48" y="379"/>
                    </a:lnTo>
                    <a:lnTo>
                      <a:pt x="45" y="381"/>
                    </a:lnTo>
                    <a:lnTo>
                      <a:pt x="45" y="378"/>
                    </a:lnTo>
                    <a:lnTo>
                      <a:pt x="45" y="376"/>
                    </a:lnTo>
                    <a:lnTo>
                      <a:pt x="45" y="375"/>
                    </a:lnTo>
                    <a:lnTo>
                      <a:pt x="43" y="373"/>
                    </a:lnTo>
                    <a:lnTo>
                      <a:pt x="43" y="372"/>
                    </a:lnTo>
                    <a:lnTo>
                      <a:pt x="43" y="368"/>
                    </a:lnTo>
                    <a:lnTo>
                      <a:pt x="43" y="362"/>
                    </a:lnTo>
                    <a:lnTo>
                      <a:pt x="43" y="356"/>
                    </a:lnTo>
                    <a:lnTo>
                      <a:pt x="43" y="350"/>
                    </a:lnTo>
                    <a:lnTo>
                      <a:pt x="43" y="347"/>
                    </a:lnTo>
                    <a:lnTo>
                      <a:pt x="42" y="344"/>
                    </a:lnTo>
                    <a:lnTo>
                      <a:pt x="42" y="342"/>
                    </a:lnTo>
                    <a:lnTo>
                      <a:pt x="31" y="334"/>
                    </a:lnTo>
                    <a:lnTo>
                      <a:pt x="31" y="334"/>
                    </a:lnTo>
                    <a:lnTo>
                      <a:pt x="29" y="333"/>
                    </a:lnTo>
                    <a:lnTo>
                      <a:pt x="26" y="331"/>
                    </a:lnTo>
                    <a:lnTo>
                      <a:pt x="25" y="328"/>
                    </a:lnTo>
                    <a:lnTo>
                      <a:pt x="23" y="325"/>
                    </a:lnTo>
                    <a:lnTo>
                      <a:pt x="23" y="322"/>
                    </a:lnTo>
                    <a:lnTo>
                      <a:pt x="25" y="317"/>
                    </a:lnTo>
                    <a:lnTo>
                      <a:pt x="26" y="308"/>
                    </a:lnTo>
                    <a:lnTo>
                      <a:pt x="26" y="296"/>
                    </a:lnTo>
                    <a:lnTo>
                      <a:pt x="28" y="285"/>
                    </a:lnTo>
                    <a:lnTo>
                      <a:pt x="28" y="277"/>
                    </a:lnTo>
                    <a:lnTo>
                      <a:pt x="26" y="271"/>
                    </a:lnTo>
                    <a:lnTo>
                      <a:pt x="26" y="268"/>
                    </a:lnTo>
                    <a:lnTo>
                      <a:pt x="26" y="266"/>
                    </a:lnTo>
                    <a:lnTo>
                      <a:pt x="26" y="265"/>
                    </a:lnTo>
                    <a:lnTo>
                      <a:pt x="26" y="263"/>
                    </a:lnTo>
                    <a:lnTo>
                      <a:pt x="26" y="262"/>
                    </a:lnTo>
                    <a:lnTo>
                      <a:pt x="26" y="260"/>
                    </a:lnTo>
                    <a:lnTo>
                      <a:pt x="25" y="257"/>
                    </a:lnTo>
                    <a:lnTo>
                      <a:pt x="23" y="252"/>
                    </a:lnTo>
                    <a:lnTo>
                      <a:pt x="22" y="248"/>
                    </a:lnTo>
                    <a:lnTo>
                      <a:pt x="20" y="246"/>
                    </a:lnTo>
                    <a:lnTo>
                      <a:pt x="19" y="243"/>
                    </a:lnTo>
                    <a:lnTo>
                      <a:pt x="17" y="242"/>
                    </a:lnTo>
                    <a:lnTo>
                      <a:pt x="17" y="240"/>
                    </a:lnTo>
                    <a:lnTo>
                      <a:pt x="15" y="238"/>
                    </a:lnTo>
                    <a:lnTo>
                      <a:pt x="14" y="234"/>
                    </a:lnTo>
                    <a:lnTo>
                      <a:pt x="14" y="229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1" y="220"/>
                    </a:lnTo>
                    <a:lnTo>
                      <a:pt x="11" y="217"/>
                    </a:lnTo>
                    <a:lnTo>
                      <a:pt x="9" y="211"/>
                    </a:lnTo>
                    <a:lnTo>
                      <a:pt x="8" y="206"/>
                    </a:lnTo>
                    <a:lnTo>
                      <a:pt x="6" y="203"/>
                    </a:lnTo>
                    <a:lnTo>
                      <a:pt x="6" y="200"/>
                    </a:lnTo>
                    <a:lnTo>
                      <a:pt x="5" y="198"/>
                    </a:lnTo>
                    <a:lnTo>
                      <a:pt x="5" y="197"/>
                    </a:lnTo>
                    <a:lnTo>
                      <a:pt x="5" y="194"/>
                    </a:lnTo>
                    <a:lnTo>
                      <a:pt x="3" y="190"/>
                    </a:lnTo>
                    <a:lnTo>
                      <a:pt x="2" y="184"/>
                    </a:lnTo>
                    <a:lnTo>
                      <a:pt x="0" y="180"/>
                    </a:lnTo>
                    <a:lnTo>
                      <a:pt x="0" y="177"/>
                    </a:lnTo>
                    <a:lnTo>
                      <a:pt x="0" y="173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0" y="169"/>
                    </a:lnTo>
                    <a:lnTo>
                      <a:pt x="0" y="167"/>
                    </a:lnTo>
                    <a:lnTo>
                      <a:pt x="0" y="166"/>
                    </a:lnTo>
                    <a:lnTo>
                      <a:pt x="2" y="163"/>
                    </a:lnTo>
                    <a:lnTo>
                      <a:pt x="5" y="158"/>
                    </a:lnTo>
                    <a:lnTo>
                      <a:pt x="8" y="153"/>
                    </a:lnTo>
                    <a:lnTo>
                      <a:pt x="9" y="152"/>
                    </a:lnTo>
                    <a:lnTo>
                      <a:pt x="11" y="149"/>
                    </a:lnTo>
                    <a:lnTo>
                      <a:pt x="12" y="147"/>
                    </a:lnTo>
                    <a:lnTo>
                      <a:pt x="12" y="146"/>
                    </a:lnTo>
                    <a:lnTo>
                      <a:pt x="12" y="144"/>
                    </a:lnTo>
                    <a:lnTo>
                      <a:pt x="11" y="141"/>
                    </a:lnTo>
                    <a:lnTo>
                      <a:pt x="8" y="135"/>
                    </a:lnTo>
                    <a:lnTo>
                      <a:pt x="6" y="132"/>
                    </a:lnTo>
                    <a:lnTo>
                      <a:pt x="5" y="129"/>
                    </a:lnTo>
                    <a:lnTo>
                      <a:pt x="3" y="125"/>
                    </a:lnTo>
                    <a:lnTo>
                      <a:pt x="5" y="121"/>
                    </a:lnTo>
                    <a:lnTo>
                      <a:pt x="5" y="119"/>
                    </a:lnTo>
                    <a:lnTo>
                      <a:pt x="6" y="116"/>
                    </a:lnTo>
                    <a:lnTo>
                      <a:pt x="6" y="115"/>
                    </a:lnTo>
                    <a:lnTo>
                      <a:pt x="8" y="113"/>
                    </a:lnTo>
                    <a:lnTo>
                      <a:pt x="8" y="110"/>
                    </a:lnTo>
                    <a:lnTo>
                      <a:pt x="8" y="105"/>
                    </a:lnTo>
                    <a:lnTo>
                      <a:pt x="8" y="99"/>
                    </a:lnTo>
                    <a:lnTo>
                      <a:pt x="8" y="95"/>
                    </a:lnTo>
                    <a:lnTo>
                      <a:pt x="8" y="91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85"/>
                    </a:lnTo>
                    <a:lnTo>
                      <a:pt x="11" y="81"/>
                    </a:lnTo>
                    <a:lnTo>
                      <a:pt x="11" y="78"/>
                    </a:lnTo>
                    <a:lnTo>
                      <a:pt x="11" y="76"/>
                    </a:lnTo>
                    <a:lnTo>
                      <a:pt x="9" y="73"/>
                    </a:lnTo>
                    <a:lnTo>
                      <a:pt x="11" y="67"/>
                    </a:lnTo>
                    <a:lnTo>
                      <a:pt x="12" y="6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9" y="53"/>
                    </a:lnTo>
                    <a:lnTo>
                      <a:pt x="22" y="51"/>
                    </a:lnTo>
                    <a:lnTo>
                      <a:pt x="25" y="48"/>
                    </a:lnTo>
                    <a:lnTo>
                      <a:pt x="26" y="45"/>
                    </a:lnTo>
                    <a:lnTo>
                      <a:pt x="28" y="42"/>
                    </a:lnTo>
                    <a:lnTo>
                      <a:pt x="31" y="39"/>
                    </a:lnTo>
                    <a:lnTo>
                      <a:pt x="34" y="36"/>
                    </a:lnTo>
                    <a:lnTo>
                      <a:pt x="42" y="34"/>
                    </a:lnTo>
                    <a:lnTo>
                      <a:pt x="56" y="34"/>
                    </a:lnTo>
                    <a:lnTo>
                      <a:pt x="70" y="37"/>
                    </a:lnTo>
                    <a:lnTo>
                      <a:pt x="84" y="39"/>
                    </a:lnTo>
                    <a:lnTo>
                      <a:pt x="94" y="40"/>
                    </a:lnTo>
                    <a:lnTo>
                      <a:pt x="108" y="42"/>
                    </a:lnTo>
                    <a:lnTo>
                      <a:pt x="125" y="45"/>
                    </a:lnTo>
                    <a:lnTo>
                      <a:pt x="141" y="48"/>
                    </a:lnTo>
                    <a:lnTo>
                      <a:pt x="152" y="50"/>
                    </a:lnTo>
                    <a:lnTo>
                      <a:pt x="155" y="50"/>
                    </a:lnTo>
                    <a:lnTo>
                      <a:pt x="158" y="51"/>
                    </a:lnTo>
                    <a:lnTo>
                      <a:pt x="158" y="53"/>
                    </a:lnTo>
                    <a:lnTo>
                      <a:pt x="159" y="56"/>
                    </a:lnTo>
                    <a:lnTo>
                      <a:pt x="159" y="60"/>
                    </a:lnTo>
                    <a:lnTo>
                      <a:pt x="161" y="65"/>
                    </a:lnTo>
                    <a:lnTo>
                      <a:pt x="164" y="68"/>
                    </a:lnTo>
                    <a:lnTo>
                      <a:pt x="167" y="74"/>
                    </a:lnTo>
                    <a:lnTo>
                      <a:pt x="170" y="79"/>
                    </a:lnTo>
                    <a:lnTo>
                      <a:pt x="173" y="81"/>
                    </a:lnTo>
                    <a:lnTo>
                      <a:pt x="175" y="79"/>
                    </a:lnTo>
                    <a:lnTo>
                      <a:pt x="180" y="79"/>
                    </a:lnTo>
                    <a:lnTo>
                      <a:pt x="186" y="78"/>
                    </a:lnTo>
                    <a:lnTo>
                      <a:pt x="200" y="79"/>
                    </a:lnTo>
                    <a:lnTo>
                      <a:pt x="206" y="81"/>
                    </a:lnTo>
                    <a:lnTo>
                      <a:pt x="211" y="82"/>
                    </a:lnTo>
                    <a:lnTo>
                      <a:pt x="212" y="82"/>
                    </a:lnTo>
                    <a:lnTo>
                      <a:pt x="214" y="82"/>
                    </a:lnTo>
                    <a:lnTo>
                      <a:pt x="214" y="82"/>
                    </a:lnTo>
                    <a:lnTo>
                      <a:pt x="214" y="82"/>
                    </a:lnTo>
                    <a:lnTo>
                      <a:pt x="212" y="82"/>
                    </a:lnTo>
                    <a:lnTo>
                      <a:pt x="211" y="82"/>
                    </a:lnTo>
                    <a:lnTo>
                      <a:pt x="209" y="84"/>
                    </a:lnTo>
                    <a:lnTo>
                      <a:pt x="207" y="84"/>
                    </a:lnTo>
                    <a:lnTo>
                      <a:pt x="207" y="85"/>
                    </a:lnTo>
                    <a:lnTo>
                      <a:pt x="207" y="85"/>
                    </a:lnTo>
                    <a:lnTo>
                      <a:pt x="209" y="87"/>
                    </a:lnTo>
                    <a:lnTo>
                      <a:pt x="218" y="93"/>
                    </a:lnTo>
                    <a:lnTo>
                      <a:pt x="228" y="93"/>
                    </a:lnTo>
                    <a:lnTo>
                      <a:pt x="235" y="88"/>
                    </a:lnTo>
                    <a:lnTo>
                      <a:pt x="241" y="79"/>
                    </a:lnTo>
                    <a:lnTo>
                      <a:pt x="248" y="65"/>
                    </a:lnTo>
                    <a:lnTo>
                      <a:pt x="255" y="54"/>
                    </a:lnTo>
                    <a:lnTo>
                      <a:pt x="260" y="53"/>
                    </a:lnTo>
                    <a:lnTo>
                      <a:pt x="262" y="51"/>
                    </a:lnTo>
                    <a:lnTo>
                      <a:pt x="265" y="50"/>
                    </a:lnTo>
                    <a:lnTo>
                      <a:pt x="266" y="48"/>
                    </a:lnTo>
                    <a:lnTo>
                      <a:pt x="266" y="48"/>
                    </a:lnTo>
                    <a:lnTo>
                      <a:pt x="268" y="47"/>
                    </a:lnTo>
                    <a:lnTo>
                      <a:pt x="269" y="43"/>
                    </a:lnTo>
                    <a:lnTo>
                      <a:pt x="272" y="39"/>
                    </a:lnTo>
                    <a:lnTo>
                      <a:pt x="274" y="36"/>
                    </a:lnTo>
                    <a:lnTo>
                      <a:pt x="276" y="31"/>
                    </a:lnTo>
                    <a:lnTo>
                      <a:pt x="277" y="26"/>
                    </a:lnTo>
                    <a:lnTo>
                      <a:pt x="279" y="20"/>
                    </a:lnTo>
                    <a:lnTo>
                      <a:pt x="283" y="16"/>
                    </a:lnTo>
                    <a:lnTo>
                      <a:pt x="291" y="11"/>
                    </a:lnTo>
                    <a:lnTo>
                      <a:pt x="302" y="9"/>
                    </a:lnTo>
                    <a:lnTo>
                      <a:pt x="310" y="8"/>
                    </a:lnTo>
                    <a:lnTo>
                      <a:pt x="313" y="8"/>
                    </a:lnTo>
                    <a:lnTo>
                      <a:pt x="317" y="6"/>
                    </a:lnTo>
                    <a:lnTo>
                      <a:pt x="331" y="5"/>
                    </a:lnTo>
                    <a:lnTo>
                      <a:pt x="354" y="2"/>
                    </a:lnTo>
                    <a:lnTo>
                      <a:pt x="361" y="2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Freeform 105"/>
              <p:cNvSpPr>
                <a:spLocks/>
              </p:cNvSpPr>
              <p:nvPr/>
            </p:nvSpPr>
            <p:spPr bwMode="auto">
              <a:xfrm>
                <a:off x="7336522" y="2719967"/>
                <a:ext cx="319542" cy="517234"/>
              </a:xfrm>
              <a:custGeom>
                <a:avLst/>
                <a:gdLst>
                  <a:gd name="T0" fmla="*/ 137 w 257"/>
                  <a:gd name="T1" fmla="*/ 0 h 416"/>
                  <a:gd name="T2" fmla="*/ 144 w 257"/>
                  <a:gd name="T3" fmla="*/ 3 h 416"/>
                  <a:gd name="T4" fmla="*/ 191 w 257"/>
                  <a:gd name="T5" fmla="*/ 6 h 416"/>
                  <a:gd name="T6" fmla="*/ 197 w 257"/>
                  <a:gd name="T7" fmla="*/ 17 h 416"/>
                  <a:gd name="T8" fmla="*/ 195 w 257"/>
                  <a:gd name="T9" fmla="*/ 29 h 416"/>
                  <a:gd name="T10" fmla="*/ 195 w 257"/>
                  <a:gd name="T11" fmla="*/ 45 h 416"/>
                  <a:gd name="T12" fmla="*/ 208 w 257"/>
                  <a:gd name="T13" fmla="*/ 73 h 416"/>
                  <a:gd name="T14" fmla="*/ 206 w 257"/>
                  <a:gd name="T15" fmla="*/ 90 h 416"/>
                  <a:gd name="T16" fmla="*/ 205 w 257"/>
                  <a:gd name="T17" fmla="*/ 127 h 416"/>
                  <a:gd name="T18" fmla="*/ 220 w 257"/>
                  <a:gd name="T19" fmla="*/ 153 h 416"/>
                  <a:gd name="T20" fmla="*/ 223 w 257"/>
                  <a:gd name="T21" fmla="*/ 158 h 416"/>
                  <a:gd name="T22" fmla="*/ 222 w 257"/>
                  <a:gd name="T23" fmla="*/ 155 h 416"/>
                  <a:gd name="T24" fmla="*/ 222 w 257"/>
                  <a:gd name="T25" fmla="*/ 153 h 416"/>
                  <a:gd name="T26" fmla="*/ 228 w 257"/>
                  <a:gd name="T27" fmla="*/ 164 h 416"/>
                  <a:gd name="T28" fmla="*/ 229 w 257"/>
                  <a:gd name="T29" fmla="*/ 175 h 416"/>
                  <a:gd name="T30" fmla="*/ 237 w 257"/>
                  <a:gd name="T31" fmla="*/ 181 h 416"/>
                  <a:gd name="T32" fmla="*/ 242 w 257"/>
                  <a:gd name="T33" fmla="*/ 206 h 416"/>
                  <a:gd name="T34" fmla="*/ 229 w 257"/>
                  <a:gd name="T35" fmla="*/ 232 h 416"/>
                  <a:gd name="T36" fmla="*/ 228 w 257"/>
                  <a:gd name="T37" fmla="*/ 237 h 416"/>
                  <a:gd name="T38" fmla="*/ 226 w 257"/>
                  <a:gd name="T39" fmla="*/ 243 h 416"/>
                  <a:gd name="T40" fmla="*/ 220 w 257"/>
                  <a:gd name="T41" fmla="*/ 252 h 416"/>
                  <a:gd name="T42" fmla="*/ 209 w 257"/>
                  <a:gd name="T43" fmla="*/ 260 h 416"/>
                  <a:gd name="T44" fmla="*/ 205 w 257"/>
                  <a:gd name="T45" fmla="*/ 266 h 416"/>
                  <a:gd name="T46" fmla="*/ 216 w 257"/>
                  <a:gd name="T47" fmla="*/ 271 h 416"/>
                  <a:gd name="T48" fmla="*/ 229 w 257"/>
                  <a:gd name="T49" fmla="*/ 280 h 416"/>
                  <a:gd name="T50" fmla="*/ 256 w 257"/>
                  <a:gd name="T51" fmla="*/ 319 h 416"/>
                  <a:gd name="T52" fmla="*/ 254 w 257"/>
                  <a:gd name="T53" fmla="*/ 336 h 416"/>
                  <a:gd name="T54" fmla="*/ 233 w 257"/>
                  <a:gd name="T55" fmla="*/ 347 h 416"/>
                  <a:gd name="T56" fmla="*/ 220 w 257"/>
                  <a:gd name="T57" fmla="*/ 359 h 416"/>
                  <a:gd name="T58" fmla="*/ 206 w 257"/>
                  <a:gd name="T59" fmla="*/ 367 h 416"/>
                  <a:gd name="T60" fmla="*/ 194 w 257"/>
                  <a:gd name="T61" fmla="*/ 392 h 416"/>
                  <a:gd name="T62" fmla="*/ 180 w 257"/>
                  <a:gd name="T63" fmla="*/ 392 h 416"/>
                  <a:gd name="T64" fmla="*/ 164 w 257"/>
                  <a:gd name="T65" fmla="*/ 385 h 416"/>
                  <a:gd name="T66" fmla="*/ 158 w 257"/>
                  <a:gd name="T67" fmla="*/ 387 h 416"/>
                  <a:gd name="T68" fmla="*/ 144 w 257"/>
                  <a:gd name="T69" fmla="*/ 393 h 416"/>
                  <a:gd name="T70" fmla="*/ 140 w 257"/>
                  <a:gd name="T71" fmla="*/ 401 h 416"/>
                  <a:gd name="T72" fmla="*/ 138 w 257"/>
                  <a:gd name="T73" fmla="*/ 413 h 416"/>
                  <a:gd name="T74" fmla="*/ 112 w 257"/>
                  <a:gd name="T75" fmla="*/ 401 h 416"/>
                  <a:gd name="T76" fmla="*/ 87 w 257"/>
                  <a:gd name="T77" fmla="*/ 378 h 416"/>
                  <a:gd name="T78" fmla="*/ 79 w 257"/>
                  <a:gd name="T79" fmla="*/ 375 h 416"/>
                  <a:gd name="T80" fmla="*/ 78 w 257"/>
                  <a:gd name="T81" fmla="*/ 371 h 416"/>
                  <a:gd name="T82" fmla="*/ 70 w 257"/>
                  <a:gd name="T83" fmla="*/ 361 h 416"/>
                  <a:gd name="T84" fmla="*/ 62 w 257"/>
                  <a:gd name="T85" fmla="*/ 350 h 416"/>
                  <a:gd name="T86" fmla="*/ 31 w 257"/>
                  <a:gd name="T87" fmla="*/ 344 h 416"/>
                  <a:gd name="T88" fmla="*/ 13 w 257"/>
                  <a:gd name="T89" fmla="*/ 330 h 416"/>
                  <a:gd name="T90" fmla="*/ 16 w 257"/>
                  <a:gd name="T91" fmla="*/ 275 h 416"/>
                  <a:gd name="T92" fmla="*/ 25 w 257"/>
                  <a:gd name="T93" fmla="*/ 260 h 416"/>
                  <a:gd name="T94" fmla="*/ 38 w 257"/>
                  <a:gd name="T95" fmla="*/ 223 h 416"/>
                  <a:gd name="T96" fmla="*/ 41 w 257"/>
                  <a:gd name="T97" fmla="*/ 186 h 416"/>
                  <a:gd name="T98" fmla="*/ 41 w 257"/>
                  <a:gd name="T99" fmla="*/ 170 h 416"/>
                  <a:gd name="T100" fmla="*/ 48 w 257"/>
                  <a:gd name="T101" fmla="*/ 152 h 416"/>
                  <a:gd name="T102" fmla="*/ 31 w 257"/>
                  <a:gd name="T103" fmla="*/ 152 h 416"/>
                  <a:gd name="T104" fmla="*/ 10 w 257"/>
                  <a:gd name="T105" fmla="*/ 149 h 416"/>
                  <a:gd name="T106" fmla="*/ 3 w 257"/>
                  <a:gd name="T107" fmla="*/ 113 h 416"/>
                  <a:gd name="T108" fmla="*/ 44 w 257"/>
                  <a:gd name="T109" fmla="*/ 74 h 416"/>
                  <a:gd name="T110" fmla="*/ 59 w 257"/>
                  <a:gd name="T111" fmla="*/ 59 h 416"/>
                  <a:gd name="T112" fmla="*/ 72 w 257"/>
                  <a:gd name="T113" fmla="*/ 40 h 416"/>
                  <a:gd name="T114" fmla="*/ 76 w 257"/>
                  <a:gd name="T115" fmla="*/ 22 h 416"/>
                  <a:gd name="T116" fmla="*/ 90 w 257"/>
                  <a:gd name="T117" fmla="*/ 19 h 416"/>
                  <a:gd name="T118" fmla="*/ 103 w 257"/>
                  <a:gd name="T119" fmla="*/ 17 h 416"/>
                  <a:gd name="T120" fmla="*/ 113 w 257"/>
                  <a:gd name="T121" fmla="*/ 12 h 416"/>
                  <a:gd name="T122" fmla="*/ 126 w 257"/>
                  <a:gd name="T123" fmla="*/ 5 h 416"/>
                  <a:gd name="T124" fmla="*/ 133 w 257"/>
                  <a:gd name="T12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7" h="416">
                    <a:moveTo>
                      <a:pt x="133" y="0"/>
                    </a:moveTo>
                    <a:lnTo>
                      <a:pt x="135" y="0"/>
                    </a:lnTo>
                    <a:lnTo>
                      <a:pt x="137" y="0"/>
                    </a:lnTo>
                    <a:lnTo>
                      <a:pt x="138" y="2"/>
                    </a:lnTo>
                    <a:lnTo>
                      <a:pt x="141" y="2"/>
                    </a:lnTo>
                    <a:lnTo>
                      <a:pt x="144" y="3"/>
                    </a:lnTo>
                    <a:lnTo>
                      <a:pt x="157" y="5"/>
                    </a:lnTo>
                    <a:lnTo>
                      <a:pt x="172" y="6"/>
                    </a:lnTo>
                    <a:lnTo>
                      <a:pt x="191" y="6"/>
                    </a:lnTo>
                    <a:lnTo>
                      <a:pt x="195" y="6"/>
                    </a:lnTo>
                    <a:lnTo>
                      <a:pt x="195" y="12"/>
                    </a:lnTo>
                    <a:lnTo>
                      <a:pt x="197" y="17"/>
                    </a:lnTo>
                    <a:lnTo>
                      <a:pt x="197" y="22"/>
                    </a:lnTo>
                    <a:lnTo>
                      <a:pt x="197" y="26"/>
                    </a:lnTo>
                    <a:lnTo>
                      <a:pt x="195" y="29"/>
                    </a:lnTo>
                    <a:lnTo>
                      <a:pt x="195" y="34"/>
                    </a:lnTo>
                    <a:lnTo>
                      <a:pt x="195" y="39"/>
                    </a:lnTo>
                    <a:lnTo>
                      <a:pt x="195" y="45"/>
                    </a:lnTo>
                    <a:lnTo>
                      <a:pt x="197" y="54"/>
                    </a:lnTo>
                    <a:lnTo>
                      <a:pt x="203" y="62"/>
                    </a:lnTo>
                    <a:lnTo>
                      <a:pt x="208" y="73"/>
                    </a:lnTo>
                    <a:lnTo>
                      <a:pt x="209" y="80"/>
                    </a:lnTo>
                    <a:lnTo>
                      <a:pt x="208" y="85"/>
                    </a:lnTo>
                    <a:lnTo>
                      <a:pt x="206" y="90"/>
                    </a:lnTo>
                    <a:lnTo>
                      <a:pt x="203" y="102"/>
                    </a:lnTo>
                    <a:lnTo>
                      <a:pt x="202" y="116"/>
                    </a:lnTo>
                    <a:lnTo>
                      <a:pt x="205" y="127"/>
                    </a:lnTo>
                    <a:lnTo>
                      <a:pt x="209" y="136"/>
                    </a:lnTo>
                    <a:lnTo>
                      <a:pt x="217" y="149"/>
                    </a:lnTo>
                    <a:lnTo>
                      <a:pt x="220" y="153"/>
                    </a:lnTo>
                    <a:lnTo>
                      <a:pt x="222" y="156"/>
                    </a:lnTo>
                    <a:lnTo>
                      <a:pt x="223" y="158"/>
                    </a:lnTo>
                    <a:lnTo>
                      <a:pt x="223" y="158"/>
                    </a:lnTo>
                    <a:lnTo>
                      <a:pt x="223" y="158"/>
                    </a:lnTo>
                    <a:lnTo>
                      <a:pt x="222" y="156"/>
                    </a:lnTo>
                    <a:lnTo>
                      <a:pt x="222" y="155"/>
                    </a:lnTo>
                    <a:lnTo>
                      <a:pt x="222" y="155"/>
                    </a:lnTo>
                    <a:lnTo>
                      <a:pt x="222" y="153"/>
                    </a:lnTo>
                    <a:lnTo>
                      <a:pt x="222" y="153"/>
                    </a:lnTo>
                    <a:lnTo>
                      <a:pt x="223" y="155"/>
                    </a:lnTo>
                    <a:lnTo>
                      <a:pt x="226" y="159"/>
                    </a:lnTo>
                    <a:lnTo>
                      <a:pt x="228" y="164"/>
                    </a:lnTo>
                    <a:lnTo>
                      <a:pt x="229" y="167"/>
                    </a:lnTo>
                    <a:lnTo>
                      <a:pt x="229" y="172"/>
                    </a:lnTo>
                    <a:lnTo>
                      <a:pt x="229" y="175"/>
                    </a:lnTo>
                    <a:lnTo>
                      <a:pt x="231" y="176"/>
                    </a:lnTo>
                    <a:lnTo>
                      <a:pt x="233" y="178"/>
                    </a:lnTo>
                    <a:lnTo>
                      <a:pt x="237" y="181"/>
                    </a:lnTo>
                    <a:lnTo>
                      <a:pt x="242" y="184"/>
                    </a:lnTo>
                    <a:lnTo>
                      <a:pt x="246" y="189"/>
                    </a:lnTo>
                    <a:lnTo>
                      <a:pt x="242" y="206"/>
                    </a:lnTo>
                    <a:lnTo>
                      <a:pt x="234" y="223"/>
                    </a:lnTo>
                    <a:lnTo>
                      <a:pt x="233" y="227"/>
                    </a:lnTo>
                    <a:lnTo>
                      <a:pt x="229" y="232"/>
                    </a:lnTo>
                    <a:lnTo>
                      <a:pt x="229" y="234"/>
                    </a:lnTo>
                    <a:lnTo>
                      <a:pt x="228" y="235"/>
                    </a:lnTo>
                    <a:lnTo>
                      <a:pt x="228" y="237"/>
                    </a:lnTo>
                    <a:lnTo>
                      <a:pt x="228" y="238"/>
                    </a:lnTo>
                    <a:lnTo>
                      <a:pt x="226" y="240"/>
                    </a:lnTo>
                    <a:lnTo>
                      <a:pt x="226" y="243"/>
                    </a:lnTo>
                    <a:lnTo>
                      <a:pt x="225" y="246"/>
                    </a:lnTo>
                    <a:lnTo>
                      <a:pt x="223" y="249"/>
                    </a:lnTo>
                    <a:lnTo>
                      <a:pt x="220" y="252"/>
                    </a:lnTo>
                    <a:lnTo>
                      <a:pt x="217" y="255"/>
                    </a:lnTo>
                    <a:lnTo>
                      <a:pt x="212" y="258"/>
                    </a:lnTo>
                    <a:lnTo>
                      <a:pt x="209" y="260"/>
                    </a:lnTo>
                    <a:lnTo>
                      <a:pt x="206" y="262"/>
                    </a:lnTo>
                    <a:lnTo>
                      <a:pt x="205" y="265"/>
                    </a:lnTo>
                    <a:lnTo>
                      <a:pt x="205" y="266"/>
                    </a:lnTo>
                    <a:lnTo>
                      <a:pt x="206" y="266"/>
                    </a:lnTo>
                    <a:lnTo>
                      <a:pt x="211" y="269"/>
                    </a:lnTo>
                    <a:lnTo>
                      <a:pt x="216" y="271"/>
                    </a:lnTo>
                    <a:lnTo>
                      <a:pt x="219" y="274"/>
                    </a:lnTo>
                    <a:lnTo>
                      <a:pt x="223" y="277"/>
                    </a:lnTo>
                    <a:lnTo>
                      <a:pt x="229" y="280"/>
                    </a:lnTo>
                    <a:lnTo>
                      <a:pt x="239" y="286"/>
                    </a:lnTo>
                    <a:lnTo>
                      <a:pt x="248" y="299"/>
                    </a:lnTo>
                    <a:lnTo>
                      <a:pt x="256" y="319"/>
                    </a:lnTo>
                    <a:lnTo>
                      <a:pt x="257" y="328"/>
                    </a:lnTo>
                    <a:lnTo>
                      <a:pt x="257" y="333"/>
                    </a:lnTo>
                    <a:lnTo>
                      <a:pt x="254" y="336"/>
                    </a:lnTo>
                    <a:lnTo>
                      <a:pt x="250" y="337"/>
                    </a:lnTo>
                    <a:lnTo>
                      <a:pt x="242" y="340"/>
                    </a:lnTo>
                    <a:lnTo>
                      <a:pt x="233" y="347"/>
                    </a:lnTo>
                    <a:lnTo>
                      <a:pt x="226" y="353"/>
                    </a:lnTo>
                    <a:lnTo>
                      <a:pt x="222" y="356"/>
                    </a:lnTo>
                    <a:lnTo>
                      <a:pt x="220" y="359"/>
                    </a:lnTo>
                    <a:lnTo>
                      <a:pt x="217" y="361"/>
                    </a:lnTo>
                    <a:lnTo>
                      <a:pt x="214" y="362"/>
                    </a:lnTo>
                    <a:lnTo>
                      <a:pt x="206" y="367"/>
                    </a:lnTo>
                    <a:lnTo>
                      <a:pt x="197" y="378"/>
                    </a:lnTo>
                    <a:lnTo>
                      <a:pt x="194" y="385"/>
                    </a:lnTo>
                    <a:lnTo>
                      <a:pt x="194" y="392"/>
                    </a:lnTo>
                    <a:lnTo>
                      <a:pt x="191" y="395"/>
                    </a:lnTo>
                    <a:lnTo>
                      <a:pt x="186" y="393"/>
                    </a:lnTo>
                    <a:lnTo>
                      <a:pt x="180" y="392"/>
                    </a:lnTo>
                    <a:lnTo>
                      <a:pt x="174" y="390"/>
                    </a:lnTo>
                    <a:lnTo>
                      <a:pt x="168" y="387"/>
                    </a:lnTo>
                    <a:lnTo>
                      <a:pt x="164" y="385"/>
                    </a:lnTo>
                    <a:lnTo>
                      <a:pt x="163" y="385"/>
                    </a:lnTo>
                    <a:lnTo>
                      <a:pt x="160" y="385"/>
                    </a:lnTo>
                    <a:lnTo>
                      <a:pt x="158" y="387"/>
                    </a:lnTo>
                    <a:lnTo>
                      <a:pt x="154" y="388"/>
                    </a:lnTo>
                    <a:lnTo>
                      <a:pt x="149" y="390"/>
                    </a:lnTo>
                    <a:lnTo>
                      <a:pt x="144" y="393"/>
                    </a:lnTo>
                    <a:lnTo>
                      <a:pt x="141" y="395"/>
                    </a:lnTo>
                    <a:lnTo>
                      <a:pt x="140" y="398"/>
                    </a:lnTo>
                    <a:lnTo>
                      <a:pt x="140" y="401"/>
                    </a:lnTo>
                    <a:lnTo>
                      <a:pt x="138" y="405"/>
                    </a:lnTo>
                    <a:lnTo>
                      <a:pt x="138" y="412"/>
                    </a:lnTo>
                    <a:lnTo>
                      <a:pt x="138" y="413"/>
                    </a:lnTo>
                    <a:lnTo>
                      <a:pt x="137" y="416"/>
                    </a:lnTo>
                    <a:lnTo>
                      <a:pt x="130" y="413"/>
                    </a:lnTo>
                    <a:lnTo>
                      <a:pt x="112" y="401"/>
                    </a:lnTo>
                    <a:lnTo>
                      <a:pt x="96" y="384"/>
                    </a:lnTo>
                    <a:lnTo>
                      <a:pt x="92" y="379"/>
                    </a:lnTo>
                    <a:lnTo>
                      <a:pt x="87" y="378"/>
                    </a:lnTo>
                    <a:lnTo>
                      <a:pt x="84" y="376"/>
                    </a:lnTo>
                    <a:lnTo>
                      <a:pt x="81" y="375"/>
                    </a:lnTo>
                    <a:lnTo>
                      <a:pt x="79" y="375"/>
                    </a:lnTo>
                    <a:lnTo>
                      <a:pt x="79" y="375"/>
                    </a:lnTo>
                    <a:lnTo>
                      <a:pt x="79" y="375"/>
                    </a:lnTo>
                    <a:lnTo>
                      <a:pt x="78" y="371"/>
                    </a:lnTo>
                    <a:lnTo>
                      <a:pt x="76" y="368"/>
                    </a:lnTo>
                    <a:lnTo>
                      <a:pt x="73" y="365"/>
                    </a:lnTo>
                    <a:lnTo>
                      <a:pt x="70" y="361"/>
                    </a:lnTo>
                    <a:lnTo>
                      <a:pt x="68" y="356"/>
                    </a:lnTo>
                    <a:lnTo>
                      <a:pt x="65" y="353"/>
                    </a:lnTo>
                    <a:lnTo>
                      <a:pt x="62" y="350"/>
                    </a:lnTo>
                    <a:lnTo>
                      <a:pt x="53" y="347"/>
                    </a:lnTo>
                    <a:lnTo>
                      <a:pt x="44" y="347"/>
                    </a:lnTo>
                    <a:lnTo>
                      <a:pt x="31" y="344"/>
                    </a:lnTo>
                    <a:lnTo>
                      <a:pt x="25" y="339"/>
                    </a:lnTo>
                    <a:lnTo>
                      <a:pt x="19" y="334"/>
                    </a:lnTo>
                    <a:lnTo>
                      <a:pt x="13" y="330"/>
                    </a:lnTo>
                    <a:lnTo>
                      <a:pt x="13" y="311"/>
                    </a:lnTo>
                    <a:lnTo>
                      <a:pt x="13" y="293"/>
                    </a:lnTo>
                    <a:lnTo>
                      <a:pt x="16" y="275"/>
                    </a:lnTo>
                    <a:lnTo>
                      <a:pt x="19" y="269"/>
                    </a:lnTo>
                    <a:lnTo>
                      <a:pt x="22" y="265"/>
                    </a:lnTo>
                    <a:lnTo>
                      <a:pt x="25" y="260"/>
                    </a:lnTo>
                    <a:lnTo>
                      <a:pt x="30" y="254"/>
                    </a:lnTo>
                    <a:lnTo>
                      <a:pt x="33" y="241"/>
                    </a:lnTo>
                    <a:lnTo>
                      <a:pt x="38" y="223"/>
                    </a:lnTo>
                    <a:lnTo>
                      <a:pt x="41" y="206"/>
                    </a:lnTo>
                    <a:lnTo>
                      <a:pt x="41" y="193"/>
                    </a:lnTo>
                    <a:lnTo>
                      <a:pt x="41" y="186"/>
                    </a:lnTo>
                    <a:lnTo>
                      <a:pt x="39" y="181"/>
                    </a:lnTo>
                    <a:lnTo>
                      <a:pt x="39" y="176"/>
                    </a:lnTo>
                    <a:lnTo>
                      <a:pt x="41" y="170"/>
                    </a:lnTo>
                    <a:lnTo>
                      <a:pt x="45" y="162"/>
                    </a:lnTo>
                    <a:lnTo>
                      <a:pt x="48" y="155"/>
                    </a:lnTo>
                    <a:lnTo>
                      <a:pt x="48" y="152"/>
                    </a:lnTo>
                    <a:lnTo>
                      <a:pt x="45" y="150"/>
                    </a:lnTo>
                    <a:lnTo>
                      <a:pt x="39" y="150"/>
                    </a:lnTo>
                    <a:lnTo>
                      <a:pt x="31" y="152"/>
                    </a:lnTo>
                    <a:lnTo>
                      <a:pt x="24" y="153"/>
                    </a:lnTo>
                    <a:lnTo>
                      <a:pt x="16" y="152"/>
                    </a:lnTo>
                    <a:lnTo>
                      <a:pt x="10" y="149"/>
                    </a:lnTo>
                    <a:lnTo>
                      <a:pt x="3" y="139"/>
                    </a:lnTo>
                    <a:lnTo>
                      <a:pt x="0" y="127"/>
                    </a:lnTo>
                    <a:lnTo>
                      <a:pt x="3" y="113"/>
                    </a:lnTo>
                    <a:lnTo>
                      <a:pt x="13" y="97"/>
                    </a:lnTo>
                    <a:lnTo>
                      <a:pt x="30" y="84"/>
                    </a:lnTo>
                    <a:lnTo>
                      <a:pt x="44" y="74"/>
                    </a:lnTo>
                    <a:lnTo>
                      <a:pt x="53" y="68"/>
                    </a:lnTo>
                    <a:lnTo>
                      <a:pt x="58" y="62"/>
                    </a:lnTo>
                    <a:lnTo>
                      <a:pt x="59" y="59"/>
                    </a:lnTo>
                    <a:lnTo>
                      <a:pt x="62" y="53"/>
                    </a:lnTo>
                    <a:lnTo>
                      <a:pt x="68" y="45"/>
                    </a:lnTo>
                    <a:lnTo>
                      <a:pt x="72" y="40"/>
                    </a:lnTo>
                    <a:lnTo>
                      <a:pt x="75" y="34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81" y="20"/>
                    </a:lnTo>
                    <a:lnTo>
                      <a:pt x="86" y="19"/>
                    </a:lnTo>
                    <a:lnTo>
                      <a:pt x="90" y="19"/>
                    </a:lnTo>
                    <a:lnTo>
                      <a:pt x="95" y="19"/>
                    </a:lnTo>
                    <a:lnTo>
                      <a:pt x="99" y="19"/>
                    </a:lnTo>
                    <a:lnTo>
                      <a:pt x="103" y="17"/>
                    </a:lnTo>
                    <a:lnTo>
                      <a:pt x="106" y="15"/>
                    </a:lnTo>
                    <a:lnTo>
                      <a:pt x="109" y="14"/>
                    </a:lnTo>
                    <a:lnTo>
                      <a:pt x="113" y="12"/>
                    </a:lnTo>
                    <a:lnTo>
                      <a:pt x="116" y="11"/>
                    </a:lnTo>
                    <a:lnTo>
                      <a:pt x="121" y="9"/>
                    </a:lnTo>
                    <a:lnTo>
                      <a:pt x="126" y="5"/>
                    </a:lnTo>
                    <a:lnTo>
                      <a:pt x="130" y="2"/>
                    </a:lnTo>
                    <a:lnTo>
                      <a:pt x="132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0E7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6" name="Freeform 106"/>
              <p:cNvSpPr>
                <a:spLocks/>
              </p:cNvSpPr>
              <p:nvPr/>
            </p:nvSpPr>
            <p:spPr bwMode="auto">
              <a:xfrm>
                <a:off x="7560325" y="1722799"/>
                <a:ext cx="144229" cy="165366"/>
              </a:xfrm>
              <a:custGeom>
                <a:avLst/>
                <a:gdLst>
                  <a:gd name="T0" fmla="*/ 28 w 116"/>
                  <a:gd name="T1" fmla="*/ 2 h 133"/>
                  <a:gd name="T2" fmla="*/ 51 w 116"/>
                  <a:gd name="T3" fmla="*/ 11 h 133"/>
                  <a:gd name="T4" fmla="*/ 71 w 116"/>
                  <a:gd name="T5" fmla="*/ 20 h 133"/>
                  <a:gd name="T6" fmla="*/ 87 w 116"/>
                  <a:gd name="T7" fmla="*/ 28 h 133"/>
                  <a:gd name="T8" fmla="*/ 104 w 116"/>
                  <a:gd name="T9" fmla="*/ 36 h 133"/>
                  <a:gd name="T10" fmla="*/ 111 w 116"/>
                  <a:gd name="T11" fmla="*/ 39 h 133"/>
                  <a:gd name="T12" fmla="*/ 116 w 116"/>
                  <a:gd name="T13" fmla="*/ 40 h 133"/>
                  <a:gd name="T14" fmla="*/ 113 w 116"/>
                  <a:gd name="T15" fmla="*/ 42 h 133"/>
                  <a:gd name="T16" fmla="*/ 110 w 116"/>
                  <a:gd name="T17" fmla="*/ 45 h 133"/>
                  <a:gd name="T18" fmla="*/ 108 w 116"/>
                  <a:gd name="T19" fmla="*/ 54 h 133"/>
                  <a:gd name="T20" fmla="*/ 108 w 116"/>
                  <a:gd name="T21" fmla="*/ 61 h 133"/>
                  <a:gd name="T22" fmla="*/ 108 w 116"/>
                  <a:gd name="T23" fmla="*/ 67 h 133"/>
                  <a:gd name="T24" fmla="*/ 108 w 116"/>
                  <a:gd name="T25" fmla="*/ 74 h 133"/>
                  <a:gd name="T26" fmla="*/ 110 w 116"/>
                  <a:gd name="T27" fmla="*/ 78 h 133"/>
                  <a:gd name="T28" fmla="*/ 111 w 116"/>
                  <a:gd name="T29" fmla="*/ 79 h 133"/>
                  <a:gd name="T30" fmla="*/ 111 w 116"/>
                  <a:gd name="T31" fmla="*/ 81 h 133"/>
                  <a:gd name="T32" fmla="*/ 105 w 116"/>
                  <a:gd name="T33" fmla="*/ 85 h 133"/>
                  <a:gd name="T34" fmla="*/ 96 w 116"/>
                  <a:gd name="T35" fmla="*/ 90 h 133"/>
                  <a:gd name="T36" fmla="*/ 90 w 116"/>
                  <a:gd name="T37" fmla="*/ 96 h 133"/>
                  <a:gd name="T38" fmla="*/ 84 w 116"/>
                  <a:gd name="T39" fmla="*/ 102 h 133"/>
                  <a:gd name="T40" fmla="*/ 82 w 116"/>
                  <a:gd name="T41" fmla="*/ 107 h 133"/>
                  <a:gd name="T42" fmla="*/ 82 w 116"/>
                  <a:gd name="T43" fmla="*/ 115 h 133"/>
                  <a:gd name="T44" fmla="*/ 84 w 116"/>
                  <a:gd name="T45" fmla="*/ 119 h 133"/>
                  <a:gd name="T46" fmla="*/ 87 w 116"/>
                  <a:gd name="T47" fmla="*/ 121 h 133"/>
                  <a:gd name="T48" fmla="*/ 88 w 116"/>
                  <a:gd name="T49" fmla="*/ 122 h 133"/>
                  <a:gd name="T50" fmla="*/ 85 w 116"/>
                  <a:gd name="T51" fmla="*/ 124 h 133"/>
                  <a:gd name="T52" fmla="*/ 76 w 116"/>
                  <a:gd name="T53" fmla="*/ 127 h 133"/>
                  <a:gd name="T54" fmla="*/ 73 w 116"/>
                  <a:gd name="T55" fmla="*/ 127 h 133"/>
                  <a:gd name="T56" fmla="*/ 56 w 116"/>
                  <a:gd name="T57" fmla="*/ 130 h 133"/>
                  <a:gd name="T58" fmla="*/ 26 w 116"/>
                  <a:gd name="T59" fmla="*/ 133 h 133"/>
                  <a:gd name="T60" fmla="*/ 20 w 116"/>
                  <a:gd name="T61" fmla="*/ 126 h 133"/>
                  <a:gd name="T62" fmla="*/ 12 w 116"/>
                  <a:gd name="T63" fmla="*/ 119 h 133"/>
                  <a:gd name="T64" fmla="*/ 8 w 116"/>
                  <a:gd name="T65" fmla="*/ 115 h 133"/>
                  <a:gd name="T66" fmla="*/ 6 w 116"/>
                  <a:gd name="T67" fmla="*/ 110 h 133"/>
                  <a:gd name="T68" fmla="*/ 11 w 116"/>
                  <a:gd name="T69" fmla="*/ 112 h 133"/>
                  <a:gd name="T70" fmla="*/ 15 w 116"/>
                  <a:gd name="T71" fmla="*/ 110 h 133"/>
                  <a:gd name="T72" fmla="*/ 17 w 116"/>
                  <a:gd name="T73" fmla="*/ 105 h 133"/>
                  <a:gd name="T74" fmla="*/ 12 w 116"/>
                  <a:gd name="T75" fmla="*/ 99 h 133"/>
                  <a:gd name="T76" fmla="*/ 6 w 116"/>
                  <a:gd name="T77" fmla="*/ 90 h 133"/>
                  <a:gd name="T78" fmla="*/ 1 w 116"/>
                  <a:gd name="T79" fmla="*/ 67 h 133"/>
                  <a:gd name="T80" fmla="*/ 0 w 116"/>
                  <a:gd name="T81" fmla="*/ 37 h 133"/>
                  <a:gd name="T82" fmla="*/ 0 w 116"/>
                  <a:gd name="T83" fmla="*/ 23 h 133"/>
                  <a:gd name="T84" fmla="*/ 1 w 116"/>
                  <a:gd name="T85" fmla="*/ 19 h 133"/>
                  <a:gd name="T86" fmla="*/ 5 w 116"/>
                  <a:gd name="T87" fmla="*/ 11 h 133"/>
                  <a:gd name="T88" fmla="*/ 11 w 116"/>
                  <a:gd name="T89" fmla="*/ 3 h 133"/>
                  <a:gd name="T90" fmla="*/ 19 w 116"/>
                  <a:gd name="T9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3">
                    <a:moveTo>
                      <a:pt x="19" y="0"/>
                    </a:moveTo>
                    <a:lnTo>
                      <a:pt x="28" y="2"/>
                    </a:lnTo>
                    <a:lnTo>
                      <a:pt x="39" y="6"/>
                    </a:lnTo>
                    <a:lnTo>
                      <a:pt x="51" y="11"/>
                    </a:lnTo>
                    <a:lnTo>
                      <a:pt x="63" y="17"/>
                    </a:lnTo>
                    <a:lnTo>
                      <a:pt x="71" y="20"/>
                    </a:lnTo>
                    <a:lnTo>
                      <a:pt x="79" y="25"/>
                    </a:lnTo>
                    <a:lnTo>
                      <a:pt x="87" y="28"/>
                    </a:lnTo>
                    <a:lnTo>
                      <a:pt x="93" y="31"/>
                    </a:lnTo>
                    <a:lnTo>
                      <a:pt x="104" y="36"/>
                    </a:lnTo>
                    <a:lnTo>
                      <a:pt x="108" y="37"/>
                    </a:lnTo>
                    <a:lnTo>
                      <a:pt x="111" y="39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3" y="42"/>
                    </a:lnTo>
                    <a:lnTo>
                      <a:pt x="111" y="44"/>
                    </a:lnTo>
                    <a:lnTo>
                      <a:pt x="110" y="45"/>
                    </a:lnTo>
                    <a:lnTo>
                      <a:pt x="108" y="50"/>
                    </a:lnTo>
                    <a:lnTo>
                      <a:pt x="108" y="54"/>
                    </a:lnTo>
                    <a:lnTo>
                      <a:pt x="107" y="57"/>
                    </a:lnTo>
                    <a:lnTo>
                      <a:pt x="108" y="61"/>
                    </a:lnTo>
                    <a:lnTo>
                      <a:pt x="108" y="64"/>
                    </a:lnTo>
                    <a:lnTo>
                      <a:pt x="108" y="67"/>
                    </a:lnTo>
                    <a:lnTo>
                      <a:pt x="108" y="71"/>
                    </a:lnTo>
                    <a:lnTo>
                      <a:pt x="108" y="74"/>
                    </a:lnTo>
                    <a:lnTo>
                      <a:pt x="110" y="78"/>
                    </a:lnTo>
                    <a:lnTo>
                      <a:pt x="110" y="78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81"/>
                    </a:lnTo>
                    <a:lnTo>
                      <a:pt x="108" y="82"/>
                    </a:lnTo>
                    <a:lnTo>
                      <a:pt x="105" y="85"/>
                    </a:lnTo>
                    <a:lnTo>
                      <a:pt x="102" y="88"/>
                    </a:lnTo>
                    <a:lnTo>
                      <a:pt x="96" y="90"/>
                    </a:lnTo>
                    <a:lnTo>
                      <a:pt x="93" y="93"/>
                    </a:lnTo>
                    <a:lnTo>
                      <a:pt x="90" y="96"/>
                    </a:lnTo>
                    <a:lnTo>
                      <a:pt x="87" y="99"/>
                    </a:lnTo>
                    <a:lnTo>
                      <a:pt x="84" y="102"/>
                    </a:lnTo>
                    <a:lnTo>
                      <a:pt x="84" y="104"/>
                    </a:lnTo>
                    <a:lnTo>
                      <a:pt x="82" y="107"/>
                    </a:lnTo>
                    <a:lnTo>
                      <a:pt x="82" y="110"/>
                    </a:lnTo>
                    <a:lnTo>
                      <a:pt x="82" y="115"/>
                    </a:lnTo>
                    <a:lnTo>
                      <a:pt x="82" y="118"/>
                    </a:lnTo>
                    <a:lnTo>
                      <a:pt x="84" y="119"/>
                    </a:lnTo>
                    <a:lnTo>
                      <a:pt x="85" y="121"/>
                    </a:lnTo>
                    <a:lnTo>
                      <a:pt x="87" y="121"/>
                    </a:lnTo>
                    <a:lnTo>
                      <a:pt x="88" y="122"/>
                    </a:lnTo>
                    <a:lnTo>
                      <a:pt x="88" y="122"/>
                    </a:lnTo>
                    <a:lnTo>
                      <a:pt x="88" y="122"/>
                    </a:lnTo>
                    <a:lnTo>
                      <a:pt x="85" y="124"/>
                    </a:lnTo>
                    <a:lnTo>
                      <a:pt x="82" y="124"/>
                    </a:lnTo>
                    <a:lnTo>
                      <a:pt x="76" y="127"/>
                    </a:lnTo>
                    <a:lnTo>
                      <a:pt x="74" y="127"/>
                    </a:lnTo>
                    <a:lnTo>
                      <a:pt x="73" y="127"/>
                    </a:lnTo>
                    <a:lnTo>
                      <a:pt x="66" y="129"/>
                    </a:lnTo>
                    <a:lnTo>
                      <a:pt x="56" y="130"/>
                    </a:lnTo>
                    <a:lnTo>
                      <a:pt x="39" y="132"/>
                    </a:lnTo>
                    <a:lnTo>
                      <a:pt x="26" y="133"/>
                    </a:lnTo>
                    <a:lnTo>
                      <a:pt x="23" y="130"/>
                    </a:lnTo>
                    <a:lnTo>
                      <a:pt x="20" y="126"/>
                    </a:lnTo>
                    <a:lnTo>
                      <a:pt x="15" y="122"/>
                    </a:lnTo>
                    <a:lnTo>
                      <a:pt x="12" y="119"/>
                    </a:lnTo>
                    <a:lnTo>
                      <a:pt x="11" y="116"/>
                    </a:lnTo>
                    <a:lnTo>
                      <a:pt x="8" y="115"/>
                    </a:lnTo>
                    <a:lnTo>
                      <a:pt x="8" y="112"/>
                    </a:lnTo>
                    <a:lnTo>
                      <a:pt x="6" y="110"/>
                    </a:lnTo>
                    <a:lnTo>
                      <a:pt x="9" y="112"/>
                    </a:lnTo>
                    <a:lnTo>
                      <a:pt x="11" y="112"/>
                    </a:lnTo>
                    <a:lnTo>
                      <a:pt x="12" y="112"/>
                    </a:lnTo>
                    <a:lnTo>
                      <a:pt x="15" y="110"/>
                    </a:lnTo>
                    <a:lnTo>
                      <a:pt x="17" y="109"/>
                    </a:lnTo>
                    <a:lnTo>
                      <a:pt x="17" y="105"/>
                    </a:lnTo>
                    <a:lnTo>
                      <a:pt x="14" y="104"/>
                    </a:lnTo>
                    <a:lnTo>
                      <a:pt x="12" y="99"/>
                    </a:lnTo>
                    <a:lnTo>
                      <a:pt x="9" y="95"/>
                    </a:lnTo>
                    <a:lnTo>
                      <a:pt x="6" y="90"/>
                    </a:lnTo>
                    <a:lnTo>
                      <a:pt x="3" y="79"/>
                    </a:lnTo>
                    <a:lnTo>
                      <a:pt x="1" y="67"/>
                    </a:lnTo>
                    <a:lnTo>
                      <a:pt x="0" y="51"/>
                    </a:lnTo>
                    <a:lnTo>
                      <a:pt x="0" y="37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1" y="19"/>
                    </a:lnTo>
                    <a:lnTo>
                      <a:pt x="3" y="16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9" name="Freeform 109"/>
              <p:cNvSpPr>
                <a:spLocks/>
              </p:cNvSpPr>
              <p:nvPr/>
            </p:nvSpPr>
            <p:spPr bwMode="auto">
              <a:xfrm>
                <a:off x="7894787" y="1858324"/>
                <a:ext cx="152933" cy="149202"/>
              </a:xfrm>
              <a:custGeom>
                <a:avLst/>
                <a:gdLst>
                  <a:gd name="T0" fmla="*/ 73 w 123"/>
                  <a:gd name="T1" fmla="*/ 0 h 120"/>
                  <a:gd name="T2" fmla="*/ 79 w 123"/>
                  <a:gd name="T3" fmla="*/ 0 h 120"/>
                  <a:gd name="T4" fmla="*/ 87 w 123"/>
                  <a:gd name="T5" fmla="*/ 0 h 120"/>
                  <a:gd name="T6" fmla="*/ 104 w 123"/>
                  <a:gd name="T7" fmla="*/ 3 h 120"/>
                  <a:gd name="T8" fmla="*/ 110 w 123"/>
                  <a:gd name="T9" fmla="*/ 17 h 120"/>
                  <a:gd name="T10" fmla="*/ 118 w 123"/>
                  <a:gd name="T11" fmla="*/ 30 h 120"/>
                  <a:gd name="T12" fmla="*/ 118 w 123"/>
                  <a:gd name="T13" fmla="*/ 38 h 120"/>
                  <a:gd name="T14" fmla="*/ 118 w 123"/>
                  <a:gd name="T15" fmla="*/ 41 h 120"/>
                  <a:gd name="T16" fmla="*/ 118 w 123"/>
                  <a:gd name="T17" fmla="*/ 49 h 120"/>
                  <a:gd name="T18" fmla="*/ 119 w 123"/>
                  <a:gd name="T19" fmla="*/ 57 h 120"/>
                  <a:gd name="T20" fmla="*/ 119 w 123"/>
                  <a:gd name="T21" fmla="*/ 58 h 120"/>
                  <a:gd name="T22" fmla="*/ 119 w 123"/>
                  <a:gd name="T23" fmla="*/ 58 h 120"/>
                  <a:gd name="T24" fmla="*/ 119 w 123"/>
                  <a:gd name="T25" fmla="*/ 58 h 120"/>
                  <a:gd name="T26" fmla="*/ 119 w 123"/>
                  <a:gd name="T27" fmla="*/ 65 h 120"/>
                  <a:gd name="T28" fmla="*/ 121 w 123"/>
                  <a:gd name="T29" fmla="*/ 71 h 120"/>
                  <a:gd name="T30" fmla="*/ 121 w 123"/>
                  <a:gd name="T31" fmla="*/ 71 h 120"/>
                  <a:gd name="T32" fmla="*/ 123 w 123"/>
                  <a:gd name="T33" fmla="*/ 71 h 120"/>
                  <a:gd name="T34" fmla="*/ 119 w 123"/>
                  <a:gd name="T35" fmla="*/ 78 h 120"/>
                  <a:gd name="T36" fmla="*/ 115 w 123"/>
                  <a:gd name="T37" fmla="*/ 82 h 120"/>
                  <a:gd name="T38" fmla="*/ 107 w 123"/>
                  <a:gd name="T39" fmla="*/ 85 h 120"/>
                  <a:gd name="T40" fmla="*/ 102 w 123"/>
                  <a:gd name="T41" fmla="*/ 92 h 120"/>
                  <a:gd name="T42" fmla="*/ 99 w 123"/>
                  <a:gd name="T43" fmla="*/ 95 h 120"/>
                  <a:gd name="T44" fmla="*/ 96 w 123"/>
                  <a:gd name="T45" fmla="*/ 99 h 120"/>
                  <a:gd name="T46" fmla="*/ 93 w 123"/>
                  <a:gd name="T47" fmla="*/ 105 h 120"/>
                  <a:gd name="T48" fmla="*/ 88 w 123"/>
                  <a:gd name="T49" fmla="*/ 113 h 120"/>
                  <a:gd name="T50" fmla="*/ 84 w 123"/>
                  <a:gd name="T51" fmla="*/ 117 h 120"/>
                  <a:gd name="T52" fmla="*/ 78 w 123"/>
                  <a:gd name="T53" fmla="*/ 117 h 120"/>
                  <a:gd name="T54" fmla="*/ 73 w 123"/>
                  <a:gd name="T55" fmla="*/ 117 h 120"/>
                  <a:gd name="T56" fmla="*/ 56 w 123"/>
                  <a:gd name="T57" fmla="*/ 114 h 120"/>
                  <a:gd name="T58" fmla="*/ 41 w 123"/>
                  <a:gd name="T59" fmla="*/ 114 h 120"/>
                  <a:gd name="T60" fmla="*/ 25 w 123"/>
                  <a:gd name="T61" fmla="*/ 116 h 120"/>
                  <a:gd name="T62" fmla="*/ 22 w 123"/>
                  <a:gd name="T63" fmla="*/ 116 h 120"/>
                  <a:gd name="T64" fmla="*/ 20 w 123"/>
                  <a:gd name="T65" fmla="*/ 119 h 120"/>
                  <a:gd name="T66" fmla="*/ 19 w 123"/>
                  <a:gd name="T67" fmla="*/ 120 h 120"/>
                  <a:gd name="T68" fmla="*/ 16 w 123"/>
                  <a:gd name="T69" fmla="*/ 117 h 120"/>
                  <a:gd name="T70" fmla="*/ 8 w 123"/>
                  <a:gd name="T71" fmla="*/ 106 h 120"/>
                  <a:gd name="T72" fmla="*/ 3 w 123"/>
                  <a:gd name="T73" fmla="*/ 97 h 120"/>
                  <a:gd name="T74" fmla="*/ 2 w 123"/>
                  <a:gd name="T75" fmla="*/ 89 h 120"/>
                  <a:gd name="T76" fmla="*/ 0 w 123"/>
                  <a:gd name="T77" fmla="*/ 77 h 120"/>
                  <a:gd name="T78" fmla="*/ 5 w 123"/>
                  <a:gd name="T79" fmla="*/ 65 h 120"/>
                  <a:gd name="T80" fmla="*/ 17 w 123"/>
                  <a:gd name="T81" fmla="*/ 58 h 120"/>
                  <a:gd name="T82" fmla="*/ 25 w 123"/>
                  <a:gd name="T83" fmla="*/ 55 h 120"/>
                  <a:gd name="T84" fmla="*/ 31 w 123"/>
                  <a:gd name="T85" fmla="*/ 52 h 120"/>
                  <a:gd name="T86" fmla="*/ 36 w 123"/>
                  <a:gd name="T87" fmla="*/ 51 h 120"/>
                  <a:gd name="T88" fmla="*/ 42 w 123"/>
                  <a:gd name="T89" fmla="*/ 49 h 120"/>
                  <a:gd name="T90" fmla="*/ 45 w 123"/>
                  <a:gd name="T91" fmla="*/ 48 h 120"/>
                  <a:gd name="T92" fmla="*/ 44 w 123"/>
                  <a:gd name="T93" fmla="*/ 41 h 120"/>
                  <a:gd name="T94" fmla="*/ 37 w 123"/>
                  <a:gd name="T95" fmla="*/ 34 h 120"/>
                  <a:gd name="T96" fmla="*/ 31 w 123"/>
                  <a:gd name="T97" fmla="*/ 26 h 120"/>
                  <a:gd name="T98" fmla="*/ 31 w 123"/>
                  <a:gd name="T99" fmla="*/ 18 h 120"/>
                  <a:gd name="T100" fmla="*/ 31 w 123"/>
                  <a:gd name="T101" fmla="*/ 9 h 120"/>
                  <a:gd name="T102" fmla="*/ 31 w 123"/>
                  <a:gd name="T103" fmla="*/ 6 h 120"/>
                  <a:gd name="T104" fmla="*/ 31 w 123"/>
                  <a:gd name="T105" fmla="*/ 4 h 120"/>
                  <a:gd name="T106" fmla="*/ 36 w 123"/>
                  <a:gd name="T107" fmla="*/ 1 h 120"/>
                  <a:gd name="T108" fmla="*/ 45 w 123"/>
                  <a:gd name="T109" fmla="*/ 0 h 120"/>
                  <a:gd name="T110" fmla="*/ 53 w 123"/>
                  <a:gd name="T111" fmla="*/ 0 h 120"/>
                  <a:gd name="T112" fmla="*/ 56 w 123"/>
                  <a:gd name="T113" fmla="*/ 0 h 120"/>
                  <a:gd name="T114" fmla="*/ 61 w 123"/>
                  <a:gd name="T115" fmla="*/ 0 h 120"/>
                  <a:gd name="T116" fmla="*/ 70 w 123"/>
                  <a:gd name="T11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20">
                    <a:moveTo>
                      <a:pt x="70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82" y="0"/>
                    </a:lnTo>
                    <a:lnTo>
                      <a:pt x="87" y="0"/>
                    </a:lnTo>
                    <a:lnTo>
                      <a:pt x="96" y="0"/>
                    </a:lnTo>
                    <a:lnTo>
                      <a:pt x="104" y="3"/>
                    </a:lnTo>
                    <a:lnTo>
                      <a:pt x="107" y="9"/>
                    </a:lnTo>
                    <a:lnTo>
                      <a:pt x="110" y="17"/>
                    </a:lnTo>
                    <a:lnTo>
                      <a:pt x="116" y="27"/>
                    </a:lnTo>
                    <a:lnTo>
                      <a:pt x="118" y="30"/>
                    </a:lnTo>
                    <a:lnTo>
                      <a:pt x="118" y="34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18" y="41"/>
                    </a:lnTo>
                    <a:lnTo>
                      <a:pt x="118" y="44"/>
                    </a:lnTo>
                    <a:lnTo>
                      <a:pt x="118" y="49"/>
                    </a:lnTo>
                    <a:lnTo>
                      <a:pt x="118" y="54"/>
                    </a:lnTo>
                    <a:lnTo>
                      <a:pt x="119" y="57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60"/>
                    </a:lnTo>
                    <a:lnTo>
                      <a:pt x="119" y="65"/>
                    </a:lnTo>
                    <a:lnTo>
                      <a:pt x="121" y="68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3" y="71"/>
                    </a:lnTo>
                    <a:lnTo>
                      <a:pt x="121" y="77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5" y="82"/>
                    </a:lnTo>
                    <a:lnTo>
                      <a:pt x="112" y="83"/>
                    </a:lnTo>
                    <a:lnTo>
                      <a:pt x="107" y="85"/>
                    </a:lnTo>
                    <a:lnTo>
                      <a:pt x="104" y="89"/>
                    </a:lnTo>
                    <a:lnTo>
                      <a:pt x="102" y="92"/>
                    </a:lnTo>
                    <a:lnTo>
                      <a:pt x="99" y="94"/>
                    </a:lnTo>
                    <a:lnTo>
                      <a:pt x="99" y="95"/>
                    </a:lnTo>
                    <a:lnTo>
                      <a:pt x="98" y="97"/>
                    </a:lnTo>
                    <a:lnTo>
                      <a:pt x="96" y="99"/>
                    </a:lnTo>
                    <a:lnTo>
                      <a:pt x="96" y="102"/>
                    </a:lnTo>
                    <a:lnTo>
                      <a:pt x="93" y="105"/>
                    </a:lnTo>
                    <a:lnTo>
                      <a:pt x="92" y="108"/>
                    </a:lnTo>
                    <a:lnTo>
                      <a:pt x="88" y="113"/>
                    </a:lnTo>
                    <a:lnTo>
                      <a:pt x="85" y="116"/>
                    </a:lnTo>
                    <a:lnTo>
                      <a:pt x="84" y="117"/>
                    </a:lnTo>
                    <a:lnTo>
                      <a:pt x="81" y="117"/>
                    </a:lnTo>
                    <a:lnTo>
                      <a:pt x="78" y="117"/>
                    </a:lnTo>
                    <a:lnTo>
                      <a:pt x="76" y="117"/>
                    </a:lnTo>
                    <a:lnTo>
                      <a:pt x="73" y="117"/>
                    </a:lnTo>
                    <a:lnTo>
                      <a:pt x="64" y="116"/>
                    </a:lnTo>
                    <a:lnTo>
                      <a:pt x="56" y="114"/>
                    </a:lnTo>
                    <a:lnTo>
                      <a:pt x="47" y="113"/>
                    </a:lnTo>
                    <a:lnTo>
                      <a:pt x="41" y="114"/>
                    </a:lnTo>
                    <a:lnTo>
                      <a:pt x="31" y="116"/>
                    </a:lnTo>
                    <a:lnTo>
                      <a:pt x="25" y="116"/>
                    </a:lnTo>
                    <a:lnTo>
                      <a:pt x="22" y="116"/>
                    </a:lnTo>
                    <a:lnTo>
                      <a:pt x="22" y="116"/>
                    </a:lnTo>
                    <a:lnTo>
                      <a:pt x="22" y="117"/>
                    </a:lnTo>
                    <a:lnTo>
                      <a:pt x="20" y="119"/>
                    </a:lnTo>
                    <a:lnTo>
                      <a:pt x="20" y="119"/>
                    </a:lnTo>
                    <a:lnTo>
                      <a:pt x="19" y="120"/>
                    </a:lnTo>
                    <a:lnTo>
                      <a:pt x="17" y="119"/>
                    </a:lnTo>
                    <a:lnTo>
                      <a:pt x="16" y="117"/>
                    </a:lnTo>
                    <a:lnTo>
                      <a:pt x="13" y="113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2" y="94"/>
                    </a:lnTo>
                    <a:lnTo>
                      <a:pt x="2" y="89"/>
                    </a:lnTo>
                    <a:lnTo>
                      <a:pt x="2" y="83"/>
                    </a:lnTo>
                    <a:lnTo>
                      <a:pt x="0" y="77"/>
                    </a:lnTo>
                    <a:lnTo>
                      <a:pt x="2" y="69"/>
                    </a:lnTo>
                    <a:lnTo>
                      <a:pt x="5" y="65"/>
                    </a:lnTo>
                    <a:lnTo>
                      <a:pt x="11" y="60"/>
                    </a:lnTo>
                    <a:lnTo>
                      <a:pt x="17" y="58"/>
                    </a:lnTo>
                    <a:lnTo>
                      <a:pt x="22" y="57"/>
                    </a:lnTo>
                    <a:lnTo>
                      <a:pt x="25" y="55"/>
                    </a:lnTo>
                    <a:lnTo>
                      <a:pt x="28" y="54"/>
                    </a:lnTo>
                    <a:lnTo>
                      <a:pt x="31" y="52"/>
                    </a:lnTo>
                    <a:lnTo>
                      <a:pt x="33" y="52"/>
                    </a:lnTo>
                    <a:lnTo>
                      <a:pt x="36" y="51"/>
                    </a:lnTo>
                    <a:lnTo>
                      <a:pt x="39" y="51"/>
                    </a:lnTo>
                    <a:lnTo>
                      <a:pt x="42" y="49"/>
                    </a:lnTo>
                    <a:lnTo>
                      <a:pt x="44" y="49"/>
                    </a:lnTo>
                    <a:lnTo>
                      <a:pt x="45" y="48"/>
                    </a:lnTo>
                    <a:lnTo>
                      <a:pt x="45" y="44"/>
                    </a:lnTo>
                    <a:lnTo>
                      <a:pt x="44" y="41"/>
                    </a:lnTo>
                    <a:lnTo>
                      <a:pt x="41" y="37"/>
                    </a:lnTo>
                    <a:lnTo>
                      <a:pt x="37" y="34"/>
                    </a:lnTo>
                    <a:lnTo>
                      <a:pt x="34" y="29"/>
                    </a:lnTo>
                    <a:lnTo>
                      <a:pt x="31" y="26"/>
                    </a:lnTo>
                    <a:lnTo>
                      <a:pt x="31" y="23"/>
                    </a:lnTo>
                    <a:lnTo>
                      <a:pt x="31" y="18"/>
                    </a:lnTo>
                    <a:lnTo>
                      <a:pt x="31" y="13"/>
                    </a:lnTo>
                    <a:lnTo>
                      <a:pt x="31" y="9"/>
                    </a:lnTo>
                    <a:lnTo>
                      <a:pt x="31" y="7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31" y="4"/>
                    </a:lnTo>
                    <a:lnTo>
                      <a:pt x="33" y="3"/>
                    </a:lnTo>
                    <a:lnTo>
                      <a:pt x="36" y="1"/>
                    </a:lnTo>
                    <a:lnTo>
                      <a:pt x="41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9" name="Freeform 9"/>
            <p:cNvSpPr>
              <a:spLocks/>
            </p:cNvSpPr>
            <p:nvPr/>
          </p:nvSpPr>
          <p:spPr bwMode="auto">
            <a:xfrm>
              <a:off x="3582192" y="1475983"/>
              <a:ext cx="829316" cy="476204"/>
            </a:xfrm>
            <a:custGeom>
              <a:avLst/>
              <a:gdLst>
                <a:gd name="T0" fmla="*/ 515 w 667"/>
                <a:gd name="T1" fmla="*/ 13 h 383"/>
                <a:gd name="T2" fmla="*/ 562 w 667"/>
                <a:gd name="T3" fmla="*/ 37 h 383"/>
                <a:gd name="T4" fmla="*/ 599 w 667"/>
                <a:gd name="T5" fmla="*/ 52 h 383"/>
                <a:gd name="T6" fmla="*/ 642 w 667"/>
                <a:gd name="T7" fmla="*/ 77 h 383"/>
                <a:gd name="T8" fmla="*/ 664 w 667"/>
                <a:gd name="T9" fmla="*/ 82 h 383"/>
                <a:gd name="T10" fmla="*/ 614 w 667"/>
                <a:gd name="T11" fmla="*/ 108 h 383"/>
                <a:gd name="T12" fmla="*/ 563 w 667"/>
                <a:gd name="T13" fmla="*/ 122 h 383"/>
                <a:gd name="T14" fmla="*/ 544 w 667"/>
                <a:gd name="T15" fmla="*/ 142 h 383"/>
                <a:gd name="T16" fmla="*/ 544 w 667"/>
                <a:gd name="T17" fmla="*/ 144 h 383"/>
                <a:gd name="T18" fmla="*/ 546 w 667"/>
                <a:gd name="T19" fmla="*/ 154 h 383"/>
                <a:gd name="T20" fmla="*/ 554 w 667"/>
                <a:gd name="T21" fmla="*/ 190 h 383"/>
                <a:gd name="T22" fmla="*/ 535 w 667"/>
                <a:gd name="T23" fmla="*/ 182 h 383"/>
                <a:gd name="T24" fmla="*/ 442 w 667"/>
                <a:gd name="T25" fmla="*/ 191 h 383"/>
                <a:gd name="T26" fmla="*/ 416 w 667"/>
                <a:gd name="T27" fmla="*/ 216 h 383"/>
                <a:gd name="T28" fmla="*/ 411 w 667"/>
                <a:gd name="T29" fmla="*/ 222 h 383"/>
                <a:gd name="T30" fmla="*/ 408 w 667"/>
                <a:gd name="T31" fmla="*/ 229 h 383"/>
                <a:gd name="T32" fmla="*/ 404 w 667"/>
                <a:gd name="T33" fmla="*/ 233 h 383"/>
                <a:gd name="T34" fmla="*/ 391 w 667"/>
                <a:gd name="T35" fmla="*/ 232 h 383"/>
                <a:gd name="T36" fmla="*/ 356 w 667"/>
                <a:gd name="T37" fmla="*/ 269 h 383"/>
                <a:gd name="T38" fmla="*/ 348 w 667"/>
                <a:gd name="T39" fmla="*/ 292 h 383"/>
                <a:gd name="T40" fmla="*/ 354 w 667"/>
                <a:gd name="T41" fmla="*/ 295 h 383"/>
                <a:gd name="T42" fmla="*/ 373 w 667"/>
                <a:gd name="T43" fmla="*/ 309 h 383"/>
                <a:gd name="T44" fmla="*/ 414 w 667"/>
                <a:gd name="T45" fmla="*/ 345 h 383"/>
                <a:gd name="T46" fmla="*/ 399 w 667"/>
                <a:gd name="T47" fmla="*/ 360 h 383"/>
                <a:gd name="T48" fmla="*/ 391 w 667"/>
                <a:gd name="T49" fmla="*/ 379 h 383"/>
                <a:gd name="T50" fmla="*/ 384 w 667"/>
                <a:gd name="T51" fmla="*/ 374 h 383"/>
                <a:gd name="T52" fmla="*/ 346 w 667"/>
                <a:gd name="T53" fmla="*/ 382 h 383"/>
                <a:gd name="T54" fmla="*/ 284 w 667"/>
                <a:gd name="T55" fmla="*/ 365 h 383"/>
                <a:gd name="T56" fmla="*/ 249 w 667"/>
                <a:gd name="T57" fmla="*/ 317 h 383"/>
                <a:gd name="T58" fmla="*/ 246 w 667"/>
                <a:gd name="T59" fmla="*/ 287 h 383"/>
                <a:gd name="T60" fmla="*/ 218 w 667"/>
                <a:gd name="T61" fmla="*/ 277 h 383"/>
                <a:gd name="T62" fmla="*/ 212 w 667"/>
                <a:gd name="T63" fmla="*/ 238 h 383"/>
                <a:gd name="T64" fmla="*/ 179 w 667"/>
                <a:gd name="T65" fmla="*/ 221 h 383"/>
                <a:gd name="T66" fmla="*/ 156 w 667"/>
                <a:gd name="T67" fmla="*/ 230 h 383"/>
                <a:gd name="T68" fmla="*/ 156 w 667"/>
                <a:gd name="T69" fmla="*/ 233 h 383"/>
                <a:gd name="T70" fmla="*/ 97 w 667"/>
                <a:gd name="T71" fmla="*/ 246 h 383"/>
                <a:gd name="T72" fmla="*/ 60 w 667"/>
                <a:gd name="T73" fmla="*/ 226 h 383"/>
                <a:gd name="T74" fmla="*/ 21 w 667"/>
                <a:gd name="T75" fmla="*/ 190 h 383"/>
                <a:gd name="T76" fmla="*/ 7 w 667"/>
                <a:gd name="T77" fmla="*/ 153 h 383"/>
                <a:gd name="T78" fmla="*/ 10 w 667"/>
                <a:gd name="T79" fmla="*/ 154 h 383"/>
                <a:gd name="T80" fmla="*/ 46 w 667"/>
                <a:gd name="T81" fmla="*/ 161 h 383"/>
                <a:gd name="T82" fmla="*/ 74 w 667"/>
                <a:gd name="T83" fmla="*/ 151 h 383"/>
                <a:gd name="T84" fmla="*/ 82 w 667"/>
                <a:gd name="T85" fmla="*/ 133 h 383"/>
                <a:gd name="T86" fmla="*/ 134 w 667"/>
                <a:gd name="T87" fmla="*/ 111 h 383"/>
                <a:gd name="T88" fmla="*/ 139 w 667"/>
                <a:gd name="T89" fmla="*/ 85 h 383"/>
                <a:gd name="T90" fmla="*/ 151 w 667"/>
                <a:gd name="T91" fmla="*/ 57 h 383"/>
                <a:gd name="T92" fmla="*/ 241 w 667"/>
                <a:gd name="T93" fmla="*/ 51 h 383"/>
                <a:gd name="T94" fmla="*/ 255 w 667"/>
                <a:gd name="T95" fmla="*/ 49 h 383"/>
                <a:gd name="T96" fmla="*/ 255 w 667"/>
                <a:gd name="T97" fmla="*/ 48 h 383"/>
                <a:gd name="T98" fmla="*/ 312 w 667"/>
                <a:gd name="T99" fmla="*/ 37 h 383"/>
                <a:gd name="T100" fmla="*/ 370 w 667"/>
                <a:gd name="T101" fmla="*/ 6 h 383"/>
                <a:gd name="T102" fmla="*/ 410 w 667"/>
                <a:gd name="T103" fmla="*/ 18 h 383"/>
                <a:gd name="T104" fmla="*/ 464 w 667"/>
                <a:gd name="T105" fmla="*/ 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7" h="383">
                  <a:moveTo>
                    <a:pt x="489" y="0"/>
                  </a:moveTo>
                  <a:lnTo>
                    <a:pt x="492" y="0"/>
                  </a:lnTo>
                  <a:lnTo>
                    <a:pt x="498" y="3"/>
                  </a:lnTo>
                  <a:lnTo>
                    <a:pt x="507" y="7"/>
                  </a:lnTo>
                  <a:lnTo>
                    <a:pt x="515" y="13"/>
                  </a:lnTo>
                  <a:lnTo>
                    <a:pt x="521" y="20"/>
                  </a:lnTo>
                  <a:lnTo>
                    <a:pt x="526" y="29"/>
                  </a:lnTo>
                  <a:lnTo>
                    <a:pt x="534" y="34"/>
                  </a:lnTo>
                  <a:lnTo>
                    <a:pt x="544" y="37"/>
                  </a:lnTo>
                  <a:lnTo>
                    <a:pt x="562" y="37"/>
                  </a:lnTo>
                  <a:lnTo>
                    <a:pt x="572" y="38"/>
                  </a:lnTo>
                  <a:lnTo>
                    <a:pt x="579" y="40"/>
                  </a:lnTo>
                  <a:lnTo>
                    <a:pt x="583" y="41"/>
                  </a:lnTo>
                  <a:lnTo>
                    <a:pt x="589" y="46"/>
                  </a:lnTo>
                  <a:lnTo>
                    <a:pt x="599" y="52"/>
                  </a:lnTo>
                  <a:lnTo>
                    <a:pt x="613" y="60"/>
                  </a:lnTo>
                  <a:lnTo>
                    <a:pt x="627" y="68"/>
                  </a:lnTo>
                  <a:lnTo>
                    <a:pt x="634" y="72"/>
                  </a:lnTo>
                  <a:lnTo>
                    <a:pt x="639" y="75"/>
                  </a:lnTo>
                  <a:lnTo>
                    <a:pt x="642" y="77"/>
                  </a:lnTo>
                  <a:lnTo>
                    <a:pt x="645" y="77"/>
                  </a:lnTo>
                  <a:lnTo>
                    <a:pt x="650" y="77"/>
                  </a:lnTo>
                  <a:lnTo>
                    <a:pt x="659" y="77"/>
                  </a:lnTo>
                  <a:lnTo>
                    <a:pt x="667" y="75"/>
                  </a:lnTo>
                  <a:lnTo>
                    <a:pt x="664" y="82"/>
                  </a:lnTo>
                  <a:lnTo>
                    <a:pt x="661" y="89"/>
                  </a:lnTo>
                  <a:lnTo>
                    <a:pt x="653" y="102"/>
                  </a:lnTo>
                  <a:lnTo>
                    <a:pt x="642" y="106"/>
                  </a:lnTo>
                  <a:lnTo>
                    <a:pt x="625" y="106"/>
                  </a:lnTo>
                  <a:lnTo>
                    <a:pt x="614" y="108"/>
                  </a:lnTo>
                  <a:lnTo>
                    <a:pt x="605" y="109"/>
                  </a:lnTo>
                  <a:lnTo>
                    <a:pt x="596" y="111"/>
                  </a:lnTo>
                  <a:lnTo>
                    <a:pt x="580" y="114"/>
                  </a:lnTo>
                  <a:lnTo>
                    <a:pt x="569" y="117"/>
                  </a:lnTo>
                  <a:lnTo>
                    <a:pt x="563" y="122"/>
                  </a:lnTo>
                  <a:lnTo>
                    <a:pt x="560" y="125"/>
                  </a:lnTo>
                  <a:lnTo>
                    <a:pt x="557" y="131"/>
                  </a:lnTo>
                  <a:lnTo>
                    <a:pt x="549" y="137"/>
                  </a:lnTo>
                  <a:lnTo>
                    <a:pt x="546" y="140"/>
                  </a:lnTo>
                  <a:lnTo>
                    <a:pt x="544" y="142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4" y="144"/>
                  </a:lnTo>
                  <a:lnTo>
                    <a:pt x="544" y="144"/>
                  </a:lnTo>
                  <a:lnTo>
                    <a:pt x="546" y="144"/>
                  </a:lnTo>
                  <a:lnTo>
                    <a:pt x="548" y="144"/>
                  </a:lnTo>
                  <a:lnTo>
                    <a:pt x="548" y="145"/>
                  </a:lnTo>
                  <a:lnTo>
                    <a:pt x="548" y="148"/>
                  </a:lnTo>
                  <a:lnTo>
                    <a:pt x="546" y="154"/>
                  </a:lnTo>
                  <a:lnTo>
                    <a:pt x="548" y="161"/>
                  </a:lnTo>
                  <a:lnTo>
                    <a:pt x="549" y="170"/>
                  </a:lnTo>
                  <a:lnTo>
                    <a:pt x="552" y="182"/>
                  </a:lnTo>
                  <a:lnTo>
                    <a:pt x="554" y="187"/>
                  </a:lnTo>
                  <a:lnTo>
                    <a:pt x="554" y="190"/>
                  </a:lnTo>
                  <a:lnTo>
                    <a:pt x="551" y="190"/>
                  </a:lnTo>
                  <a:lnTo>
                    <a:pt x="548" y="187"/>
                  </a:lnTo>
                  <a:lnTo>
                    <a:pt x="544" y="185"/>
                  </a:lnTo>
                  <a:lnTo>
                    <a:pt x="540" y="184"/>
                  </a:lnTo>
                  <a:lnTo>
                    <a:pt x="535" y="182"/>
                  </a:lnTo>
                  <a:lnTo>
                    <a:pt x="469" y="182"/>
                  </a:lnTo>
                  <a:lnTo>
                    <a:pt x="455" y="184"/>
                  </a:lnTo>
                  <a:lnTo>
                    <a:pt x="447" y="187"/>
                  </a:lnTo>
                  <a:lnTo>
                    <a:pt x="444" y="190"/>
                  </a:lnTo>
                  <a:lnTo>
                    <a:pt x="442" y="191"/>
                  </a:lnTo>
                  <a:lnTo>
                    <a:pt x="444" y="193"/>
                  </a:lnTo>
                  <a:lnTo>
                    <a:pt x="441" y="195"/>
                  </a:lnTo>
                  <a:lnTo>
                    <a:pt x="433" y="199"/>
                  </a:lnTo>
                  <a:lnTo>
                    <a:pt x="424" y="205"/>
                  </a:lnTo>
                  <a:lnTo>
                    <a:pt x="416" y="216"/>
                  </a:lnTo>
                  <a:lnTo>
                    <a:pt x="413" y="219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4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4"/>
                  </a:lnTo>
                  <a:lnTo>
                    <a:pt x="410" y="226"/>
                  </a:lnTo>
                  <a:lnTo>
                    <a:pt x="408" y="229"/>
                  </a:lnTo>
                  <a:lnTo>
                    <a:pt x="405" y="232"/>
                  </a:lnTo>
                  <a:lnTo>
                    <a:pt x="405" y="233"/>
                  </a:lnTo>
                  <a:lnTo>
                    <a:pt x="404" y="235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404" y="232"/>
                  </a:lnTo>
                  <a:lnTo>
                    <a:pt x="402" y="230"/>
                  </a:lnTo>
                  <a:lnTo>
                    <a:pt x="401" y="229"/>
                  </a:lnTo>
                  <a:lnTo>
                    <a:pt x="397" y="229"/>
                  </a:lnTo>
                  <a:lnTo>
                    <a:pt x="391" y="232"/>
                  </a:lnTo>
                  <a:lnTo>
                    <a:pt x="384" y="239"/>
                  </a:lnTo>
                  <a:lnTo>
                    <a:pt x="376" y="250"/>
                  </a:lnTo>
                  <a:lnTo>
                    <a:pt x="368" y="260"/>
                  </a:lnTo>
                  <a:lnTo>
                    <a:pt x="360" y="264"/>
                  </a:lnTo>
                  <a:lnTo>
                    <a:pt x="356" y="269"/>
                  </a:lnTo>
                  <a:lnTo>
                    <a:pt x="353" y="275"/>
                  </a:lnTo>
                  <a:lnTo>
                    <a:pt x="349" y="284"/>
                  </a:lnTo>
                  <a:lnTo>
                    <a:pt x="348" y="287"/>
                  </a:lnTo>
                  <a:lnTo>
                    <a:pt x="348" y="291"/>
                  </a:lnTo>
                  <a:lnTo>
                    <a:pt x="348" y="292"/>
                  </a:lnTo>
                  <a:lnTo>
                    <a:pt x="348" y="292"/>
                  </a:lnTo>
                  <a:lnTo>
                    <a:pt x="349" y="292"/>
                  </a:lnTo>
                  <a:lnTo>
                    <a:pt x="351" y="292"/>
                  </a:lnTo>
                  <a:lnTo>
                    <a:pt x="353" y="294"/>
                  </a:lnTo>
                  <a:lnTo>
                    <a:pt x="354" y="295"/>
                  </a:lnTo>
                  <a:lnTo>
                    <a:pt x="357" y="300"/>
                  </a:lnTo>
                  <a:lnTo>
                    <a:pt x="360" y="304"/>
                  </a:lnTo>
                  <a:lnTo>
                    <a:pt x="363" y="306"/>
                  </a:lnTo>
                  <a:lnTo>
                    <a:pt x="366" y="308"/>
                  </a:lnTo>
                  <a:lnTo>
                    <a:pt x="373" y="309"/>
                  </a:lnTo>
                  <a:lnTo>
                    <a:pt x="379" y="314"/>
                  </a:lnTo>
                  <a:lnTo>
                    <a:pt x="388" y="320"/>
                  </a:lnTo>
                  <a:lnTo>
                    <a:pt x="401" y="329"/>
                  </a:lnTo>
                  <a:lnTo>
                    <a:pt x="410" y="339"/>
                  </a:lnTo>
                  <a:lnTo>
                    <a:pt x="414" y="345"/>
                  </a:lnTo>
                  <a:lnTo>
                    <a:pt x="414" y="349"/>
                  </a:lnTo>
                  <a:lnTo>
                    <a:pt x="413" y="351"/>
                  </a:lnTo>
                  <a:lnTo>
                    <a:pt x="408" y="354"/>
                  </a:lnTo>
                  <a:lnTo>
                    <a:pt x="404" y="357"/>
                  </a:lnTo>
                  <a:lnTo>
                    <a:pt x="399" y="360"/>
                  </a:lnTo>
                  <a:lnTo>
                    <a:pt x="396" y="368"/>
                  </a:lnTo>
                  <a:lnTo>
                    <a:pt x="393" y="373"/>
                  </a:lnTo>
                  <a:lnTo>
                    <a:pt x="393" y="376"/>
                  </a:lnTo>
                  <a:lnTo>
                    <a:pt x="391" y="377"/>
                  </a:lnTo>
                  <a:lnTo>
                    <a:pt x="391" y="379"/>
                  </a:lnTo>
                  <a:lnTo>
                    <a:pt x="390" y="377"/>
                  </a:lnTo>
                  <a:lnTo>
                    <a:pt x="390" y="377"/>
                  </a:lnTo>
                  <a:lnTo>
                    <a:pt x="388" y="376"/>
                  </a:lnTo>
                  <a:lnTo>
                    <a:pt x="387" y="374"/>
                  </a:lnTo>
                  <a:lnTo>
                    <a:pt x="384" y="374"/>
                  </a:lnTo>
                  <a:lnTo>
                    <a:pt x="380" y="374"/>
                  </a:lnTo>
                  <a:lnTo>
                    <a:pt x="376" y="376"/>
                  </a:lnTo>
                  <a:lnTo>
                    <a:pt x="363" y="379"/>
                  </a:lnTo>
                  <a:lnTo>
                    <a:pt x="354" y="380"/>
                  </a:lnTo>
                  <a:lnTo>
                    <a:pt x="346" y="382"/>
                  </a:lnTo>
                  <a:lnTo>
                    <a:pt x="334" y="383"/>
                  </a:lnTo>
                  <a:lnTo>
                    <a:pt x="319" y="382"/>
                  </a:lnTo>
                  <a:lnTo>
                    <a:pt x="305" y="377"/>
                  </a:lnTo>
                  <a:lnTo>
                    <a:pt x="292" y="371"/>
                  </a:lnTo>
                  <a:lnTo>
                    <a:pt x="284" y="365"/>
                  </a:lnTo>
                  <a:lnTo>
                    <a:pt x="278" y="357"/>
                  </a:lnTo>
                  <a:lnTo>
                    <a:pt x="272" y="348"/>
                  </a:lnTo>
                  <a:lnTo>
                    <a:pt x="264" y="337"/>
                  </a:lnTo>
                  <a:lnTo>
                    <a:pt x="253" y="326"/>
                  </a:lnTo>
                  <a:lnTo>
                    <a:pt x="249" y="317"/>
                  </a:lnTo>
                  <a:lnTo>
                    <a:pt x="249" y="304"/>
                  </a:lnTo>
                  <a:lnTo>
                    <a:pt x="249" y="298"/>
                  </a:lnTo>
                  <a:lnTo>
                    <a:pt x="249" y="294"/>
                  </a:lnTo>
                  <a:lnTo>
                    <a:pt x="247" y="291"/>
                  </a:lnTo>
                  <a:lnTo>
                    <a:pt x="246" y="287"/>
                  </a:lnTo>
                  <a:lnTo>
                    <a:pt x="244" y="284"/>
                  </a:lnTo>
                  <a:lnTo>
                    <a:pt x="241" y="281"/>
                  </a:lnTo>
                  <a:lnTo>
                    <a:pt x="233" y="278"/>
                  </a:lnTo>
                  <a:lnTo>
                    <a:pt x="226" y="278"/>
                  </a:lnTo>
                  <a:lnTo>
                    <a:pt x="218" y="277"/>
                  </a:lnTo>
                  <a:lnTo>
                    <a:pt x="213" y="274"/>
                  </a:lnTo>
                  <a:lnTo>
                    <a:pt x="212" y="261"/>
                  </a:lnTo>
                  <a:lnTo>
                    <a:pt x="213" y="249"/>
                  </a:lnTo>
                  <a:lnTo>
                    <a:pt x="213" y="244"/>
                  </a:lnTo>
                  <a:lnTo>
                    <a:pt x="212" y="238"/>
                  </a:lnTo>
                  <a:lnTo>
                    <a:pt x="207" y="232"/>
                  </a:lnTo>
                  <a:lnTo>
                    <a:pt x="198" y="224"/>
                  </a:lnTo>
                  <a:lnTo>
                    <a:pt x="190" y="219"/>
                  </a:lnTo>
                  <a:lnTo>
                    <a:pt x="185" y="218"/>
                  </a:lnTo>
                  <a:lnTo>
                    <a:pt x="179" y="221"/>
                  </a:lnTo>
                  <a:lnTo>
                    <a:pt x="173" y="226"/>
                  </a:lnTo>
                  <a:lnTo>
                    <a:pt x="165" y="229"/>
                  </a:lnTo>
                  <a:lnTo>
                    <a:pt x="161" y="230"/>
                  </a:lnTo>
                  <a:lnTo>
                    <a:pt x="158" y="230"/>
                  </a:lnTo>
                  <a:lnTo>
                    <a:pt x="156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3"/>
                  </a:lnTo>
                  <a:lnTo>
                    <a:pt x="153" y="235"/>
                  </a:lnTo>
                  <a:lnTo>
                    <a:pt x="150" y="236"/>
                  </a:lnTo>
                  <a:lnTo>
                    <a:pt x="128" y="243"/>
                  </a:lnTo>
                  <a:lnTo>
                    <a:pt x="110" y="246"/>
                  </a:lnTo>
                  <a:lnTo>
                    <a:pt x="97" y="246"/>
                  </a:lnTo>
                  <a:lnTo>
                    <a:pt x="85" y="243"/>
                  </a:lnTo>
                  <a:lnTo>
                    <a:pt x="71" y="236"/>
                  </a:lnTo>
                  <a:lnTo>
                    <a:pt x="66" y="232"/>
                  </a:lnTo>
                  <a:lnTo>
                    <a:pt x="63" y="229"/>
                  </a:lnTo>
                  <a:lnTo>
                    <a:pt x="60" y="226"/>
                  </a:lnTo>
                  <a:lnTo>
                    <a:pt x="58" y="221"/>
                  </a:lnTo>
                  <a:lnTo>
                    <a:pt x="55" y="219"/>
                  </a:lnTo>
                  <a:lnTo>
                    <a:pt x="51" y="216"/>
                  </a:lnTo>
                  <a:lnTo>
                    <a:pt x="35" y="204"/>
                  </a:lnTo>
                  <a:lnTo>
                    <a:pt x="21" y="190"/>
                  </a:lnTo>
                  <a:lnTo>
                    <a:pt x="14" y="182"/>
                  </a:lnTo>
                  <a:lnTo>
                    <a:pt x="9" y="170"/>
                  </a:lnTo>
                  <a:lnTo>
                    <a:pt x="0" y="157"/>
                  </a:lnTo>
                  <a:lnTo>
                    <a:pt x="4" y="154"/>
                  </a:lnTo>
                  <a:lnTo>
                    <a:pt x="7" y="153"/>
                  </a:lnTo>
                  <a:lnTo>
                    <a:pt x="9" y="153"/>
                  </a:lnTo>
                  <a:lnTo>
                    <a:pt x="10" y="153"/>
                  </a:lnTo>
                  <a:lnTo>
                    <a:pt x="10" y="153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4" y="156"/>
                  </a:lnTo>
                  <a:lnTo>
                    <a:pt x="23" y="157"/>
                  </a:lnTo>
                  <a:lnTo>
                    <a:pt x="34" y="159"/>
                  </a:lnTo>
                  <a:lnTo>
                    <a:pt x="46" y="161"/>
                  </a:lnTo>
                  <a:lnTo>
                    <a:pt x="57" y="161"/>
                  </a:lnTo>
                  <a:lnTo>
                    <a:pt x="63" y="161"/>
                  </a:lnTo>
                  <a:lnTo>
                    <a:pt x="68" y="159"/>
                  </a:lnTo>
                  <a:lnTo>
                    <a:pt x="71" y="156"/>
                  </a:lnTo>
                  <a:lnTo>
                    <a:pt x="74" y="151"/>
                  </a:lnTo>
                  <a:lnTo>
                    <a:pt x="75" y="147"/>
                  </a:lnTo>
                  <a:lnTo>
                    <a:pt x="77" y="140"/>
                  </a:lnTo>
                  <a:lnTo>
                    <a:pt x="77" y="136"/>
                  </a:lnTo>
                  <a:lnTo>
                    <a:pt x="77" y="134"/>
                  </a:lnTo>
                  <a:lnTo>
                    <a:pt x="82" y="133"/>
                  </a:lnTo>
                  <a:lnTo>
                    <a:pt x="88" y="131"/>
                  </a:lnTo>
                  <a:lnTo>
                    <a:pt x="99" y="128"/>
                  </a:lnTo>
                  <a:lnTo>
                    <a:pt x="114" y="122"/>
                  </a:lnTo>
                  <a:lnTo>
                    <a:pt x="128" y="116"/>
                  </a:lnTo>
                  <a:lnTo>
                    <a:pt x="134" y="111"/>
                  </a:lnTo>
                  <a:lnTo>
                    <a:pt x="139" y="106"/>
                  </a:lnTo>
                  <a:lnTo>
                    <a:pt x="139" y="103"/>
                  </a:lnTo>
                  <a:lnTo>
                    <a:pt x="139" y="99"/>
                  </a:lnTo>
                  <a:lnTo>
                    <a:pt x="139" y="92"/>
                  </a:lnTo>
                  <a:lnTo>
                    <a:pt x="139" y="85"/>
                  </a:lnTo>
                  <a:lnTo>
                    <a:pt x="142" y="72"/>
                  </a:lnTo>
                  <a:lnTo>
                    <a:pt x="144" y="65"/>
                  </a:lnTo>
                  <a:lnTo>
                    <a:pt x="144" y="57"/>
                  </a:lnTo>
                  <a:lnTo>
                    <a:pt x="147" y="57"/>
                  </a:lnTo>
                  <a:lnTo>
                    <a:pt x="151" y="57"/>
                  </a:lnTo>
                  <a:lnTo>
                    <a:pt x="162" y="55"/>
                  </a:lnTo>
                  <a:lnTo>
                    <a:pt x="181" y="54"/>
                  </a:lnTo>
                  <a:lnTo>
                    <a:pt x="204" y="52"/>
                  </a:lnTo>
                  <a:lnTo>
                    <a:pt x="233" y="51"/>
                  </a:lnTo>
                  <a:lnTo>
                    <a:pt x="241" y="51"/>
                  </a:lnTo>
                  <a:lnTo>
                    <a:pt x="247" y="51"/>
                  </a:lnTo>
                  <a:lnTo>
                    <a:pt x="252" y="49"/>
                  </a:lnTo>
                  <a:lnTo>
                    <a:pt x="253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3" y="49"/>
                  </a:lnTo>
                  <a:lnTo>
                    <a:pt x="255" y="49"/>
                  </a:lnTo>
                  <a:lnTo>
                    <a:pt x="255" y="48"/>
                  </a:lnTo>
                  <a:lnTo>
                    <a:pt x="257" y="48"/>
                  </a:lnTo>
                  <a:lnTo>
                    <a:pt x="267" y="44"/>
                  </a:lnTo>
                  <a:lnTo>
                    <a:pt x="281" y="41"/>
                  </a:lnTo>
                  <a:lnTo>
                    <a:pt x="298" y="40"/>
                  </a:lnTo>
                  <a:lnTo>
                    <a:pt x="312" y="37"/>
                  </a:lnTo>
                  <a:lnTo>
                    <a:pt x="320" y="35"/>
                  </a:lnTo>
                  <a:lnTo>
                    <a:pt x="329" y="32"/>
                  </a:lnTo>
                  <a:lnTo>
                    <a:pt x="342" y="26"/>
                  </a:lnTo>
                  <a:lnTo>
                    <a:pt x="356" y="17"/>
                  </a:lnTo>
                  <a:lnTo>
                    <a:pt x="370" y="6"/>
                  </a:lnTo>
                  <a:lnTo>
                    <a:pt x="379" y="1"/>
                  </a:lnTo>
                  <a:lnTo>
                    <a:pt x="387" y="3"/>
                  </a:lnTo>
                  <a:lnTo>
                    <a:pt x="394" y="9"/>
                  </a:lnTo>
                  <a:lnTo>
                    <a:pt x="402" y="15"/>
                  </a:lnTo>
                  <a:lnTo>
                    <a:pt x="410" y="18"/>
                  </a:lnTo>
                  <a:lnTo>
                    <a:pt x="421" y="20"/>
                  </a:lnTo>
                  <a:lnTo>
                    <a:pt x="433" y="18"/>
                  </a:lnTo>
                  <a:lnTo>
                    <a:pt x="444" y="13"/>
                  </a:lnTo>
                  <a:lnTo>
                    <a:pt x="452" y="9"/>
                  </a:lnTo>
                  <a:lnTo>
                    <a:pt x="464" y="4"/>
                  </a:lnTo>
                  <a:lnTo>
                    <a:pt x="476" y="3"/>
                  </a:lnTo>
                  <a:lnTo>
                    <a:pt x="486" y="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2DA8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4836735" y="2955573"/>
              <a:ext cx="24867" cy="21137"/>
            </a:xfrm>
            <a:custGeom>
              <a:avLst/>
              <a:gdLst>
                <a:gd name="T0" fmla="*/ 0 w 20"/>
                <a:gd name="T1" fmla="*/ 0 h 17"/>
                <a:gd name="T2" fmla="*/ 5 w 20"/>
                <a:gd name="T3" fmla="*/ 1 h 17"/>
                <a:gd name="T4" fmla="*/ 9 w 20"/>
                <a:gd name="T5" fmla="*/ 3 h 17"/>
                <a:gd name="T6" fmla="*/ 14 w 20"/>
                <a:gd name="T7" fmla="*/ 6 h 17"/>
                <a:gd name="T8" fmla="*/ 17 w 20"/>
                <a:gd name="T9" fmla="*/ 8 h 17"/>
                <a:gd name="T10" fmla="*/ 18 w 20"/>
                <a:gd name="T11" fmla="*/ 11 h 17"/>
                <a:gd name="T12" fmla="*/ 20 w 20"/>
                <a:gd name="T13" fmla="*/ 14 h 17"/>
                <a:gd name="T14" fmla="*/ 20 w 20"/>
                <a:gd name="T15" fmla="*/ 17 h 17"/>
                <a:gd name="T16" fmla="*/ 18 w 20"/>
                <a:gd name="T17" fmla="*/ 12 h 17"/>
                <a:gd name="T18" fmla="*/ 14 w 20"/>
                <a:gd name="T19" fmla="*/ 9 h 17"/>
                <a:gd name="T20" fmla="*/ 11 w 20"/>
                <a:gd name="T21" fmla="*/ 6 h 17"/>
                <a:gd name="T22" fmla="*/ 6 w 20"/>
                <a:gd name="T23" fmla="*/ 3 h 17"/>
                <a:gd name="T24" fmla="*/ 3 w 20"/>
                <a:gd name="T25" fmla="*/ 1 h 17"/>
                <a:gd name="T26" fmla="*/ 1 w 20"/>
                <a:gd name="T27" fmla="*/ 1 h 17"/>
                <a:gd name="T28" fmla="*/ 0 w 20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7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8" y="11"/>
                  </a:lnTo>
                  <a:lnTo>
                    <a:pt x="20" y="14"/>
                  </a:lnTo>
                  <a:lnTo>
                    <a:pt x="20" y="17"/>
                  </a:lnTo>
                  <a:lnTo>
                    <a:pt x="18" y="12"/>
                  </a:lnTo>
                  <a:lnTo>
                    <a:pt x="14" y="9"/>
                  </a:lnTo>
                  <a:lnTo>
                    <a:pt x="11" y="6"/>
                  </a:lnTo>
                  <a:lnTo>
                    <a:pt x="6" y="3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1"/>
            <p:cNvSpPr>
              <a:spLocks/>
            </p:cNvSpPr>
            <p:nvPr/>
          </p:nvSpPr>
          <p:spPr bwMode="auto">
            <a:xfrm>
              <a:off x="4247386" y="1702274"/>
              <a:ext cx="19894" cy="9947"/>
            </a:xfrm>
            <a:custGeom>
              <a:avLst/>
              <a:gdLst>
                <a:gd name="T0" fmla="*/ 0 w 16"/>
                <a:gd name="T1" fmla="*/ 0 h 8"/>
                <a:gd name="T2" fmla="*/ 5 w 16"/>
                <a:gd name="T3" fmla="*/ 2 h 8"/>
                <a:gd name="T4" fmla="*/ 9 w 16"/>
                <a:gd name="T5" fmla="*/ 3 h 8"/>
                <a:gd name="T6" fmla="*/ 13 w 16"/>
                <a:gd name="T7" fmla="*/ 5 h 8"/>
                <a:gd name="T8" fmla="*/ 16 w 16"/>
                <a:gd name="T9" fmla="*/ 8 h 8"/>
                <a:gd name="T10" fmla="*/ 9 w 16"/>
                <a:gd name="T11" fmla="*/ 6 h 8"/>
                <a:gd name="T12" fmla="*/ 5 w 16"/>
                <a:gd name="T13" fmla="*/ 5 h 8"/>
                <a:gd name="T14" fmla="*/ 2 w 16"/>
                <a:gd name="T15" fmla="*/ 3 h 8"/>
                <a:gd name="T16" fmla="*/ 0 w 1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5" y="2"/>
                  </a:lnTo>
                  <a:lnTo>
                    <a:pt x="9" y="3"/>
                  </a:lnTo>
                  <a:lnTo>
                    <a:pt x="13" y="5"/>
                  </a:lnTo>
                  <a:lnTo>
                    <a:pt x="16" y="8"/>
                  </a:lnTo>
                  <a:lnTo>
                    <a:pt x="9" y="6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12"/>
            <p:cNvSpPr>
              <a:spLocks/>
            </p:cNvSpPr>
            <p:nvPr/>
          </p:nvSpPr>
          <p:spPr bwMode="auto">
            <a:xfrm>
              <a:off x="3856973" y="4803194"/>
              <a:ext cx="34814" cy="11191"/>
            </a:xfrm>
            <a:custGeom>
              <a:avLst/>
              <a:gdLst>
                <a:gd name="T0" fmla="*/ 12 w 28"/>
                <a:gd name="T1" fmla="*/ 0 h 9"/>
                <a:gd name="T2" fmla="*/ 19 w 28"/>
                <a:gd name="T3" fmla="*/ 0 h 9"/>
                <a:gd name="T4" fmla="*/ 28 w 28"/>
                <a:gd name="T5" fmla="*/ 0 h 9"/>
                <a:gd name="T6" fmla="*/ 28 w 28"/>
                <a:gd name="T7" fmla="*/ 8 h 9"/>
                <a:gd name="T8" fmla="*/ 22 w 28"/>
                <a:gd name="T9" fmla="*/ 9 h 9"/>
                <a:gd name="T10" fmla="*/ 19 w 28"/>
                <a:gd name="T11" fmla="*/ 9 h 9"/>
                <a:gd name="T12" fmla="*/ 17 w 28"/>
                <a:gd name="T13" fmla="*/ 9 h 9"/>
                <a:gd name="T14" fmla="*/ 15 w 28"/>
                <a:gd name="T15" fmla="*/ 8 h 9"/>
                <a:gd name="T16" fmla="*/ 15 w 28"/>
                <a:gd name="T17" fmla="*/ 6 h 9"/>
                <a:gd name="T18" fmla="*/ 15 w 28"/>
                <a:gd name="T19" fmla="*/ 6 h 9"/>
                <a:gd name="T20" fmla="*/ 17 w 28"/>
                <a:gd name="T21" fmla="*/ 4 h 9"/>
                <a:gd name="T22" fmla="*/ 17 w 28"/>
                <a:gd name="T23" fmla="*/ 3 h 9"/>
                <a:gd name="T24" fmla="*/ 17 w 28"/>
                <a:gd name="T25" fmla="*/ 3 h 9"/>
                <a:gd name="T26" fmla="*/ 0 w 28"/>
                <a:gd name="T27" fmla="*/ 3 h 9"/>
                <a:gd name="T28" fmla="*/ 3 w 28"/>
                <a:gd name="T29" fmla="*/ 1 h 9"/>
                <a:gd name="T30" fmla="*/ 6 w 28"/>
                <a:gd name="T31" fmla="*/ 0 h 9"/>
                <a:gd name="T32" fmla="*/ 12 w 28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9">
                  <a:moveTo>
                    <a:pt x="12" y="0"/>
                  </a:moveTo>
                  <a:lnTo>
                    <a:pt x="19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22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13"/>
            <p:cNvSpPr>
              <a:spLocks/>
            </p:cNvSpPr>
            <p:nvPr/>
          </p:nvSpPr>
          <p:spPr bwMode="auto">
            <a:xfrm>
              <a:off x="5174927" y="3644390"/>
              <a:ext cx="126822" cy="113145"/>
            </a:xfrm>
            <a:custGeom>
              <a:avLst/>
              <a:gdLst>
                <a:gd name="T0" fmla="*/ 17 w 102"/>
                <a:gd name="T1" fmla="*/ 0 h 91"/>
                <a:gd name="T2" fmla="*/ 24 w 102"/>
                <a:gd name="T3" fmla="*/ 0 h 91"/>
                <a:gd name="T4" fmla="*/ 34 w 102"/>
                <a:gd name="T5" fmla="*/ 2 h 91"/>
                <a:gd name="T6" fmla="*/ 50 w 102"/>
                <a:gd name="T7" fmla="*/ 8 h 91"/>
                <a:gd name="T8" fmla="*/ 62 w 102"/>
                <a:gd name="T9" fmla="*/ 15 h 91"/>
                <a:gd name="T10" fmla="*/ 75 w 102"/>
                <a:gd name="T11" fmla="*/ 23 h 91"/>
                <a:gd name="T12" fmla="*/ 85 w 102"/>
                <a:gd name="T13" fmla="*/ 28 h 91"/>
                <a:gd name="T14" fmla="*/ 92 w 102"/>
                <a:gd name="T15" fmla="*/ 34 h 91"/>
                <a:gd name="T16" fmla="*/ 98 w 102"/>
                <a:gd name="T17" fmla="*/ 45 h 91"/>
                <a:gd name="T18" fmla="*/ 101 w 102"/>
                <a:gd name="T19" fmla="*/ 57 h 91"/>
                <a:gd name="T20" fmla="*/ 102 w 102"/>
                <a:gd name="T21" fmla="*/ 68 h 91"/>
                <a:gd name="T22" fmla="*/ 101 w 102"/>
                <a:gd name="T23" fmla="*/ 77 h 91"/>
                <a:gd name="T24" fmla="*/ 98 w 102"/>
                <a:gd name="T25" fmla="*/ 82 h 91"/>
                <a:gd name="T26" fmla="*/ 93 w 102"/>
                <a:gd name="T27" fmla="*/ 87 h 91"/>
                <a:gd name="T28" fmla="*/ 89 w 102"/>
                <a:gd name="T29" fmla="*/ 91 h 91"/>
                <a:gd name="T30" fmla="*/ 82 w 102"/>
                <a:gd name="T31" fmla="*/ 85 h 91"/>
                <a:gd name="T32" fmla="*/ 76 w 102"/>
                <a:gd name="T33" fmla="*/ 80 h 91"/>
                <a:gd name="T34" fmla="*/ 73 w 102"/>
                <a:gd name="T35" fmla="*/ 77 h 91"/>
                <a:gd name="T36" fmla="*/ 70 w 102"/>
                <a:gd name="T37" fmla="*/ 77 h 91"/>
                <a:gd name="T38" fmla="*/ 67 w 102"/>
                <a:gd name="T39" fmla="*/ 77 h 91"/>
                <a:gd name="T40" fmla="*/ 64 w 102"/>
                <a:gd name="T41" fmla="*/ 77 h 91"/>
                <a:gd name="T42" fmla="*/ 62 w 102"/>
                <a:gd name="T43" fmla="*/ 77 h 91"/>
                <a:gd name="T44" fmla="*/ 58 w 102"/>
                <a:gd name="T45" fmla="*/ 77 h 91"/>
                <a:gd name="T46" fmla="*/ 53 w 102"/>
                <a:gd name="T47" fmla="*/ 77 h 91"/>
                <a:gd name="T48" fmla="*/ 44 w 102"/>
                <a:gd name="T49" fmla="*/ 77 h 91"/>
                <a:gd name="T50" fmla="*/ 34 w 102"/>
                <a:gd name="T51" fmla="*/ 76 h 91"/>
                <a:gd name="T52" fmla="*/ 24 w 102"/>
                <a:gd name="T53" fmla="*/ 73 h 91"/>
                <a:gd name="T54" fmla="*/ 13 w 102"/>
                <a:gd name="T55" fmla="*/ 68 h 91"/>
                <a:gd name="T56" fmla="*/ 6 w 102"/>
                <a:gd name="T57" fmla="*/ 60 h 91"/>
                <a:gd name="T58" fmla="*/ 3 w 102"/>
                <a:gd name="T59" fmla="*/ 50 h 91"/>
                <a:gd name="T60" fmla="*/ 3 w 102"/>
                <a:gd name="T61" fmla="*/ 39 h 91"/>
                <a:gd name="T62" fmla="*/ 3 w 102"/>
                <a:gd name="T63" fmla="*/ 32 h 91"/>
                <a:gd name="T64" fmla="*/ 3 w 102"/>
                <a:gd name="T65" fmla="*/ 29 h 91"/>
                <a:gd name="T66" fmla="*/ 5 w 102"/>
                <a:gd name="T67" fmla="*/ 26 h 91"/>
                <a:gd name="T68" fmla="*/ 5 w 102"/>
                <a:gd name="T69" fmla="*/ 25 h 91"/>
                <a:gd name="T70" fmla="*/ 5 w 102"/>
                <a:gd name="T71" fmla="*/ 22 h 91"/>
                <a:gd name="T72" fmla="*/ 3 w 102"/>
                <a:gd name="T73" fmla="*/ 19 h 91"/>
                <a:gd name="T74" fmla="*/ 3 w 102"/>
                <a:gd name="T75" fmla="*/ 14 h 91"/>
                <a:gd name="T76" fmla="*/ 2 w 102"/>
                <a:gd name="T77" fmla="*/ 9 h 91"/>
                <a:gd name="T78" fmla="*/ 2 w 102"/>
                <a:gd name="T79" fmla="*/ 5 h 91"/>
                <a:gd name="T80" fmla="*/ 0 w 102"/>
                <a:gd name="T81" fmla="*/ 2 h 91"/>
                <a:gd name="T82" fmla="*/ 8 w 102"/>
                <a:gd name="T83" fmla="*/ 2 h 91"/>
                <a:gd name="T84" fmla="*/ 14 w 102"/>
                <a:gd name="T85" fmla="*/ 0 h 91"/>
                <a:gd name="T86" fmla="*/ 17 w 102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91">
                  <a:moveTo>
                    <a:pt x="17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50" y="8"/>
                  </a:lnTo>
                  <a:lnTo>
                    <a:pt x="62" y="15"/>
                  </a:lnTo>
                  <a:lnTo>
                    <a:pt x="75" y="23"/>
                  </a:lnTo>
                  <a:lnTo>
                    <a:pt x="85" y="28"/>
                  </a:lnTo>
                  <a:lnTo>
                    <a:pt x="92" y="34"/>
                  </a:lnTo>
                  <a:lnTo>
                    <a:pt x="98" y="45"/>
                  </a:lnTo>
                  <a:lnTo>
                    <a:pt x="101" y="57"/>
                  </a:lnTo>
                  <a:lnTo>
                    <a:pt x="102" y="68"/>
                  </a:lnTo>
                  <a:lnTo>
                    <a:pt x="101" y="77"/>
                  </a:lnTo>
                  <a:lnTo>
                    <a:pt x="98" y="82"/>
                  </a:lnTo>
                  <a:lnTo>
                    <a:pt x="93" y="87"/>
                  </a:lnTo>
                  <a:lnTo>
                    <a:pt x="89" y="91"/>
                  </a:lnTo>
                  <a:lnTo>
                    <a:pt x="82" y="85"/>
                  </a:lnTo>
                  <a:lnTo>
                    <a:pt x="76" y="80"/>
                  </a:lnTo>
                  <a:lnTo>
                    <a:pt x="73" y="77"/>
                  </a:lnTo>
                  <a:lnTo>
                    <a:pt x="70" y="77"/>
                  </a:lnTo>
                  <a:lnTo>
                    <a:pt x="67" y="77"/>
                  </a:lnTo>
                  <a:lnTo>
                    <a:pt x="64" y="77"/>
                  </a:lnTo>
                  <a:lnTo>
                    <a:pt x="62" y="77"/>
                  </a:lnTo>
                  <a:lnTo>
                    <a:pt x="58" y="77"/>
                  </a:lnTo>
                  <a:lnTo>
                    <a:pt x="53" y="77"/>
                  </a:lnTo>
                  <a:lnTo>
                    <a:pt x="44" y="77"/>
                  </a:lnTo>
                  <a:lnTo>
                    <a:pt x="34" y="76"/>
                  </a:lnTo>
                  <a:lnTo>
                    <a:pt x="24" y="73"/>
                  </a:lnTo>
                  <a:lnTo>
                    <a:pt x="13" y="68"/>
                  </a:lnTo>
                  <a:lnTo>
                    <a:pt x="6" y="60"/>
                  </a:lnTo>
                  <a:lnTo>
                    <a:pt x="3" y="50"/>
                  </a:lnTo>
                  <a:lnTo>
                    <a:pt x="3" y="39"/>
                  </a:lnTo>
                  <a:lnTo>
                    <a:pt x="3" y="32"/>
                  </a:lnTo>
                  <a:lnTo>
                    <a:pt x="3" y="29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3" y="19"/>
                  </a:lnTo>
                  <a:lnTo>
                    <a:pt x="3" y="14"/>
                  </a:lnTo>
                  <a:lnTo>
                    <a:pt x="2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A9573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14"/>
            <p:cNvSpPr>
              <a:spLocks/>
            </p:cNvSpPr>
            <p:nvPr/>
          </p:nvSpPr>
          <p:spPr bwMode="auto">
            <a:xfrm>
              <a:off x="5265691" y="3757535"/>
              <a:ext cx="31084" cy="17407"/>
            </a:xfrm>
            <a:custGeom>
              <a:avLst/>
              <a:gdLst>
                <a:gd name="T0" fmla="*/ 16 w 25"/>
                <a:gd name="T1" fmla="*/ 0 h 14"/>
                <a:gd name="T2" fmla="*/ 22 w 25"/>
                <a:gd name="T3" fmla="*/ 6 h 14"/>
                <a:gd name="T4" fmla="*/ 25 w 25"/>
                <a:gd name="T5" fmla="*/ 14 h 14"/>
                <a:gd name="T6" fmla="*/ 19 w 25"/>
                <a:gd name="T7" fmla="*/ 13 h 14"/>
                <a:gd name="T8" fmla="*/ 12 w 25"/>
                <a:gd name="T9" fmla="*/ 13 h 14"/>
                <a:gd name="T10" fmla="*/ 8 w 25"/>
                <a:gd name="T11" fmla="*/ 11 h 14"/>
                <a:gd name="T12" fmla="*/ 5 w 25"/>
                <a:gd name="T13" fmla="*/ 10 h 14"/>
                <a:gd name="T14" fmla="*/ 2 w 25"/>
                <a:gd name="T15" fmla="*/ 10 h 14"/>
                <a:gd name="T16" fmla="*/ 0 w 25"/>
                <a:gd name="T17" fmla="*/ 10 h 14"/>
                <a:gd name="T18" fmla="*/ 2 w 25"/>
                <a:gd name="T19" fmla="*/ 10 h 14"/>
                <a:gd name="T20" fmla="*/ 3 w 25"/>
                <a:gd name="T21" fmla="*/ 8 h 14"/>
                <a:gd name="T22" fmla="*/ 6 w 25"/>
                <a:gd name="T23" fmla="*/ 6 h 14"/>
                <a:gd name="T24" fmla="*/ 11 w 25"/>
                <a:gd name="T25" fmla="*/ 3 h 14"/>
                <a:gd name="T26" fmla="*/ 16 w 25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4">
                  <a:moveTo>
                    <a:pt x="16" y="0"/>
                  </a:moveTo>
                  <a:lnTo>
                    <a:pt x="22" y="6"/>
                  </a:lnTo>
                  <a:lnTo>
                    <a:pt x="25" y="14"/>
                  </a:lnTo>
                  <a:lnTo>
                    <a:pt x="19" y="13"/>
                  </a:lnTo>
                  <a:lnTo>
                    <a:pt x="12" y="13"/>
                  </a:lnTo>
                  <a:lnTo>
                    <a:pt x="8" y="11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3" y="8"/>
                  </a:lnTo>
                  <a:lnTo>
                    <a:pt x="6" y="6"/>
                  </a:lnTo>
                  <a:lnTo>
                    <a:pt x="11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15"/>
            <p:cNvSpPr>
              <a:spLocks/>
            </p:cNvSpPr>
            <p:nvPr/>
          </p:nvSpPr>
          <p:spPr bwMode="auto">
            <a:xfrm>
              <a:off x="4859115" y="2976710"/>
              <a:ext cx="6217" cy="7460"/>
            </a:xfrm>
            <a:custGeom>
              <a:avLst/>
              <a:gdLst>
                <a:gd name="T0" fmla="*/ 2 w 5"/>
                <a:gd name="T1" fmla="*/ 0 h 6"/>
                <a:gd name="T2" fmla="*/ 4 w 5"/>
                <a:gd name="T3" fmla="*/ 3 h 6"/>
                <a:gd name="T4" fmla="*/ 5 w 5"/>
                <a:gd name="T5" fmla="*/ 6 h 6"/>
                <a:gd name="T6" fmla="*/ 0 w 5"/>
                <a:gd name="T7" fmla="*/ 6 h 6"/>
                <a:gd name="T8" fmla="*/ 2 w 5"/>
                <a:gd name="T9" fmla="*/ 3 h 6"/>
                <a:gd name="T10" fmla="*/ 2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1485900" y="3869437"/>
              <a:ext cx="1160048" cy="1862541"/>
              <a:chOff x="2920134" y="3689782"/>
              <a:chExt cx="1160048" cy="1862541"/>
            </a:xfrm>
            <a:grpFill/>
          </p:grpSpPr>
          <p:sp>
            <p:nvSpPr>
              <p:cNvPr id="196" name="Freeform 16"/>
              <p:cNvSpPr>
                <a:spLocks/>
              </p:cNvSpPr>
              <p:nvPr/>
            </p:nvSpPr>
            <p:spPr bwMode="auto">
              <a:xfrm>
                <a:off x="3320493" y="4202043"/>
                <a:ext cx="656490" cy="559508"/>
              </a:xfrm>
              <a:custGeom>
                <a:avLst/>
                <a:gdLst>
                  <a:gd name="T0" fmla="*/ 169 w 528"/>
                  <a:gd name="T1" fmla="*/ 8 h 450"/>
                  <a:gd name="T2" fmla="*/ 192 w 528"/>
                  <a:gd name="T3" fmla="*/ 20 h 450"/>
                  <a:gd name="T4" fmla="*/ 201 w 528"/>
                  <a:gd name="T5" fmla="*/ 23 h 450"/>
                  <a:gd name="T6" fmla="*/ 220 w 528"/>
                  <a:gd name="T7" fmla="*/ 20 h 450"/>
                  <a:gd name="T8" fmla="*/ 221 w 528"/>
                  <a:gd name="T9" fmla="*/ 43 h 450"/>
                  <a:gd name="T10" fmla="*/ 238 w 528"/>
                  <a:gd name="T11" fmla="*/ 43 h 450"/>
                  <a:gd name="T12" fmla="*/ 245 w 528"/>
                  <a:gd name="T13" fmla="*/ 40 h 450"/>
                  <a:gd name="T14" fmla="*/ 272 w 528"/>
                  <a:gd name="T15" fmla="*/ 43 h 450"/>
                  <a:gd name="T16" fmla="*/ 302 w 528"/>
                  <a:gd name="T17" fmla="*/ 71 h 450"/>
                  <a:gd name="T18" fmla="*/ 362 w 528"/>
                  <a:gd name="T19" fmla="*/ 63 h 450"/>
                  <a:gd name="T20" fmla="*/ 371 w 528"/>
                  <a:gd name="T21" fmla="*/ 56 h 450"/>
                  <a:gd name="T22" fmla="*/ 395 w 528"/>
                  <a:gd name="T23" fmla="*/ 23 h 450"/>
                  <a:gd name="T24" fmla="*/ 426 w 528"/>
                  <a:gd name="T25" fmla="*/ 26 h 450"/>
                  <a:gd name="T26" fmla="*/ 423 w 528"/>
                  <a:gd name="T27" fmla="*/ 68 h 450"/>
                  <a:gd name="T28" fmla="*/ 436 w 528"/>
                  <a:gd name="T29" fmla="*/ 69 h 450"/>
                  <a:gd name="T30" fmla="*/ 455 w 528"/>
                  <a:gd name="T31" fmla="*/ 85 h 450"/>
                  <a:gd name="T32" fmla="*/ 452 w 528"/>
                  <a:gd name="T33" fmla="*/ 88 h 450"/>
                  <a:gd name="T34" fmla="*/ 457 w 528"/>
                  <a:gd name="T35" fmla="*/ 105 h 450"/>
                  <a:gd name="T36" fmla="*/ 453 w 528"/>
                  <a:gd name="T37" fmla="*/ 105 h 450"/>
                  <a:gd name="T38" fmla="*/ 461 w 528"/>
                  <a:gd name="T39" fmla="*/ 121 h 450"/>
                  <a:gd name="T40" fmla="*/ 477 w 528"/>
                  <a:gd name="T41" fmla="*/ 119 h 450"/>
                  <a:gd name="T42" fmla="*/ 505 w 528"/>
                  <a:gd name="T43" fmla="*/ 102 h 450"/>
                  <a:gd name="T44" fmla="*/ 514 w 528"/>
                  <a:gd name="T45" fmla="*/ 107 h 450"/>
                  <a:gd name="T46" fmla="*/ 514 w 528"/>
                  <a:gd name="T47" fmla="*/ 133 h 450"/>
                  <a:gd name="T48" fmla="*/ 523 w 528"/>
                  <a:gd name="T49" fmla="*/ 179 h 450"/>
                  <a:gd name="T50" fmla="*/ 518 w 528"/>
                  <a:gd name="T51" fmla="*/ 218 h 450"/>
                  <a:gd name="T52" fmla="*/ 489 w 528"/>
                  <a:gd name="T53" fmla="*/ 244 h 450"/>
                  <a:gd name="T54" fmla="*/ 501 w 528"/>
                  <a:gd name="T55" fmla="*/ 303 h 450"/>
                  <a:gd name="T56" fmla="*/ 512 w 528"/>
                  <a:gd name="T57" fmla="*/ 345 h 450"/>
                  <a:gd name="T58" fmla="*/ 488 w 528"/>
                  <a:gd name="T59" fmla="*/ 377 h 450"/>
                  <a:gd name="T60" fmla="*/ 453 w 528"/>
                  <a:gd name="T61" fmla="*/ 402 h 450"/>
                  <a:gd name="T62" fmla="*/ 416 w 528"/>
                  <a:gd name="T63" fmla="*/ 441 h 450"/>
                  <a:gd name="T64" fmla="*/ 379 w 528"/>
                  <a:gd name="T65" fmla="*/ 446 h 450"/>
                  <a:gd name="T66" fmla="*/ 323 w 528"/>
                  <a:gd name="T67" fmla="*/ 429 h 450"/>
                  <a:gd name="T68" fmla="*/ 297 w 528"/>
                  <a:gd name="T69" fmla="*/ 408 h 450"/>
                  <a:gd name="T70" fmla="*/ 277 w 528"/>
                  <a:gd name="T71" fmla="*/ 391 h 450"/>
                  <a:gd name="T72" fmla="*/ 204 w 528"/>
                  <a:gd name="T73" fmla="*/ 371 h 450"/>
                  <a:gd name="T74" fmla="*/ 173 w 528"/>
                  <a:gd name="T75" fmla="*/ 373 h 450"/>
                  <a:gd name="T76" fmla="*/ 135 w 528"/>
                  <a:gd name="T77" fmla="*/ 356 h 450"/>
                  <a:gd name="T78" fmla="*/ 104 w 528"/>
                  <a:gd name="T79" fmla="*/ 337 h 450"/>
                  <a:gd name="T80" fmla="*/ 113 w 528"/>
                  <a:gd name="T81" fmla="*/ 340 h 450"/>
                  <a:gd name="T82" fmla="*/ 115 w 528"/>
                  <a:gd name="T83" fmla="*/ 333 h 450"/>
                  <a:gd name="T84" fmla="*/ 111 w 528"/>
                  <a:gd name="T85" fmla="*/ 325 h 450"/>
                  <a:gd name="T86" fmla="*/ 108 w 528"/>
                  <a:gd name="T87" fmla="*/ 272 h 450"/>
                  <a:gd name="T88" fmla="*/ 91 w 528"/>
                  <a:gd name="T89" fmla="*/ 268 h 450"/>
                  <a:gd name="T90" fmla="*/ 43 w 528"/>
                  <a:gd name="T91" fmla="*/ 260 h 450"/>
                  <a:gd name="T92" fmla="*/ 0 w 528"/>
                  <a:gd name="T93" fmla="*/ 237 h 450"/>
                  <a:gd name="T94" fmla="*/ 45 w 528"/>
                  <a:gd name="T95" fmla="*/ 162 h 450"/>
                  <a:gd name="T96" fmla="*/ 36 w 528"/>
                  <a:gd name="T97" fmla="*/ 144 h 450"/>
                  <a:gd name="T98" fmla="*/ 63 w 528"/>
                  <a:gd name="T99" fmla="*/ 117 h 450"/>
                  <a:gd name="T100" fmla="*/ 105 w 528"/>
                  <a:gd name="T101" fmla="*/ 99 h 450"/>
                  <a:gd name="T102" fmla="*/ 132 w 528"/>
                  <a:gd name="T103" fmla="*/ 107 h 450"/>
                  <a:gd name="T104" fmla="*/ 175 w 528"/>
                  <a:gd name="T105" fmla="*/ 130 h 450"/>
                  <a:gd name="T106" fmla="*/ 172 w 528"/>
                  <a:gd name="T107" fmla="*/ 122 h 450"/>
                  <a:gd name="T108" fmla="*/ 173 w 528"/>
                  <a:gd name="T109" fmla="*/ 90 h 450"/>
                  <a:gd name="T110" fmla="*/ 136 w 528"/>
                  <a:gd name="T111" fmla="*/ 54 h 450"/>
                  <a:gd name="T112" fmla="*/ 150 w 528"/>
                  <a:gd name="T113" fmla="*/ 26 h 450"/>
                  <a:gd name="T114" fmla="*/ 161 w 528"/>
                  <a:gd name="T115" fmla="*/ 18 h 450"/>
                  <a:gd name="T116" fmla="*/ 162 w 528"/>
                  <a:gd name="T117" fmla="*/ 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8" h="450">
                    <a:moveTo>
                      <a:pt x="164" y="0"/>
                    </a:moveTo>
                    <a:lnTo>
                      <a:pt x="166" y="1"/>
                    </a:lnTo>
                    <a:lnTo>
                      <a:pt x="166" y="1"/>
                    </a:lnTo>
                    <a:lnTo>
                      <a:pt x="166" y="4"/>
                    </a:lnTo>
                    <a:lnTo>
                      <a:pt x="167" y="6"/>
                    </a:lnTo>
                    <a:lnTo>
                      <a:pt x="169" y="8"/>
                    </a:lnTo>
                    <a:lnTo>
                      <a:pt x="172" y="9"/>
                    </a:lnTo>
                    <a:lnTo>
                      <a:pt x="175" y="11"/>
                    </a:lnTo>
                    <a:lnTo>
                      <a:pt x="181" y="12"/>
                    </a:lnTo>
                    <a:lnTo>
                      <a:pt x="186" y="14"/>
                    </a:lnTo>
                    <a:lnTo>
                      <a:pt x="189" y="17"/>
                    </a:lnTo>
                    <a:lnTo>
                      <a:pt x="192" y="20"/>
                    </a:lnTo>
                    <a:lnTo>
                      <a:pt x="193" y="23"/>
                    </a:lnTo>
                    <a:lnTo>
                      <a:pt x="195" y="25"/>
                    </a:lnTo>
                    <a:lnTo>
                      <a:pt x="195" y="26"/>
                    </a:lnTo>
                    <a:lnTo>
                      <a:pt x="195" y="25"/>
                    </a:lnTo>
                    <a:lnTo>
                      <a:pt x="198" y="25"/>
                    </a:lnTo>
                    <a:lnTo>
                      <a:pt x="201" y="23"/>
                    </a:lnTo>
                    <a:lnTo>
                      <a:pt x="204" y="21"/>
                    </a:lnTo>
                    <a:lnTo>
                      <a:pt x="207" y="20"/>
                    </a:lnTo>
                    <a:lnTo>
                      <a:pt x="212" y="18"/>
                    </a:lnTo>
                    <a:lnTo>
                      <a:pt x="215" y="18"/>
                    </a:lnTo>
                    <a:lnTo>
                      <a:pt x="218" y="18"/>
                    </a:lnTo>
                    <a:lnTo>
                      <a:pt x="220" y="20"/>
                    </a:lnTo>
                    <a:lnTo>
                      <a:pt x="220" y="23"/>
                    </a:lnTo>
                    <a:lnTo>
                      <a:pt x="221" y="26"/>
                    </a:lnTo>
                    <a:lnTo>
                      <a:pt x="220" y="31"/>
                    </a:lnTo>
                    <a:lnTo>
                      <a:pt x="220" y="35"/>
                    </a:lnTo>
                    <a:lnTo>
                      <a:pt x="220" y="40"/>
                    </a:lnTo>
                    <a:lnTo>
                      <a:pt x="221" y="43"/>
                    </a:lnTo>
                    <a:lnTo>
                      <a:pt x="223" y="45"/>
                    </a:lnTo>
                    <a:lnTo>
                      <a:pt x="224" y="46"/>
                    </a:lnTo>
                    <a:lnTo>
                      <a:pt x="227" y="46"/>
                    </a:lnTo>
                    <a:lnTo>
                      <a:pt x="232" y="45"/>
                    </a:lnTo>
                    <a:lnTo>
                      <a:pt x="235" y="45"/>
                    </a:lnTo>
                    <a:lnTo>
                      <a:pt x="238" y="43"/>
                    </a:lnTo>
                    <a:lnTo>
                      <a:pt x="240" y="42"/>
                    </a:lnTo>
                    <a:lnTo>
                      <a:pt x="243" y="42"/>
                    </a:lnTo>
                    <a:lnTo>
                      <a:pt x="243" y="40"/>
                    </a:lnTo>
                    <a:lnTo>
                      <a:pt x="243" y="40"/>
                    </a:lnTo>
                    <a:lnTo>
                      <a:pt x="243" y="40"/>
                    </a:lnTo>
                    <a:lnTo>
                      <a:pt x="245" y="40"/>
                    </a:lnTo>
                    <a:lnTo>
                      <a:pt x="246" y="40"/>
                    </a:lnTo>
                    <a:lnTo>
                      <a:pt x="249" y="40"/>
                    </a:lnTo>
                    <a:lnTo>
                      <a:pt x="254" y="38"/>
                    </a:lnTo>
                    <a:lnTo>
                      <a:pt x="260" y="38"/>
                    </a:lnTo>
                    <a:lnTo>
                      <a:pt x="269" y="38"/>
                    </a:lnTo>
                    <a:lnTo>
                      <a:pt x="272" y="43"/>
                    </a:lnTo>
                    <a:lnTo>
                      <a:pt x="275" y="49"/>
                    </a:lnTo>
                    <a:lnTo>
                      <a:pt x="279" y="57"/>
                    </a:lnTo>
                    <a:lnTo>
                      <a:pt x="283" y="66"/>
                    </a:lnTo>
                    <a:lnTo>
                      <a:pt x="289" y="71"/>
                    </a:lnTo>
                    <a:lnTo>
                      <a:pt x="296" y="73"/>
                    </a:lnTo>
                    <a:lnTo>
                      <a:pt x="302" y="71"/>
                    </a:lnTo>
                    <a:lnTo>
                      <a:pt x="310" y="68"/>
                    </a:lnTo>
                    <a:lnTo>
                      <a:pt x="322" y="66"/>
                    </a:lnTo>
                    <a:lnTo>
                      <a:pt x="334" y="66"/>
                    </a:lnTo>
                    <a:lnTo>
                      <a:pt x="342" y="65"/>
                    </a:lnTo>
                    <a:lnTo>
                      <a:pt x="350" y="65"/>
                    </a:lnTo>
                    <a:lnTo>
                      <a:pt x="362" y="63"/>
                    </a:lnTo>
                    <a:lnTo>
                      <a:pt x="367" y="62"/>
                    </a:lnTo>
                    <a:lnTo>
                      <a:pt x="371" y="62"/>
                    </a:lnTo>
                    <a:lnTo>
                      <a:pt x="373" y="60"/>
                    </a:lnTo>
                    <a:lnTo>
                      <a:pt x="373" y="59"/>
                    </a:lnTo>
                    <a:lnTo>
                      <a:pt x="373" y="57"/>
                    </a:lnTo>
                    <a:lnTo>
                      <a:pt x="371" y="56"/>
                    </a:lnTo>
                    <a:lnTo>
                      <a:pt x="371" y="54"/>
                    </a:lnTo>
                    <a:lnTo>
                      <a:pt x="370" y="54"/>
                    </a:lnTo>
                    <a:lnTo>
                      <a:pt x="370" y="54"/>
                    </a:lnTo>
                    <a:lnTo>
                      <a:pt x="378" y="43"/>
                    </a:lnTo>
                    <a:lnTo>
                      <a:pt x="395" y="31"/>
                    </a:lnTo>
                    <a:lnTo>
                      <a:pt x="395" y="23"/>
                    </a:lnTo>
                    <a:lnTo>
                      <a:pt x="398" y="18"/>
                    </a:lnTo>
                    <a:lnTo>
                      <a:pt x="404" y="14"/>
                    </a:lnTo>
                    <a:lnTo>
                      <a:pt x="413" y="12"/>
                    </a:lnTo>
                    <a:lnTo>
                      <a:pt x="419" y="12"/>
                    </a:lnTo>
                    <a:lnTo>
                      <a:pt x="424" y="17"/>
                    </a:lnTo>
                    <a:lnTo>
                      <a:pt x="426" y="26"/>
                    </a:lnTo>
                    <a:lnTo>
                      <a:pt x="424" y="38"/>
                    </a:lnTo>
                    <a:lnTo>
                      <a:pt x="423" y="56"/>
                    </a:lnTo>
                    <a:lnTo>
                      <a:pt x="423" y="62"/>
                    </a:lnTo>
                    <a:lnTo>
                      <a:pt x="423" y="65"/>
                    </a:lnTo>
                    <a:lnTo>
                      <a:pt x="423" y="66"/>
                    </a:lnTo>
                    <a:lnTo>
                      <a:pt x="423" y="68"/>
                    </a:lnTo>
                    <a:lnTo>
                      <a:pt x="423" y="68"/>
                    </a:lnTo>
                    <a:lnTo>
                      <a:pt x="424" y="68"/>
                    </a:lnTo>
                    <a:lnTo>
                      <a:pt x="427" y="68"/>
                    </a:lnTo>
                    <a:lnTo>
                      <a:pt x="429" y="68"/>
                    </a:lnTo>
                    <a:lnTo>
                      <a:pt x="432" y="68"/>
                    </a:lnTo>
                    <a:lnTo>
                      <a:pt x="436" y="69"/>
                    </a:lnTo>
                    <a:lnTo>
                      <a:pt x="440" y="73"/>
                    </a:lnTo>
                    <a:lnTo>
                      <a:pt x="446" y="76"/>
                    </a:lnTo>
                    <a:lnTo>
                      <a:pt x="450" y="80"/>
                    </a:lnTo>
                    <a:lnTo>
                      <a:pt x="453" y="83"/>
                    </a:lnTo>
                    <a:lnTo>
                      <a:pt x="455" y="85"/>
                    </a:lnTo>
                    <a:lnTo>
                      <a:pt x="455" y="85"/>
                    </a:lnTo>
                    <a:lnTo>
                      <a:pt x="457" y="86"/>
                    </a:lnTo>
                    <a:lnTo>
                      <a:pt x="455" y="86"/>
                    </a:lnTo>
                    <a:lnTo>
                      <a:pt x="455" y="86"/>
                    </a:lnTo>
                    <a:lnTo>
                      <a:pt x="453" y="86"/>
                    </a:lnTo>
                    <a:lnTo>
                      <a:pt x="452" y="86"/>
                    </a:lnTo>
                    <a:lnTo>
                      <a:pt x="452" y="88"/>
                    </a:lnTo>
                    <a:lnTo>
                      <a:pt x="452" y="90"/>
                    </a:lnTo>
                    <a:lnTo>
                      <a:pt x="452" y="93"/>
                    </a:lnTo>
                    <a:lnTo>
                      <a:pt x="453" y="96"/>
                    </a:lnTo>
                    <a:lnTo>
                      <a:pt x="455" y="100"/>
                    </a:lnTo>
                    <a:lnTo>
                      <a:pt x="457" y="103"/>
                    </a:lnTo>
                    <a:lnTo>
                      <a:pt x="457" y="105"/>
                    </a:lnTo>
                    <a:lnTo>
                      <a:pt x="457" y="105"/>
                    </a:lnTo>
                    <a:lnTo>
                      <a:pt x="457" y="105"/>
                    </a:lnTo>
                    <a:lnTo>
                      <a:pt x="455" y="105"/>
                    </a:lnTo>
                    <a:lnTo>
                      <a:pt x="455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3" y="107"/>
                    </a:lnTo>
                    <a:lnTo>
                      <a:pt x="453" y="108"/>
                    </a:lnTo>
                    <a:lnTo>
                      <a:pt x="453" y="113"/>
                    </a:lnTo>
                    <a:lnTo>
                      <a:pt x="455" y="116"/>
                    </a:lnTo>
                    <a:lnTo>
                      <a:pt x="458" y="119"/>
                    </a:lnTo>
                    <a:lnTo>
                      <a:pt x="461" y="121"/>
                    </a:lnTo>
                    <a:lnTo>
                      <a:pt x="463" y="122"/>
                    </a:lnTo>
                    <a:lnTo>
                      <a:pt x="466" y="124"/>
                    </a:lnTo>
                    <a:lnTo>
                      <a:pt x="467" y="124"/>
                    </a:lnTo>
                    <a:lnTo>
                      <a:pt x="469" y="124"/>
                    </a:lnTo>
                    <a:lnTo>
                      <a:pt x="471" y="122"/>
                    </a:lnTo>
                    <a:lnTo>
                      <a:pt x="477" y="119"/>
                    </a:lnTo>
                    <a:lnTo>
                      <a:pt x="486" y="113"/>
                    </a:lnTo>
                    <a:lnTo>
                      <a:pt x="497" y="107"/>
                    </a:lnTo>
                    <a:lnTo>
                      <a:pt x="500" y="103"/>
                    </a:lnTo>
                    <a:lnTo>
                      <a:pt x="501" y="102"/>
                    </a:lnTo>
                    <a:lnTo>
                      <a:pt x="503" y="102"/>
                    </a:lnTo>
                    <a:lnTo>
                      <a:pt x="505" y="102"/>
                    </a:lnTo>
                    <a:lnTo>
                      <a:pt x="505" y="102"/>
                    </a:lnTo>
                    <a:lnTo>
                      <a:pt x="505" y="103"/>
                    </a:lnTo>
                    <a:lnTo>
                      <a:pt x="505" y="105"/>
                    </a:lnTo>
                    <a:lnTo>
                      <a:pt x="506" y="105"/>
                    </a:lnTo>
                    <a:lnTo>
                      <a:pt x="509" y="107"/>
                    </a:lnTo>
                    <a:lnTo>
                      <a:pt x="514" y="107"/>
                    </a:lnTo>
                    <a:lnTo>
                      <a:pt x="520" y="107"/>
                    </a:lnTo>
                    <a:lnTo>
                      <a:pt x="525" y="107"/>
                    </a:lnTo>
                    <a:lnTo>
                      <a:pt x="528" y="107"/>
                    </a:lnTo>
                    <a:lnTo>
                      <a:pt x="523" y="116"/>
                    </a:lnTo>
                    <a:lnTo>
                      <a:pt x="517" y="125"/>
                    </a:lnTo>
                    <a:lnTo>
                      <a:pt x="514" y="133"/>
                    </a:lnTo>
                    <a:lnTo>
                      <a:pt x="514" y="141"/>
                    </a:lnTo>
                    <a:lnTo>
                      <a:pt x="515" y="150"/>
                    </a:lnTo>
                    <a:lnTo>
                      <a:pt x="517" y="159"/>
                    </a:lnTo>
                    <a:lnTo>
                      <a:pt x="518" y="162"/>
                    </a:lnTo>
                    <a:lnTo>
                      <a:pt x="522" y="176"/>
                    </a:lnTo>
                    <a:lnTo>
                      <a:pt x="523" y="179"/>
                    </a:lnTo>
                    <a:lnTo>
                      <a:pt x="523" y="190"/>
                    </a:lnTo>
                    <a:lnTo>
                      <a:pt x="525" y="204"/>
                    </a:lnTo>
                    <a:lnTo>
                      <a:pt x="523" y="210"/>
                    </a:lnTo>
                    <a:lnTo>
                      <a:pt x="523" y="213"/>
                    </a:lnTo>
                    <a:lnTo>
                      <a:pt x="522" y="216"/>
                    </a:lnTo>
                    <a:lnTo>
                      <a:pt x="518" y="218"/>
                    </a:lnTo>
                    <a:lnTo>
                      <a:pt x="517" y="220"/>
                    </a:lnTo>
                    <a:lnTo>
                      <a:pt x="515" y="220"/>
                    </a:lnTo>
                    <a:lnTo>
                      <a:pt x="515" y="220"/>
                    </a:lnTo>
                    <a:lnTo>
                      <a:pt x="514" y="220"/>
                    </a:lnTo>
                    <a:lnTo>
                      <a:pt x="489" y="241"/>
                    </a:lnTo>
                    <a:lnTo>
                      <a:pt x="489" y="244"/>
                    </a:lnTo>
                    <a:lnTo>
                      <a:pt x="488" y="255"/>
                    </a:lnTo>
                    <a:lnTo>
                      <a:pt x="484" y="268"/>
                    </a:lnTo>
                    <a:lnTo>
                      <a:pt x="484" y="277"/>
                    </a:lnTo>
                    <a:lnTo>
                      <a:pt x="488" y="286"/>
                    </a:lnTo>
                    <a:lnTo>
                      <a:pt x="494" y="297"/>
                    </a:lnTo>
                    <a:lnTo>
                      <a:pt x="501" y="303"/>
                    </a:lnTo>
                    <a:lnTo>
                      <a:pt x="505" y="306"/>
                    </a:lnTo>
                    <a:lnTo>
                      <a:pt x="506" y="309"/>
                    </a:lnTo>
                    <a:lnTo>
                      <a:pt x="508" y="312"/>
                    </a:lnTo>
                    <a:lnTo>
                      <a:pt x="509" y="316"/>
                    </a:lnTo>
                    <a:lnTo>
                      <a:pt x="509" y="317"/>
                    </a:lnTo>
                    <a:lnTo>
                      <a:pt x="512" y="345"/>
                    </a:lnTo>
                    <a:lnTo>
                      <a:pt x="526" y="353"/>
                    </a:lnTo>
                    <a:lnTo>
                      <a:pt x="511" y="362"/>
                    </a:lnTo>
                    <a:lnTo>
                      <a:pt x="501" y="368"/>
                    </a:lnTo>
                    <a:lnTo>
                      <a:pt x="495" y="373"/>
                    </a:lnTo>
                    <a:lnTo>
                      <a:pt x="492" y="374"/>
                    </a:lnTo>
                    <a:lnTo>
                      <a:pt x="488" y="377"/>
                    </a:lnTo>
                    <a:lnTo>
                      <a:pt x="481" y="379"/>
                    </a:lnTo>
                    <a:lnTo>
                      <a:pt x="474" y="384"/>
                    </a:lnTo>
                    <a:lnTo>
                      <a:pt x="469" y="385"/>
                    </a:lnTo>
                    <a:lnTo>
                      <a:pt x="464" y="388"/>
                    </a:lnTo>
                    <a:lnTo>
                      <a:pt x="460" y="393"/>
                    </a:lnTo>
                    <a:lnTo>
                      <a:pt x="453" y="402"/>
                    </a:lnTo>
                    <a:lnTo>
                      <a:pt x="447" y="413"/>
                    </a:lnTo>
                    <a:lnTo>
                      <a:pt x="444" y="421"/>
                    </a:lnTo>
                    <a:lnTo>
                      <a:pt x="441" y="429"/>
                    </a:lnTo>
                    <a:lnTo>
                      <a:pt x="436" y="433"/>
                    </a:lnTo>
                    <a:lnTo>
                      <a:pt x="426" y="438"/>
                    </a:lnTo>
                    <a:lnTo>
                      <a:pt x="416" y="441"/>
                    </a:lnTo>
                    <a:lnTo>
                      <a:pt x="412" y="446"/>
                    </a:lnTo>
                    <a:lnTo>
                      <a:pt x="410" y="449"/>
                    </a:lnTo>
                    <a:lnTo>
                      <a:pt x="407" y="450"/>
                    </a:lnTo>
                    <a:lnTo>
                      <a:pt x="402" y="450"/>
                    </a:lnTo>
                    <a:lnTo>
                      <a:pt x="393" y="450"/>
                    </a:lnTo>
                    <a:lnTo>
                      <a:pt x="379" y="446"/>
                    </a:lnTo>
                    <a:lnTo>
                      <a:pt x="364" y="441"/>
                    </a:lnTo>
                    <a:lnTo>
                      <a:pt x="353" y="439"/>
                    </a:lnTo>
                    <a:lnTo>
                      <a:pt x="345" y="439"/>
                    </a:lnTo>
                    <a:lnTo>
                      <a:pt x="339" y="438"/>
                    </a:lnTo>
                    <a:lnTo>
                      <a:pt x="333" y="435"/>
                    </a:lnTo>
                    <a:lnTo>
                      <a:pt x="323" y="429"/>
                    </a:lnTo>
                    <a:lnTo>
                      <a:pt x="316" y="422"/>
                    </a:lnTo>
                    <a:lnTo>
                      <a:pt x="313" y="418"/>
                    </a:lnTo>
                    <a:lnTo>
                      <a:pt x="310" y="416"/>
                    </a:lnTo>
                    <a:lnTo>
                      <a:pt x="308" y="415"/>
                    </a:lnTo>
                    <a:lnTo>
                      <a:pt x="303" y="412"/>
                    </a:lnTo>
                    <a:lnTo>
                      <a:pt x="297" y="408"/>
                    </a:lnTo>
                    <a:lnTo>
                      <a:pt x="286" y="402"/>
                    </a:lnTo>
                    <a:lnTo>
                      <a:pt x="277" y="398"/>
                    </a:lnTo>
                    <a:lnTo>
                      <a:pt x="274" y="394"/>
                    </a:lnTo>
                    <a:lnTo>
                      <a:pt x="274" y="393"/>
                    </a:lnTo>
                    <a:lnTo>
                      <a:pt x="275" y="391"/>
                    </a:lnTo>
                    <a:lnTo>
                      <a:pt x="277" y="391"/>
                    </a:lnTo>
                    <a:lnTo>
                      <a:pt x="275" y="390"/>
                    </a:lnTo>
                    <a:lnTo>
                      <a:pt x="268" y="388"/>
                    </a:lnTo>
                    <a:lnTo>
                      <a:pt x="254" y="385"/>
                    </a:lnTo>
                    <a:lnTo>
                      <a:pt x="231" y="379"/>
                    </a:lnTo>
                    <a:lnTo>
                      <a:pt x="215" y="374"/>
                    </a:lnTo>
                    <a:lnTo>
                      <a:pt x="204" y="371"/>
                    </a:lnTo>
                    <a:lnTo>
                      <a:pt x="198" y="370"/>
                    </a:lnTo>
                    <a:lnTo>
                      <a:pt x="192" y="370"/>
                    </a:lnTo>
                    <a:lnTo>
                      <a:pt x="187" y="370"/>
                    </a:lnTo>
                    <a:lnTo>
                      <a:pt x="183" y="371"/>
                    </a:lnTo>
                    <a:lnTo>
                      <a:pt x="176" y="374"/>
                    </a:lnTo>
                    <a:lnTo>
                      <a:pt x="173" y="373"/>
                    </a:lnTo>
                    <a:lnTo>
                      <a:pt x="170" y="370"/>
                    </a:lnTo>
                    <a:lnTo>
                      <a:pt x="164" y="367"/>
                    </a:lnTo>
                    <a:lnTo>
                      <a:pt x="159" y="365"/>
                    </a:lnTo>
                    <a:lnTo>
                      <a:pt x="153" y="364"/>
                    </a:lnTo>
                    <a:lnTo>
                      <a:pt x="145" y="360"/>
                    </a:lnTo>
                    <a:lnTo>
                      <a:pt x="135" y="356"/>
                    </a:lnTo>
                    <a:lnTo>
                      <a:pt x="119" y="347"/>
                    </a:lnTo>
                    <a:lnTo>
                      <a:pt x="113" y="343"/>
                    </a:lnTo>
                    <a:lnTo>
                      <a:pt x="108" y="340"/>
                    </a:lnTo>
                    <a:lnTo>
                      <a:pt x="105" y="339"/>
                    </a:lnTo>
                    <a:lnTo>
                      <a:pt x="104" y="337"/>
                    </a:lnTo>
                    <a:lnTo>
                      <a:pt x="104" y="337"/>
                    </a:lnTo>
                    <a:lnTo>
                      <a:pt x="104" y="337"/>
                    </a:lnTo>
                    <a:lnTo>
                      <a:pt x="105" y="337"/>
                    </a:lnTo>
                    <a:lnTo>
                      <a:pt x="107" y="339"/>
                    </a:lnTo>
                    <a:lnTo>
                      <a:pt x="108" y="339"/>
                    </a:lnTo>
                    <a:lnTo>
                      <a:pt x="110" y="339"/>
                    </a:lnTo>
                    <a:lnTo>
                      <a:pt x="113" y="340"/>
                    </a:lnTo>
                    <a:lnTo>
                      <a:pt x="115" y="340"/>
                    </a:lnTo>
                    <a:lnTo>
                      <a:pt x="116" y="339"/>
                    </a:lnTo>
                    <a:lnTo>
                      <a:pt x="116" y="339"/>
                    </a:lnTo>
                    <a:lnTo>
                      <a:pt x="116" y="337"/>
                    </a:lnTo>
                    <a:lnTo>
                      <a:pt x="116" y="334"/>
                    </a:lnTo>
                    <a:lnTo>
                      <a:pt x="115" y="333"/>
                    </a:lnTo>
                    <a:lnTo>
                      <a:pt x="115" y="331"/>
                    </a:lnTo>
                    <a:lnTo>
                      <a:pt x="115" y="331"/>
                    </a:lnTo>
                    <a:lnTo>
                      <a:pt x="115" y="331"/>
                    </a:lnTo>
                    <a:lnTo>
                      <a:pt x="115" y="329"/>
                    </a:lnTo>
                    <a:lnTo>
                      <a:pt x="113" y="328"/>
                    </a:lnTo>
                    <a:lnTo>
                      <a:pt x="111" y="325"/>
                    </a:lnTo>
                    <a:lnTo>
                      <a:pt x="108" y="312"/>
                    </a:lnTo>
                    <a:lnTo>
                      <a:pt x="108" y="302"/>
                    </a:lnTo>
                    <a:lnTo>
                      <a:pt x="108" y="286"/>
                    </a:lnTo>
                    <a:lnTo>
                      <a:pt x="108" y="280"/>
                    </a:lnTo>
                    <a:lnTo>
                      <a:pt x="108" y="275"/>
                    </a:lnTo>
                    <a:lnTo>
                      <a:pt x="108" y="272"/>
                    </a:lnTo>
                    <a:lnTo>
                      <a:pt x="108" y="271"/>
                    </a:lnTo>
                    <a:lnTo>
                      <a:pt x="107" y="269"/>
                    </a:lnTo>
                    <a:lnTo>
                      <a:pt x="105" y="269"/>
                    </a:lnTo>
                    <a:lnTo>
                      <a:pt x="102" y="269"/>
                    </a:lnTo>
                    <a:lnTo>
                      <a:pt x="99" y="269"/>
                    </a:lnTo>
                    <a:lnTo>
                      <a:pt x="91" y="268"/>
                    </a:lnTo>
                    <a:lnTo>
                      <a:pt x="84" y="268"/>
                    </a:lnTo>
                    <a:lnTo>
                      <a:pt x="76" y="268"/>
                    </a:lnTo>
                    <a:lnTo>
                      <a:pt x="63" y="266"/>
                    </a:lnTo>
                    <a:lnTo>
                      <a:pt x="53" y="263"/>
                    </a:lnTo>
                    <a:lnTo>
                      <a:pt x="46" y="261"/>
                    </a:lnTo>
                    <a:lnTo>
                      <a:pt x="43" y="260"/>
                    </a:lnTo>
                    <a:lnTo>
                      <a:pt x="39" y="255"/>
                    </a:lnTo>
                    <a:lnTo>
                      <a:pt x="28" y="252"/>
                    </a:lnTo>
                    <a:lnTo>
                      <a:pt x="17" y="251"/>
                    </a:lnTo>
                    <a:lnTo>
                      <a:pt x="8" y="247"/>
                    </a:lnTo>
                    <a:lnTo>
                      <a:pt x="2" y="243"/>
                    </a:lnTo>
                    <a:lnTo>
                      <a:pt x="0" y="237"/>
                    </a:lnTo>
                    <a:lnTo>
                      <a:pt x="2" y="226"/>
                    </a:lnTo>
                    <a:lnTo>
                      <a:pt x="8" y="213"/>
                    </a:lnTo>
                    <a:lnTo>
                      <a:pt x="15" y="199"/>
                    </a:lnTo>
                    <a:lnTo>
                      <a:pt x="25" y="190"/>
                    </a:lnTo>
                    <a:lnTo>
                      <a:pt x="34" y="179"/>
                    </a:lnTo>
                    <a:lnTo>
                      <a:pt x="45" y="162"/>
                    </a:lnTo>
                    <a:lnTo>
                      <a:pt x="51" y="153"/>
                    </a:lnTo>
                    <a:lnTo>
                      <a:pt x="51" y="150"/>
                    </a:lnTo>
                    <a:lnTo>
                      <a:pt x="51" y="148"/>
                    </a:lnTo>
                    <a:lnTo>
                      <a:pt x="46" y="148"/>
                    </a:lnTo>
                    <a:lnTo>
                      <a:pt x="42" y="147"/>
                    </a:lnTo>
                    <a:lnTo>
                      <a:pt x="36" y="144"/>
                    </a:lnTo>
                    <a:lnTo>
                      <a:pt x="28" y="134"/>
                    </a:lnTo>
                    <a:lnTo>
                      <a:pt x="37" y="138"/>
                    </a:lnTo>
                    <a:lnTo>
                      <a:pt x="43" y="136"/>
                    </a:lnTo>
                    <a:lnTo>
                      <a:pt x="48" y="131"/>
                    </a:lnTo>
                    <a:lnTo>
                      <a:pt x="56" y="124"/>
                    </a:lnTo>
                    <a:lnTo>
                      <a:pt x="63" y="117"/>
                    </a:lnTo>
                    <a:lnTo>
                      <a:pt x="71" y="114"/>
                    </a:lnTo>
                    <a:lnTo>
                      <a:pt x="77" y="111"/>
                    </a:lnTo>
                    <a:lnTo>
                      <a:pt x="87" y="107"/>
                    </a:lnTo>
                    <a:lnTo>
                      <a:pt x="94" y="102"/>
                    </a:lnTo>
                    <a:lnTo>
                      <a:pt x="101" y="99"/>
                    </a:lnTo>
                    <a:lnTo>
                      <a:pt x="105" y="99"/>
                    </a:lnTo>
                    <a:lnTo>
                      <a:pt x="111" y="96"/>
                    </a:lnTo>
                    <a:lnTo>
                      <a:pt x="116" y="94"/>
                    </a:lnTo>
                    <a:lnTo>
                      <a:pt x="121" y="96"/>
                    </a:lnTo>
                    <a:lnTo>
                      <a:pt x="124" y="97"/>
                    </a:lnTo>
                    <a:lnTo>
                      <a:pt x="128" y="102"/>
                    </a:lnTo>
                    <a:lnTo>
                      <a:pt x="132" y="107"/>
                    </a:lnTo>
                    <a:lnTo>
                      <a:pt x="136" y="111"/>
                    </a:lnTo>
                    <a:lnTo>
                      <a:pt x="145" y="116"/>
                    </a:lnTo>
                    <a:lnTo>
                      <a:pt x="155" y="121"/>
                    </a:lnTo>
                    <a:lnTo>
                      <a:pt x="164" y="125"/>
                    </a:lnTo>
                    <a:lnTo>
                      <a:pt x="172" y="128"/>
                    </a:lnTo>
                    <a:lnTo>
                      <a:pt x="175" y="130"/>
                    </a:lnTo>
                    <a:lnTo>
                      <a:pt x="175" y="130"/>
                    </a:lnTo>
                    <a:lnTo>
                      <a:pt x="175" y="128"/>
                    </a:lnTo>
                    <a:lnTo>
                      <a:pt x="175" y="128"/>
                    </a:lnTo>
                    <a:lnTo>
                      <a:pt x="173" y="127"/>
                    </a:lnTo>
                    <a:lnTo>
                      <a:pt x="173" y="125"/>
                    </a:lnTo>
                    <a:lnTo>
                      <a:pt x="172" y="122"/>
                    </a:lnTo>
                    <a:lnTo>
                      <a:pt x="170" y="117"/>
                    </a:lnTo>
                    <a:lnTo>
                      <a:pt x="167" y="111"/>
                    </a:lnTo>
                    <a:lnTo>
                      <a:pt x="166" y="103"/>
                    </a:lnTo>
                    <a:lnTo>
                      <a:pt x="167" y="97"/>
                    </a:lnTo>
                    <a:lnTo>
                      <a:pt x="170" y="94"/>
                    </a:lnTo>
                    <a:lnTo>
                      <a:pt x="173" y="90"/>
                    </a:lnTo>
                    <a:lnTo>
                      <a:pt x="175" y="83"/>
                    </a:lnTo>
                    <a:lnTo>
                      <a:pt x="172" y="77"/>
                    </a:lnTo>
                    <a:lnTo>
                      <a:pt x="166" y="74"/>
                    </a:lnTo>
                    <a:lnTo>
                      <a:pt x="156" y="69"/>
                    </a:lnTo>
                    <a:lnTo>
                      <a:pt x="144" y="63"/>
                    </a:lnTo>
                    <a:lnTo>
                      <a:pt x="136" y="54"/>
                    </a:lnTo>
                    <a:lnTo>
                      <a:pt x="135" y="48"/>
                    </a:lnTo>
                    <a:lnTo>
                      <a:pt x="138" y="42"/>
                    </a:lnTo>
                    <a:lnTo>
                      <a:pt x="142" y="35"/>
                    </a:lnTo>
                    <a:lnTo>
                      <a:pt x="144" y="32"/>
                    </a:lnTo>
                    <a:lnTo>
                      <a:pt x="147" y="29"/>
                    </a:lnTo>
                    <a:lnTo>
                      <a:pt x="150" y="26"/>
                    </a:lnTo>
                    <a:lnTo>
                      <a:pt x="153" y="25"/>
                    </a:lnTo>
                    <a:lnTo>
                      <a:pt x="156" y="21"/>
                    </a:lnTo>
                    <a:lnTo>
                      <a:pt x="159" y="20"/>
                    </a:lnTo>
                    <a:lnTo>
                      <a:pt x="161" y="18"/>
                    </a:lnTo>
                    <a:lnTo>
                      <a:pt x="162" y="18"/>
                    </a:lnTo>
                    <a:lnTo>
                      <a:pt x="161" y="18"/>
                    </a:lnTo>
                    <a:lnTo>
                      <a:pt x="159" y="18"/>
                    </a:lnTo>
                    <a:lnTo>
                      <a:pt x="155" y="18"/>
                    </a:lnTo>
                    <a:lnTo>
                      <a:pt x="152" y="17"/>
                    </a:lnTo>
                    <a:lnTo>
                      <a:pt x="155" y="14"/>
                    </a:lnTo>
                    <a:lnTo>
                      <a:pt x="159" y="8"/>
                    </a:lnTo>
                    <a:lnTo>
                      <a:pt x="162" y="4"/>
                    </a:lnTo>
                    <a:lnTo>
                      <a:pt x="162" y="1"/>
                    </a:lnTo>
                    <a:lnTo>
                      <a:pt x="164" y="0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 17"/>
              <p:cNvSpPr>
                <a:spLocks/>
              </p:cNvSpPr>
              <p:nvPr/>
            </p:nvSpPr>
            <p:spPr bwMode="auto">
              <a:xfrm>
                <a:off x="3147668" y="3689782"/>
                <a:ext cx="558266" cy="704981"/>
              </a:xfrm>
              <a:custGeom>
                <a:avLst/>
                <a:gdLst>
                  <a:gd name="T0" fmla="*/ 195 w 449"/>
                  <a:gd name="T1" fmla="*/ 5 h 567"/>
                  <a:gd name="T2" fmla="*/ 202 w 449"/>
                  <a:gd name="T3" fmla="*/ 39 h 567"/>
                  <a:gd name="T4" fmla="*/ 243 w 449"/>
                  <a:gd name="T5" fmla="*/ 25 h 567"/>
                  <a:gd name="T6" fmla="*/ 291 w 449"/>
                  <a:gd name="T7" fmla="*/ 65 h 567"/>
                  <a:gd name="T8" fmla="*/ 325 w 449"/>
                  <a:gd name="T9" fmla="*/ 125 h 567"/>
                  <a:gd name="T10" fmla="*/ 346 w 449"/>
                  <a:gd name="T11" fmla="*/ 102 h 567"/>
                  <a:gd name="T12" fmla="*/ 354 w 449"/>
                  <a:gd name="T13" fmla="*/ 73 h 567"/>
                  <a:gd name="T14" fmla="*/ 373 w 449"/>
                  <a:gd name="T15" fmla="*/ 64 h 567"/>
                  <a:gd name="T16" fmla="*/ 384 w 449"/>
                  <a:gd name="T17" fmla="*/ 82 h 567"/>
                  <a:gd name="T18" fmla="*/ 410 w 449"/>
                  <a:gd name="T19" fmla="*/ 85 h 567"/>
                  <a:gd name="T20" fmla="*/ 421 w 449"/>
                  <a:gd name="T21" fmla="*/ 94 h 567"/>
                  <a:gd name="T22" fmla="*/ 435 w 449"/>
                  <a:gd name="T23" fmla="*/ 113 h 567"/>
                  <a:gd name="T24" fmla="*/ 445 w 449"/>
                  <a:gd name="T25" fmla="*/ 135 h 567"/>
                  <a:gd name="T26" fmla="*/ 445 w 449"/>
                  <a:gd name="T27" fmla="*/ 141 h 567"/>
                  <a:gd name="T28" fmla="*/ 402 w 449"/>
                  <a:gd name="T29" fmla="*/ 146 h 567"/>
                  <a:gd name="T30" fmla="*/ 370 w 449"/>
                  <a:gd name="T31" fmla="*/ 189 h 567"/>
                  <a:gd name="T32" fmla="*/ 385 w 449"/>
                  <a:gd name="T33" fmla="*/ 229 h 567"/>
                  <a:gd name="T34" fmla="*/ 374 w 449"/>
                  <a:gd name="T35" fmla="*/ 232 h 567"/>
                  <a:gd name="T36" fmla="*/ 362 w 449"/>
                  <a:gd name="T37" fmla="*/ 245 h 567"/>
                  <a:gd name="T38" fmla="*/ 365 w 449"/>
                  <a:gd name="T39" fmla="*/ 245 h 567"/>
                  <a:gd name="T40" fmla="*/ 337 w 449"/>
                  <a:gd name="T41" fmla="*/ 283 h 567"/>
                  <a:gd name="T42" fmla="*/ 319 w 449"/>
                  <a:gd name="T43" fmla="*/ 290 h 567"/>
                  <a:gd name="T44" fmla="*/ 278 w 449"/>
                  <a:gd name="T45" fmla="*/ 333 h 567"/>
                  <a:gd name="T46" fmla="*/ 255 w 449"/>
                  <a:gd name="T47" fmla="*/ 393 h 567"/>
                  <a:gd name="T48" fmla="*/ 281 w 449"/>
                  <a:gd name="T49" fmla="*/ 427 h 567"/>
                  <a:gd name="T50" fmla="*/ 300 w 449"/>
                  <a:gd name="T51" fmla="*/ 430 h 567"/>
                  <a:gd name="T52" fmla="*/ 281 w 449"/>
                  <a:gd name="T53" fmla="*/ 447 h 567"/>
                  <a:gd name="T54" fmla="*/ 311 w 449"/>
                  <a:gd name="T55" fmla="*/ 489 h 567"/>
                  <a:gd name="T56" fmla="*/ 309 w 449"/>
                  <a:gd name="T57" fmla="*/ 529 h 567"/>
                  <a:gd name="T58" fmla="*/ 314 w 449"/>
                  <a:gd name="T59" fmla="*/ 542 h 567"/>
                  <a:gd name="T60" fmla="*/ 267 w 449"/>
                  <a:gd name="T61" fmla="*/ 514 h 567"/>
                  <a:gd name="T62" fmla="*/ 233 w 449"/>
                  <a:gd name="T63" fmla="*/ 514 h 567"/>
                  <a:gd name="T64" fmla="*/ 182 w 449"/>
                  <a:gd name="T65" fmla="*/ 548 h 567"/>
                  <a:gd name="T66" fmla="*/ 154 w 449"/>
                  <a:gd name="T67" fmla="*/ 545 h 567"/>
                  <a:gd name="T68" fmla="*/ 145 w 449"/>
                  <a:gd name="T69" fmla="*/ 526 h 567"/>
                  <a:gd name="T70" fmla="*/ 100 w 449"/>
                  <a:gd name="T71" fmla="*/ 534 h 567"/>
                  <a:gd name="T72" fmla="*/ 94 w 449"/>
                  <a:gd name="T73" fmla="*/ 557 h 567"/>
                  <a:gd name="T74" fmla="*/ 85 w 449"/>
                  <a:gd name="T75" fmla="*/ 562 h 567"/>
                  <a:gd name="T76" fmla="*/ 54 w 449"/>
                  <a:gd name="T77" fmla="*/ 560 h 567"/>
                  <a:gd name="T78" fmla="*/ 32 w 449"/>
                  <a:gd name="T79" fmla="*/ 548 h 567"/>
                  <a:gd name="T80" fmla="*/ 23 w 449"/>
                  <a:gd name="T81" fmla="*/ 542 h 567"/>
                  <a:gd name="T82" fmla="*/ 20 w 449"/>
                  <a:gd name="T83" fmla="*/ 517 h 567"/>
                  <a:gd name="T84" fmla="*/ 24 w 449"/>
                  <a:gd name="T85" fmla="*/ 503 h 567"/>
                  <a:gd name="T86" fmla="*/ 66 w 449"/>
                  <a:gd name="T87" fmla="*/ 412 h 567"/>
                  <a:gd name="T88" fmla="*/ 48 w 449"/>
                  <a:gd name="T89" fmla="*/ 356 h 567"/>
                  <a:gd name="T90" fmla="*/ 71 w 449"/>
                  <a:gd name="T91" fmla="*/ 328 h 567"/>
                  <a:gd name="T92" fmla="*/ 12 w 449"/>
                  <a:gd name="T93" fmla="*/ 293 h 567"/>
                  <a:gd name="T94" fmla="*/ 23 w 449"/>
                  <a:gd name="T95" fmla="*/ 240 h 567"/>
                  <a:gd name="T96" fmla="*/ 29 w 449"/>
                  <a:gd name="T97" fmla="*/ 190 h 567"/>
                  <a:gd name="T98" fmla="*/ 91 w 449"/>
                  <a:gd name="T99" fmla="*/ 183 h 567"/>
                  <a:gd name="T100" fmla="*/ 114 w 449"/>
                  <a:gd name="T101" fmla="*/ 87 h 567"/>
                  <a:gd name="T102" fmla="*/ 120 w 449"/>
                  <a:gd name="T103" fmla="*/ 43 h 567"/>
                  <a:gd name="T104" fmla="*/ 139 w 449"/>
                  <a:gd name="T105" fmla="*/ 9 h 567"/>
                  <a:gd name="T106" fmla="*/ 159 w 449"/>
                  <a:gd name="T107" fmla="*/ 9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9" h="567">
                    <a:moveTo>
                      <a:pt x="181" y="0"/>
                    </a:moveTo>
                    <a:lnTo>
                      <a:pt x="190" y="0"/>
                    </a:lnTo>
                    <a:lnTo>
                      <a:pt x="195" y="2"/>
                    </a:lnTo>
                    <a:lnTo>
                      <a:pt x="195" y="2"/>
                    </a:lnTo>
                    <a:lnTo>
                      <a:pt x="195" y="2"/>
                    </a:lnTo>
                    <a:lnTo>
                      <a:pt x="195" y="3"/>
                    </a:lnTo>
                    <a:lnTo>
                      <a:pt x="195" y="5"/>
                    </a:lnTo>
                    <a:lnTo>
                      <a:pt x="195" y="22"/>
                    </a:lnTo>
                    <a:lnTo>
                      <a:pt x="195" y="28"/>
                    </a:lnTo>
                    <a:lnTo>
                      <a:pt x="196" y="33"/>
                    </a:lnTo>
                    <a:lnTo>
                      <a:pt x="196" y="36"/>
                    </a:lnTo>
                    <a:lnTo>
                      <a:pt x="199" y="37"/>
                    </a:lnTo>
                    <a:lnTo>
                      <a:pt x="201" y="37"/>
                    </a:lnTo>
                    <a:lnTo>
                      <a:pt x="202" y="39"/>
                    </a:lnTo>
                    <a:lnTo>
                      <a:pt x="204" y="37"/>
                    </a:lnTo>
                    <a:lnTo>
                      <a:pt x="206" y="37"/>
                    </a:lnTo>
                    <a:lnTo>
                      <a:pt x="206" y="37"/>
                    </a:lnTo>
                    <a:lnTo>
                      <a:pt x="209" y="36"/>
                    </a:lnTo>
                    <a:lnTo>
                      <a:pt x="218" y="31"/>
                    </a:lnTo>
                    <a:lnTo>
                      <a:pt x="233" y="26"/>
                    </a:lnTo>
                    <a:lnTo>
                      <a:pt x="243" y="25"/>
                    </a:lnTo>
                    <a:lnTo>
                      <a:pt x="247" y="26"/>
                    </a:lnTo>
                    <a:lnTo>
                      <a:pt x="252" y="31"/>
                    </a:lnTo>
                    <a:lnTo>
                      <a:pt x="258" y="36"/>
                    </a:lnTo>
                    <a:lnTo>
                      <a:pt x="271" y="42"/>
                    </a:lnTo>
                    <a:lnTo>
                      <a:pt x="281" y="48"/>
                    </a:lnTo>
                    <a:lnTo>
                      <a:pt x="288" y="56"/>
                    </a:lnTo>
                    <a:lnTo>
                      <a:pt x="291" y="65"/>
                    </a:lnTo>
                    <a:lnTo>
                      <a:pt x="291" y="73"/>
                    </a:lnTo>
                    <a:lnTo>
                      <a:pt x="291" y="79"/>
                    </a:lnTo>
                    <a:lnTo>
                      <a:pt x="294" y="90"/>
                    </a:lnTo>
                    <a:lnTo>
                      <a:pt x="300" y="102"/>
                    </a:lnTo>
                    <a:lnTo>
                      <a:pt x="312" y="118"/>
                    </a:lnTo>
                    <a:lnTo>
                      <a:pt x="319" y="124"/>
                    </a:lnTo>
                    <a:lnTo>
                      <a:pt x="325" y="125"/>
                    </a:lnTo>
                    <a:lnTo>
                      <a:pt x="329" y="124"/>
                    </a:lnTo>
                    <a:lnTo>
                      <a:pt x="336" y="122"/>
                    </a:lnTo>
                    <a:lnTo>
                      <a:pt x="342" y="121"/>
                    </a:lnTo>
                    <a:lnTo>
                      <a:pt x="348" y="119"/>
                    </a:lnTo>
                    <a:lnTo>
                      <a:pt x="349" y="116"/>
                    </a:lnTo>
                    <a:lnTo>
                      <a:pt x="348" y="110"/>
                    </a:lnTo>
                    <a:lnTo>
                      <a:pt x="346" y="102"/>
                    </a:lnTo>
                    <a:lnTo>
                      <a:pt x="346" y="94"/>
                    </a:lnTo>
                    <a:lnTo>
                      <a:pt x="346" y="88"/>
                    </a:lnTo>
                    <a:lnTo>
                      <a:pt x="348" y="85"/>
                    </a:lnTo>
                    <a:lnTo>
                      <a:pt x="348" y="81"/>
                    </a:lnTo>
                    <a:lnTo>
                      <a:pt x="351" y="79"/>
                    </a:lnTo>
                    <a:lnTo>
                      <a:pt x="353" y="76"/>
                    </a:lnTo>
                    <a:lnTo>
                      <a:pt x="354" y="73"/>
                    </a:lnTo>
                    <a:lnTo>
                      <a:pt x="357" y="70"/>
                    </a:lnTo>
                    <a:lnTo>
                      <a:pt x="360" y="67"/>
                    </a:lnTo>
                    <a:lnTo>
                      <a:pt x="363" y="64"/>
                    </a:lnTo>
                    <a:lnTo>
                      <a:pt x="366" y="64"/>
                    </a:lnTo>
                    <a:lnTo>
                      <a:pt x="370" y="64"/>
                    </a:lnTo>
                    <a:lnTo>
                      <a:pt x="371" y="64"/>
                    </a:lnTo>
                    <a:lnTo>
                      <a:pt x="373" y="64"/>
                    </a:lnTo>
                    <a:lnTo>
                      <a:pt x="373" y="65"/>
                    </a:lnTo>
                    <a:lnTo>
                      <a:pt x="373" y="67"/>
                    </a:lnTo>
                    <a:lnTo>
                      <a:pt x="373" y="70"/>
                    </a:lnTo>
                    <a:lnTo>
                      <a:pt x="374" y="73"/>
                    </a:lnTo>
                    <a:lnTo>
                      <a:pt x="376" y="76"/>
                    </a:lnTo>
                    <a:lnTo>
                      <a:pt x="379" y="79"/>
                    </a:lnTo>
                    <a:lnTo>
                      <a:pt x="384" y="82"/>
                    </a:lnTo>
                    <a:lnTo>
                      <a:pt x="390" y="85"/>
                    </a:lnTo>
                    <a:lnTo>
                      <a:pt x="396" y="87"/>
                    </a:lnTo>
                    <a:lnTo>
                      <a:pt x="401" y="87"/>
                    </a:lnTo>
                    <a:lnTo>
                      <a:pt x="405" y="87"/>
                    </a:lnTo>
                    <a:lnTo>
                      <a:pt x="407" y="87"/>
                    </a:lnTo>
                    <a:lnTo>
                      <a:pt x="408" y="87"/>
                    </a:lnTo>
                    <a:lnTo>
                      <a:pt x="410" y="85"/>
                    </a:lnTo>
                    <a:lnTo>
                      <a:pt x="410" y="85"/>
                    </a:lnTo>
                    <a:lnTo>
                      <a:pt x="410" y="85"/>
                    </a:lnTo>
                    <a:lnTo>
                      <a:pt x="411" y="85"/>
                    </a:lnTo>
                    <a:lnTo>
                      <a:pt x="413" y="87"/>
                    </a:lnTo>
                    <a:lnTo>
                      <a:pt x="416" y="88"/>
                    </a:lnTo>
                    <a:lnTo>
                      <a:pt x="418" y="91"/>
                    </a:lnTo>
                    <a:lnTo>
                      <a:pt x="421" y="94"/>
                    </a:lnTo>
                    <a:lnTo>
                      <a:pt x="424" y="98"/>
                    </a:lnTo>
                    <a:lnTo>
                      <a:pt x="427" y="99"/>
                    </a:lnTo>
                    <a:lnTo>
                      <a:pt x="427" y="101"/>
                    </a:lnTo>
                    <a:lnTo>
                      <a:pt x="428" y="105"/>
                    </a:lnTo>
                    <a:lnTo>
                      <a:pt x="430" y="107"/>
                    </a:lnTo>
                    <a:lnTo>
                      <a:pt x="432" y="110"/>
                    </a:lnTo>
                    <a:lnTo>
                      <a:pt x="435" y="113"/>
                    </a:lnTo>
                    <a:lnTo>
                      <a:pt x="439" y="116"/>
                    </a:lnTo>
                    <a:lnTo>
                      <a:pt x="444" y="121"/>
                    </a:lnTo>
                    <a:lnTo>
                      <a:pt x="447" y="122"/>
                    </a:lnTo>
                    <a:lnTo>
                      <a:pt x="449" y="124"/>
                    </a:lnTo>
                    <a:lnTo>
                      <a:pt x="449" y="125"/>
                    </a:lnTo>
                    <a:lnTo>
                      <a:pt x="447" y="130"/>
                    </a:lnTo>
                    <a:lnTo>
                      <a:pt x="445" y="135"/>
                    </a:lnTo>
                    <a:lnTo>
                      <a:pt x="445" y="136"/>
                    </a:lnTo>
                    <a:lnTo>
                      <a:pt x="445" y="138"/>
                    </a:lnTo>
                    <a:lnTo>
                      <a:pt x="447" y="139"/>
                    </a:lnTo>
                    <a:lnTo>
                      <a:pt x="447" y="139"/>
                    </a:lnTo>
                    <a:lnTo>
                      <a:pt x="447" y="139"/>
                    </a:lnTo>
                    <a:lnTo>
                      <a:pt x="447" y="141"/>
                    </a:lnTo>
                    <a:lnTo>
                      <a:pt x="445" y="141"/>
                    </a:lnTo>
                    <a:lnTo>
                      <a:pt x="444" y="144"/>
                    </a:lnTo>
                    <a:lnTo>
                      <a:pt x="441" y="146"/>
                    </a:lnTo>
                    <a:lnTo>
                      <a:pt x="432" y="153"/>
                    </a:lnTo>
                    <a:lnTo>
                      <a:pt x="427" y="158"/>
                    </a:lnTo>
                    <a:lnTo>
                      <a:pt x="421" y="156"/>
                    </a:lnTo>
                    <a:lnTo>
                      <a:pt x="413" y="152"/>
                    </a:lnTo>
                    <a:lnTo>
                      <a:pt x="402" y="146"/>
                    </a:lnTo>
                    <a:lnTo>
                      <a:pt x="393" y="144"/>
                    </a:lnTo>
                    <a:lnTo>
                      <a:pt x="385" y="147"/>
                    </a:lnTo>
                    <a:lnTo>
                      <a:pt x="379" y="153"/>
                    </a:lnTo>
                    <a:lnTo>
                      <a:pt x="376" y="163"/>
                    </a:lnTo>
                    <a:lnTo>
                      <a:pt x="371" y="170"/>
                    </a:lnTo>
                    <a:lnTo>
                      <a:pt x="368" y="180"/>
                    </a:lnTo>
                    <a:lnTo>
                      <a:pt x="370" y="189"/>
                    </a:lnTo>
                    <a:lnTo>
                      <a:pt x="374" y="198"/>
                    </a:lnTo>
                    <a:lnTo>
                      <a:pt x="382" y="204"/>
                    </a:lnTo>
                    <a:lnTo>
                      <a:pt x="387" y="209"/>
                    </a:lnTo>
                    <a:lnTo>
                      <a:pt x="390" y="215"/>
                    </a:lnTo>
                    <a:lnTo>
                      <a:pt x="390" y="220"/>
                    </a:lnTo>
                    <a:lnTo>
                      <a:pt x="388" y="225"/>
                    </a:lnTo>
                    <a:lnTo>
                      <a:pt x="385" y="229"/>
                    </a:lnTo>
                    <a:lnTo>
                      <a:pt x="384" y="232"/>
                    </a:lnTo>
                    <a:lnTo>
                      <a:pt x="382" y="234"/>
                    </a:lnTo>
                    <a:lnTo>
                      <a:pt x="382" y="235"/>
                    </a:lnTo>
                    <a:lnTo>
                      <a:pt x="382" y="235"/>
                    </a:lnTo>
                    <a:lnTo>
                      <a:pt x="380" y="234"/>
                    </a:lnTo>
                    <a:lnTo>
                      <a:pt x="377" y="234"/>
                    </a:lnTo>
                    <a:lnTo>
                      <a:pt x="374" y="232"/>
                    </a:lnTo>
                    <a:lnTo>
                      <a:pt x="371" y="232"/>
                    </a:lnTo>
                    <a:lnTo>
                      <a:pt x="368" y="232"/>
                    </a:lnTo>
                    <a:lnTo>
                      <a:pt x="365" y="234"/>
                    </a:lnTo>
                    <a:lnTo>
                      <a:pt x="363" y="237"/>
                    </a:lnTo>
                    <a:lnTo>
                      <a:pt x="362" y="240"/>
                    </a:lnTo>
                    <a:lnTo>
                      <a:pt x="362" y="243"/>
                    </a:lnTo>
                    <a:lnTo>
                      <a:pt x="362" y="245"/>
                    </a:lnTo>
                    <a:lnTo>
                      <a:pt x="362" y="245"/>
                    </a:lnTo>
                    <a:lnTo>
                      <a:pt x="363" y="245"/>
                    </a:lnTo>
                    <a:lnTo>
                      <a:pt x="363" y="245"/>
                    </a:lnTo>
                    <a:lnTo>
                      <a:pt x="365" y="243"/>
                    </a:lnTo>
                    <a:lnTo>
                      <a:pt x="365" y="243"/>
                    </a:lnTo>
                    <a:lnTo>
                      <a:pt x="365" y="243"/>
                    </a:lnTo>
                    <a:lnTo>
                      <a:pt x="365" y="245"/>
                    </a:lnTo>
                    <a:lnTo>
                      <a:pt x="363" y="246"/>
                    </a:lnTo>
                    <a:lnTo>
                      <a:pt x="362" y="248"/>
                    </a:lnTo>
                    <a:lnTo>
                      <a:pt x="359" y="252"/>
                    </a:lnTo>
                    <a:lnTo>
                      <a:pt x="351" y="266"/>
                    </a:lnTo>
                    <a:lnTo>
                      <a:pt x="343" y="276"/>
                    </a:lnTo>
                    <a:lnTo>
                      <a:pt x="339" y="282"/>
                    </a:lnTo>
                    <a:lnTo>
                      <a:pt x="337" y="283"/>
                    </a:lnTo>
                    <a:lnTo>
                      <a:pt x="336" y="283"/>
                    </a:lnTo>
                    <a:lnTo>
                      <a:pt x="334" y="283"/>
                    </a:lnTo>
                    <a:lnTo>
                      <a:pt x="331" y="283"/>
                    </a:lnTo>
                    <a:lnTo>
                      <a:pt x="328" y="285"/>
                    </a:lnTo>
                    <a:lnTo>
                      <a:pt x="323" y="285"/>
                    </a:lnTo>
                    <a:lnTo>
                      <a:pt x="320" y="288"/>
                    </a:lnTo>
                    <a:lnTo>
                      <a:pt x="319" y="290"/>
                    </a:lnTo>
                    <a:lnTo>
                      <a:pt x="315" y="293"/>
                    </a:lnTo>
                    <a:lnTo>
                      <a:pt x="315" y="302"/>
                    </a:lnTo>
                    <a:lnTo>
                      <a:pt x="314" y="311"/>
                    </a:lnTo>
                    <a:lnTo>
                      <a:pt x="309" y="319"/>
                    </a:lnTo>
                    <a:lnTo>
                      <a:pt x="300" y="324"/>
                    </a:lnTo>
                    <a:lnTo>
                      <a:pt x="289" y="327"/>
                    </a:lnTo>
                    <a:lnTo>
                      <a:pt x="278" y="333"/>
                    </a:lnTo>
                    <a:lnTo>
                      <a:pt x="271" y="341"/>
                    </a:lnTo>
                    <a:lnTo>
                      <a:pt x="266" y="348"/>
                    </a:lnTo>
                    <a:lnTo>
                      <a:pt x="260" y="355"/>
                    </a:lnTo>
                    <a:lnTo>
                      <a:pt x="257" y="361"/>
                    </a:lnTo>
                    <a:lnTo>
                      <a:pt x="254" y="368"/>
                    </a:lnTo>
                    <a:lnTo>
                      <a:pt x="254" y="382"/>
                    </a:lnTo>
                    <a:lnTo>
                      <a:pt x="255" y="393"/>
                    </a:lnTo>
                    <a:lnTo>
                      <a:pt x="258" y="401"/>
                    </a:lnTo>
                    <a:lnTo>
                      <a:pt x="263" y="406"/>
                    </a:lnTo>
                    <a:lnTo>
                      <a:pt x="267" y="410"/>
                    </a:lnTo>
                    <a:lnTo>
                      <a:pt x="271" y="416"/>
                    </a:lnTo>
                    <a:lnTo>
                      <a:pt x="274" y="421"/>
                    </a:lnTo>
                    <a:lnTo>
                      <a:pt x="277" y="424"/>
                    </a:lnTo>
                    <a:lnTo>
                      <a:pt x="281" y="427"/>
                    </a:lnTo>
                    <a:lnTo>
                      <a:pt x="286" y="429"/>
                    </a:lnTo>
                    <a:lnTo>
                      <a:pt x="291" y="429"/>
                    </a:lnTo>
                    <a:lnTo>
                      <a:pt x="294" y="430"/>
                    </a:lnTo>
                    <a:lnTo>
                      <a:pt x="298" y="430"/>
                    </a:lnTo>
                    <a:lnTo>
                      <a:pt x="300" y="430"/>
                    </a:lnTo>
                    <a:lnTo>
                      <a:pt x="301" y="430"/>
                    </a:lnTo>
                    <a:lnTo>
                      <a:pt x="300" y="430"/>
                    </a:lnTo>
                    <a:lnTo>
                      <a:pt x="298" y="432"/>
                    </a:lnTo>
                    <a:lnTo>
                      <a:pt x="295" y="433"/>
                    </a:lnTo>
                    <a:lnTo>
                      <a:pt x="292" y="437"/>
                    </a:lnTo>
                    <a:lnTo>
                      <a:pt x="289" y="438"/>
                    </a:lnTo>
                    <a:lnTo>
                      <a:pt x="286" y="441"/>
                    </a:lnTo>
                    <a:lnTo>
                      <a:pt x="283" y="444"/>
                    </a:lnTo>
                    <a:lnTo>
                      <a:pt x="281" y="447"/>
                    </a:lnTo>
                    <a:lnTo>
                      <a:pt x="277" y="454"/>
                    </a:lnTo>
                    <a:lnTo>
                      <a:pt x="274" y="460"/>
                    </a:lnTo>
                    <a:lnTo>
                      <a:pt x="275" y="466"/>
                    </a:lnTo>
                    <a:lnTo>
                      <a:pt x="283" y="475"/>
                    </a:lnTo>
                    <a:lnTo>
                      <a:pt x="295" y="481"/>
                    </a:lnTo>
                    <a:lnTo>
                      <a:pt x="305" y="486"/>
                    </a:lnTo>
                    <a:lnTo>
                      <a:pt x="311" y="489"/>
                    </a:lnTo>
                    <a:lnTo>
                      <a:pt x="314" y="495"/>
                    </a:lnTo>
                    <a:lnTo>
                      <a:pt x="312" y="502"/>
                    </a:lnTo>
                    <a:lnTo>
                      <a:pt x="309" y="506"/>
                    </a:lnTo>
                    <a:lnTo>
                      <a:pt x="306" y="509"/>
                    </a:lnTo>
                    <a:lnTo>
                      <a:pt x="305" y="515"/>
                    </a:lnTo>
                    <a:lnTo>
                      <a:pt x="306" y="523"/>
                    </a:lnTo>
                    <a:lnTo>
                      <a:pt x="309" y="529"/>
                    </a:lnTo>
                    <a:lnTo>
                      <a:pt x="311" y="534"/>
                    </a:lnTo>
                    <a:lnTo>
                      <a:pt x="312" y="537"/>
                    </a:lnTo>
                    <a:lnTo>
                      <a:pt x="312" y="539"/>
                    </a:lnTo>
                    <a:lnTo>
                      <a:pt x="314" y="540"/>
                    </a:lnTo>
                    <a:lnTo>
                      <a:pt x="314" y="540"/>
                    </a:lnTo>
                    <a:lnTo>
                      <a:pt x="314" y="542"/>
                    </a:lnTo>
                    <a:lnTo>
                      <a:pt x="314" y="542"/>
                    </a:lnTo>
                    <a:lnTo>
                      <a:pt x="311" y="540"/>
                    </a:lnTo>
                    <a:lnTo>
                      <a:pt x="303" y="537"/>
                    </a:lnTo>
                    <a:lnTo>
                      <a:pt x="294" y="533"/>
                    </a:lnTo>
                    <a:lnTo>
                      <a:pt x="284" y="528"/>
                    </a:lnTo>
                    <a:lnTo>
                      <a:pt x="275" y="523"/>
                    </a:lnTo>
                    <a:lnTo>
                      <a:pt x="271" y="519"/>
                    </a:lnTo>
                    <a:lnTo>
                      <a:pt x="267" y="514"/>
                    </a:lnTo>
                    <a:lnTo>
                      <a:pt x="263" y="509"/>
                    </a:lnTo>
                    <a:lnTo>
                      <a:pt x="260" y="508"/>
                    </a:lnTo>
                    <a:lnTo>
                      <a:pt x="255" y="506"/>
                    </a:lnTo>
                    <a:lnTo>
                      <a:pt x="250" y="508"/>
                    </a:lnTo>
                    <a:lnTo>
                      <a:pt x="244" y="511"/>
                    </a:lnTo>
                    <a:lnTo>
                      <a:pt x="240" y="511"/>
                    </a:lnTo>
                    <a:lnTo>
                      <a:pt x="233" y="514"/>
                    </a:lnTo>
                    <a:lnTo>
                      <a:pt x="226" y="519"/>
                    </a:lnTo>
                    <a:lnTo>
                      <a:pt x="216" y="523"/>
                    </a:lnTo>
                    <a:lnTo>
                      <a:pt x="210" y="526"/>
                    </a:lnTo>
                    <a:lnTo>
                      <a:pt x="202" y="529"/>
                    </a:lnTo>
                    <a:lnTo>
                      <a:pt x="195" y="536"/>
                    </a:lnTo>
                    <a:lnTo>
                      <a:pt x="187" y="543"/>
                    </a:lnTo>
                    <a:lnTo>
                      <a:pt x="182" y="548"/>
                    </a:lnTo>
                    <a:lnTo>
                      <a:pt x="176" y="550"/>
                    </a:lnTo>
                    <a:lnTo>
                      <a:pt x="167" y="546"/>
                    </a:lnTo>
                    <a:lnTo>
                      <a:pt x="162" y="545"/>
                    </a:lnTo>
                    <a:lnTo>
                      <a:pt x="159" y="543"/>
                    </a:lnTo>
                    <a:lnTo>
                      <a:pt x="156" y="543"/>
                    </a:lnTo>
                    <a:lnTo>
                      <a:pt x="154" y="543"/>
                    </a:lnTo>
                    <a:lnTo>
                      <a:pt x="154" y="545"/>
                    </a:lnTo>
                    <a:lnTo>
                      <a:pt x="153" y="545"/>
                    </a:lnTo>
                    <a:lnTo>
                      <a:pt x="153" y="545"/>
                    </a:lnTo>
                    <a:lnTo>
                      <a:pt x="153" y="543"/>
                    </a:lnTo>
                    <a:lnTo>
                      <a:pt x="151" y="542"/>
                    </a:lnTo>
                    <a:lnTo>
                      <a:pt x="150" y="539"/>
                    </a:lnTo>
                    <a:lnTo>
                      <a:pt x="147" y="533"/>
                    </a:lnTo>
                    <a:lnTo>
                      <a:pt x="145" y="526"/>
                    </a:lnTo>
                    <a:lnTo>
                      <a:pt x="145" y="523"/>
                    </a:lnTo>
                    <a:lnTo>
                      <a:pt x="145" y="519"/>
                    </a:lnTo>
                    <a:lnTo>
                      <a:pt x="147" y="517"/>
                    </a:lnTo>
                    <a:lnTo>
                      <a:pt x="147" y="515"/>
                    </a:lnTo>
                    <a:lnTo>
                      <a:pt x="111" y="523"/>
                    </a:lnTo>
                    <a:lnTo>
                      <a:pt x="100" y="534"/>
                    </a:lnTo>
                    <a:lnTo>
                      <a:pt x="100" y="534"/>
                    </a:lnTo>
                    <a:lnTo>
                      <a:pt x="99" y="537"/>
                    </a:lnTo>
                    <a:lnTo>
                      <a:pt x="97" y="540"/>
                    </a:lnTo>
                    <a:lnTo>
                      <a:pt x="96" y="545"/>
                    </a:lnTo>
                    <a:lnTo>
                      <a:pt x="94" y="548"/>
                    </a:lnTo>
                    <a:lnTo>
                      <a:pt x="93" y="551"/>
                    </a:lnTo>
                    <a:lnTo>
                      <a:pt x="94" y="554"/>
                    </a:lnTo>
                    <a:lnTo>
                      <a:pt x="94" y="557"/>
                    </a:lnTo>
                    <a:lnTo>
                      <a:pt x="96" y="560"/>
                    </a:lnTo>
                    <a:lnTo>
                      <a:pt x="96" y="563"/>
                    </a:lnTo>
                    <a:lnTo>
                      <a:pt x="97" y="565"/>
                    </a:lnTo>
                    <a:lnTo>
                      <a:pt x="97" y="567"/>
                    </a:lnTo>
                    <a:lnTo>
                      <a:pt x="96" y="567"/>
                    </a:lnTo>
                    <a:lnTo>
                      <a:pt x="94" y="567"/>
                    </a:lnTo>
                    <a:lnTo>
                      <a:pt x="85" y="562"/>
                    </a:lnTo>
                    <a:lnTo>
                      <a:pt x="82" y="559"/>
                    </a:lnTo>
                    <a:lnTo>
                      <a:pt x="82" y="557"/>
                    </a:lnTo>
                    <a:lnTo>
                      <a:pt x="82" y="557"/>
                    </a:lnTo>
                    <a:lnTo>
                      <a:pt x="79" y="556"/>
                    </a:lnTo>
                    <a:lnTo>
                      <a:pt x="68" y="556"/>
                    </a:lnTo>
                    <a:lnTo>
                      <a:pt x="58" y="557"/>
                    </a:lnTo>
                    <a:lnTo>
                      <a:pt x="54" y="560"/>
                    </a:lnTo>
                    <a:lnTo>
                      <a:pt x="52" y="563"/>
                    </a:lnTo>
                    <a:lnTo>
                      <a:pt x="51" y="567"/>
                    </a:lnTo>
                    <a:lnTo>
                      <a:pt x="49" y="567"/>
                    </a:lnTo>
                    <a:lnTo>
                      <a:pt x="46" y="563"/>
                    </a:lnTo>
                    <a:lnTo>
                      <a:pt x="40" y="556"/>
                    </a:lnTo>
                    <a:lnTo>
                      <a:pt x="35" y="551"/>
                    </a:lnTo>
                    <a:lnTo>
                      <a:pt x="32" y="548"/>
                    </a:lnTo>
                    <a:lnTo>
                      <a:pt x="29" y="546"/>
                    </a:lnTo>
                    <a:lnTo>
                      <a:pt x="28" y="545"/>
                    </a:lnTo>
                    <a:lnTo>
                      <a:pt x="26" y="545"/>
                    </a:lnTo>
                    <a:lnTo>
                      <a:pt x="24" y="543"/>
                    </a:lnTo>
                    <a:lnTo>
                      <a:pt x="23" y="543"/>
                    </a:lnTo>
                    <a:lnTo>
                      <a:pt x="23" y="543"/>
                    </a:lnTo>
                    <a:lnTo>
                      <a:pt x="23" y="542"/>
                    </a:lnTo>
                    <a:lnTo>
                      <a:pt x="21" y="540"/>
                    </a:lnTo>
                    <a:lnTo>
                      <a:pt x="21" y="537"/>
                    </a:lnTo>
                    <a:lnTo>
                      <a:pt x="20" y="534"/>
                    </a:lnTo>
                    <a:lnTo>
                      <a:pt x="18" y="526"/>
                    </a:lnTo>
                    <a:lnTo>
                      <a:pt x="15" y="522"/>
                    </a:lnTo>
                    <a:lnTo>
                      <a:pt x="18" y="519"/>
                    </a:lnTo>
                    <a:lnTo>
                      <a:pt x="20" y="517"/>
                    </a:lnTo>
                    <a:lnTo>
                      <a:pt x="21" y="515"/>
                    </a:lnTo>
                    <a:lnTo>
                      <a:pt x="23" y="515"/>
                    </a:lnTo>
                    <a:lnTo>
                      <a:pt x="23" y="515"/>
                    </a:lnTo>
                    <a:lnTo>
                      <a:pt x="23" y="514"/>
                    </a:lnTo>
                    <a:lnTo>
                      <a:pt x="23" y="512"/>
                    </a:lnTo>
                    <a:lnTo>
                      <a:pt x="24" y="509"/>
                    </a:lnTo>
                    <a:lnTo>
                      <a:pt x="24" y="503"/>
                    </a:lnTo>
                    <a:lnTo>
                      <a:pt x="29" y="494"/>
                    </a:lnTo>
                    <a:lnTo>
                      <a:pt x="35" y="480"/>
                    </a:lnTo>
                    <a:lnTo>
                      <a:pt x="43" y="463"/>
                    </a:lnTo>
                    <a:lnTo>
                      <a:pt x="51" y="447"/>
                    </a:lnTo>
                    <a:lnTo>
                      <a:pt x="55" y="432"/>
                    </a:lnTo>
                    <a:lnTo>
                      <a:pt x="60" y="420"/>
                    </a:lnTo>
                    <a:lnTo>
                      <a:pt x="66" y="412"/>
                    </a:lnTo>
                    <a:lnTo>
                      <a:pt x="71" y="407"/>
                    </a:lnTo>
                    <a:lnTo>
                      <a:pt x="72" y="403"/>
                    </a:lnTo>
                    <a:lnTo>
                      <a:pt x="71" y="395"/>
                    </a:lnTo>
                    <a:lnTo>
                      <a:pt x="68" y="385"/>
                    </a:lnTo>
                    <a:lnTo>
                      <a:pt x="62" y="375"/>
                    </a:lnTo>
                    <a:lnTo>
                      <a:pt x="55" y="367"/>
                    </a:lnTo>
                    <a:lnTo>
                      <a:pt x="48" y="356"/>
                    </a:lnTo>
                    <a:lnTo>
                      <a:pt x="41" y="347"/>
                    </a:lnTo>
                    <a:lnTo>
                      <a:pt x="43" y="339"/>
                    </a:lnTo>
                    <a:lnTo>
                      <a:pt x="49" y="334"/>
                    </a:lnTo>
                    <a:lnTo>
                      <a:pt x="60" y="331"/>
                    </a:lnTo>
                    <a:lnTo>
                      <a:pt x="69" y="331"/>
                    </a:lnTo>
                    <a:lnTo>
                      <a:pt x="72" y="331"/>
                    </a:lnTo>
                    <a:lnTo>
                      <a:pt x="71" y="328"/>
                    </a:lnTo>
                    <a:lnTo>
                      <a:pt x="66" y="322"/>
                    </a:lnTo>
                    <a:lnTo>
                      <a:pt x="58" y="313"/>
                    </a:lnTo>
                    <a:lnTo>
                      <a:pt x="48" y="305"/>
                    </a:lnTo>
                    <a:lnTo>
                      <a:pt x="37" y="302"/>
                    </a:lnTo>
                    <a:lnTo>
                      <a:pt x="26" y="300"/>
                    </a:lnTo>
                    <a:lnTo>
                      <a:pt x="18" y="299"/>
                    </a:lnTo>
                    <a:lnTo>
                      <a:pt x="12" y="293"/>
                    </a:lnTo>
                    <a:lnTo>
                      <a:pt x="9" y="285"/>
                    </a:lnTo>
                    <a:lnTo>
                      <a:pt x="4" y="274"/>
                    </a:lnTo>
                    <a:lnTo>
                      <a:pt x="0" y="262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8" y="245"/>
                    </a:lnTo>
                    <a:lnTo>
                      <a:pt x="23" y="240"/>
                    </a:lnTo>
                    <a:lnTo>
                      <a:pt x="26" y="237"/>
                    </a:lnTo>
                    <a:lnTo>
                      <a:pt x="24" y="232"/>
                    </a:lnTo>
                    <a:lnTo>
                      <a:pt x="23" y="226"/>
                    </a:lnTo>
                    <a:lnTo>
                      <a:pt x="21" y="217"/>
                    </a:lnTo>
                    <a:lnTo>
                      <a:pt x="20" y="207"/>
                    </a:lnTo>
                    <a:lnTo>
                      <a:pt x="23" y="198"/>
                    </a:lnTo>
                    <a:lnTo>
                      <a:pt x="29" y="190"/>
                    </a:lnTo>
                    <a:lnTo>
                      <a:pt x="40" y="184"/>
                    </a:lnTo>
                    <a:lnTo>
                      <a:pt x="52" y="180"/>
                    </a:lnTo>
                    <a:lnTo>
                      <a:pt x="60" y="181"/>
                    </a:lnTo>
                    <a:lnTo>
                      <a:pt x="66" y="183"/>
                    </a:lnTo>
                    <a:lnTo>
                      <a:pt x="72" y="186"/>
                    </a:lnTo>
                    <a:lnTo>
                      <a:pt x="80" y="186"/>
                    </a:lnTo>
                    <a:lnTo>
                      <a:pt x="91" y="183"/>
                    </a:lnTo>
                    <a:lnTo>
                      <a:pt x="97" y="178"/>
                    </a:lnTo>
                    <a:lnTo>
                      <a:pt x="103" y="170"/>
                    </a:lnTo>
                    <a:lnTo>
                      <a:pt x="108" y="161"/>
                    </a:lnTo>
                    <a:lnTo>
                      <a:pt x="113" y="144"/>
                    </a:lnTo>
                    <a:lnTo>
                      <a:pt x="113" y="124"/>
                    </a:lnTo>
                    <a:lnTo>
                      <a:pt x="113" y="98"/>
                    </a:lnTo>
                    <a:lnTo>
                      <a:pt x="114" y="87"/>
                    </a:lnTo>
                    <a:lnTo>
                      <a:pt x="116" y="81"/>
                    </a:lnTo>
                    <a:lnTo>
                      <a:pt x="120" y="77"/>
                    </a:lnTo>
                    <a:lnTo>
                      <a:pt x="123" y="74"/>
                    </a:lnTo>
                    <a:lnTo>
                      <a:pt x="127" y="73"/>
                    </a:lnTo>
                    <a:lnTo>
                      <a:pt x="128" y="70"/>
                    </a:lnTo>
                    <a:lnTo>
                      <a:pt x="125" y="56"/>
                    </a:lnTo>
                    <a:lnTo>
                      <a:pt x="120" y="43"/>
                    </a:lnTo>
                    <a:lnTo>
                      <a:pt x="119" y="34"/>
                    </a:lnTo>
                    <a:lnTo>
                      <a:pt x="122" y="23"/>
                    </a:lnTo>
                    <a:lnTo>
                      <a:pt x="128" y="12"/>
                    </a:lnTo>
                    <a:lnTo>
                      <a:pt x="131" y="9"/>
                    </a:lnTo>
                    <a:lnTo>
                      <a:pt x="133" y="8"/>
                    </a:lnTo>
                    <a:lnTo>
                      <a:pt x="136" y="9"/>
                    </a:lnTo>
                    <a:lnTo>
                      <a:pt x="139" y="9"/>
                    </a:lnTo>
                    <a:lnTo>
                      <a:pt x="144" y="11"/>
                    </a:lnTo>
                    <a:lnTo>
                      <a:pt x="147" y="11"/>
                    </a:lnTo>
                    <a:lnTo>
                      <a:pt x="153" y="11"/>
                    </a:lnTo>
                    <a:lnTo>
                      <a:pt x="156" y="11"/>
                    </a:lnTo>
                    <a:lnTo>
                      <a:pt x="158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58" y="8"/>
                    </a:lnTo>
                    <a:lnTo>
                      <a:pt x="158" y="8"/>
                    </a:lnTo>
                    <a:lnTo>
                      <a:pt x="159" y="6"/>
                    </a:lnTo>
                    <a:lnTo>
                      <a:pt x="162" y="3"/>
                    </a:lnTo>
                    <a:lnTo>
                      <a:pt x="171" y="0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 18"/>
              <p:cNvSpPr>
                <a:spLocks/>
              </p:cNvSpPr>
              <p:nvPr/>
            </p:nvSpPr>
            <p:spPr bwMode="auto">
              <a:xfrm>
                <a:off x="3463479" y="3774330"/>
                <a:ext cx="605513" cy="581889"/>
              </a:xfrm>
              <a:custGeom>
                <a:avLst/>
                <a:gdLst>
                  <a:gd name="T0" fmla="*/ 275 w 487"/>
                  <a:gd name="T1" fmla="*/ 5 h 468"/>
                  <a:gd name="T2" fmla="*/ 283 w 487"/>
                  <a:gd name="T3" fmla="*/ 22 h 468"/>
                  <a:gd name="T4" fmla="*/ 304 w 487"/>
                  <a:gd name="T5" fmla="*/ 48 h 468"/>
                  <a:gd name="T6" fmla="*/ 334 w 487"/>
                  <a:gd name="T7" fmla="*/ 51 h 468"/>
                  <a:gd name="T8" fmla="*/ 338 w 487"/>
                  <a:gd name="T9" fmla="*/ 101 h 468"/>
                  <a:gd name="T10" fmla="*/ 376 w 487"/>
                  <a:gd name="T11" fmla="*/ 152 h 468"/>
                  <a:gd name="T12" fmla="*/ 383 w 487"/>
                  <a:gd name="T13" fmla="*/ 203 h 468"/>
                  <a:gd name="T14" fmla="*/ 421 w 487"/>
                  <a:gd name="T15" fmla="*/ 206 h 468"/>
                  <a:gd name="T16" fmla="*/ 421 w 487"/>
                  <a:gd name="T17" fmla="*/ 242 h 468"/>
                  <a:gd name="T18" fmla="*/ 416 w 487"/>
                  <a:gd name="T19" fmla="*/ 273 h 468"/>
                  <a:gd name="T20" fmla="*/ 430 w 487"/>
                  <a:gd name="T21" fmla="*/ 293 h 468"/>
                  <a:gd name="T22" fmla="*/ 472 w 487"/>
                  <a:gd name="T23" fmla="*/ 291 h 468"/>
                  <a:gd name="T24" fmla="*/ 476 w 487"/>
                  <a:gd name="T25" fmla="*/ 297 h 468"/>
                  <a:gd name="T26" fmla="*/ 486 w 487"/>
                  <a:gd name="T27" fmla="*/ 328 h 468"/>
                  <a:gd name="T28" fmla="*/ 484 w 487"/>
                  <a:gd name="T29" fmla="*/ 384 h 468"/>
                  <a:gd name="T30" fmla="*/ 467 w 487"/>
                  <a:gd name="T31" fmla="*/ 395 h 468"/>
                  <a:gd name="T32" fmla="*/ 469 w 487"/>
                  <a:gd name="T33" fmla="*/ 424 h 468"/>
                  <a:gd name="T34" fmla="*/ 424 w 487"/>
                  <a:gd name="T35" fmla="*/ 441 h 468"/>
                  <a:gd name="T36" fmla="*/ 410 w 487"/>
                  <a:gd name="T37" fmla="*/ 451 h 468"/>
                  <a:gd name="T38" fmla="*/ 390 w 487"/>
                  <a:gd name="T39" fmla="*/ 447 h 468"/>
                  <a:gd name="T40" fmla="*/ 382 w 487"/>
                  <a:gd name="T41" fmla="*/ 451 h 468"/>
                  <a:gd name="T42" fmla="*/ 351 w 487"/>
                  <a:gd name="T43" fmla="*/ 468 h 468"/>
                  <a:gd name="T44" fmla="*/ 338 w 487"/>
                  <a:gd name="T45" fmla="*/ 452 h 468"/>
                  <a:gd name="T46" fmla="*/ 342 w 487"/>
                  <a:gd name="T47" fmla="*/ 449 h 468"/>
                  <a:gd name="T48" fmla="*/ 337 w 487"/>
                  <a:gd name="T49" fmla="*/ 437 h 468"/>
                  <a:gd name="T50" fmla="*/ 340 w 487"/>
                  <a:gd name="T51" fmla="*/ 430 h 468"/>
                  <a:gd name="T52" fmla="*/ 331 w 487"/>
                  <a:gd name="T53" fmla="*/ 420 h 468"/>
                  <a:gd name="T54" fmla="*/ 309 w 487"/>
                  <a:gd name="T55" fmla="*/ 412 h 468"/>
                  <a:gd name="T56" fmla="*/ 308 w 487"/>
                  <a:gd name="T57" fmla="*/ 400 h 468"/>
                  <a:gd name="T58" fmla="*/ 289 w 487"/>
                  <a:gd name="T59" fmla="*/ 358 h 468"/>
                  <a:gd name="T60" fmla="*/ 255 w 487"/>
                  <a:gd name="T61" fmla="*/ 398 h 468"/>
                  <a:gd name="T62" fmla="*/ 256 w 487"/>
                  <a:gd name="T63" fmla="*/ 406 h 468"/>
                  <a:gd name="T64" fmla="*/ 207 w 487"/>
                  <a:gd name="T65" fmla="*/ 410 h 468"/>
                  <a:gd name="T66" fmla="*/ 164 w 487"/>
                  <a:gd name="T67" fmla="*/ 401 h 468"/>
                  <a:gd name="T68" fmla="*/ 134 w 487"/>
                  <a:gd name="T69" fmla="*/ 384 h 468"/>
                  <a:gd name="T70" fmla="*/ 128 w 487"/>
                  <a:gd name="T71" fmla="*/ 386 h 468"/>
                  <a:gd name="T72" fmla="*/ 109 w 487"/>
                  <a:gd name="T73" fmla="*/ 390 h 468"/>
                  <a:gd name="T74" fmla="*/ 106 w 487"/>
                  <a:gd name="T75" fmla="*/ 370 h 468"/>
                  <a:gd name="T76" fmla="*/ 92 w 487"/>
                  <a:gd name="T77" fmla="*/ 364 h 468"/>
                  <a:gd name="T78" fmla="*/ 80 w 487"/>
                  <a:gd name="T79" fmla="*/ 369 h 468"/>
                  <a:gd name="T80" fmla="*/ 60 w 487"/>
                  <a:gd name="T81" fmla="*/ 355 h 468"/>
                  <a:gd name="T82" fmla="*/ 51 w 487"/>
                  <a:gd name="T83" fmla="*/ 345 h 468"/>
                  <a:gd name="T84" fmla="*/ 40 w 487"/>
                  <a:gd name="T85" fmla="*/ 358 h 468"/>
                  <a:gd name="T86" fmla="*/ 17 w 487"/>
                  <a:gd name="T87" fmla="*/ 348 h 468"/>
                  <a:gd name="T88" fmla="*/ 0 w 487"/>
                  <a:gd name="T89" fmla="*/ 300 h 468"/>
                  <a:gd name="T90" fmla="*/ 35 w 487"/>
                  <a:gd name="T91" fmla="*/ 259 h 468"/>
                  <a:gd name="T92" fmla="*/ 65 w 487"/>
                  <a:gd name="T93" fmla="*/ 222 h 468"/>
                  <a:gd name="T94" fmla="*/ 82 w 487"/>
                  <a:gd name="T95" fmla="*/ 215 h 468"/>
                  <a:gd name="T96" fmla="*/ 108 w 487"/>
                  <a:gd name="T97" fmla="*/ 180 h 468"/>
                  <a:gd name="T98" fmla="*/ 109 w 487"/>
                  <a:gd name="T99" fmla="*/ 177 h 468"/>
                  <a:gd name="T100" fmla="*/ 109 w 487"/>
                  <a:gd name="T101" fmla="*/ 169 h 468"/>
                  <a:gd name="T102" fmla="*/ 126 w 487"/>
                  <a:gd name="T103" fmla="*/ 166 h 468"/>
                  <a:gd name="T104" fmla="*/ 134 w 487"/>
                  <a:gd name="T105" fmla="*/ 157 h 468"/>
                  <a:gd name="T106" fmla="*/ 116 w 487"/>
                  <a:gd name="T107" fmla="*/ 121 h 468"/>
                  <a:gd name="T108" fmla="*/ 139 w 487"/>
                  <a:gd name="T109" fmla="*/ 76 h 468"/>
                  <a:gd name="T110" fmla="*/ 187 w 487"/>
                  <a:gd name="T111" fmla="*/ 78 h 468"/>
                  <a:gd name="T112" fmla="*/ 193 w 487"/>
                  <a:gd name="T113" fmla="*/ 71 h 468"/>
                  <a:gd name="T114" fmla="*/ 195 w 487"/>
                  <a:gd name="T115" fmla="*/ 56 h 468"/>
                  <a:gd name="T116" fmla="*/ 198 w 487"/>
                  <a:gd name="T117" fmla="*/ 57 h 468"/>
                  <a:gd name="T118" fmla="*/ 213 w 487"/>
                  <a:gd name="T119" fmla="*/ 62 h 468"/>
                  <a:gd name="T120" fmla="*/ 213 w 487"/>
                  <a:gd name="T121" fmla="*/ 31 h 468"/>
                  <a:gd name="T122" fmla="*/ 216 w 487"/>
                  <a:gd name="T12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7" h="468">
                    <a:moveTo>
                      <a:pt x="218" y="0"/>
                    </a:moveTo>
                    <a:lnTo>
                      <a:pt x="260" y="0"/>
                    </a:lnTo>
                    <a:lnTo>
                      <a:pt x="266" y="0"/>
                    </a:lnTo>
                    <a:lnTo>
                      <a:pt x="269" y="2"/>
                    </a:lnTo>
                    <a:lnTo>
                      <a:pt x="273" y="3"/>
                    </a:lnTo>
                    <a:lnTo>
                      <a:pt x="275" y="5"/>
                    </a:lnTo>
                    <a:lnTo>
                      <a:pt x="277" y="6"/>
                    </a:lnTo>
                    <a:lnTo>
                      <a:pt x="277" y="8"/>
                    </a:lnTo>
                    <a:lnTo>
                      <a:pt x="277" y="11"/>
                    </a:lnTo>
                    <a:lnTo>
                      <a:pt x="277" y="11"/>
                    </a:lnTo>
                    <a:lnTo>
                      <a:pt x="278" y="14"/>
                    </a:lnTo>
                    <a:lnTo>
                      <a:pt x="283" y="22"/>
                    </a:lnTo>
                    <a:lnTo>
                      <a:pt x="287" y="31"/>
                    </a:lnTo>
                    <a:lnTo>
                      <a:pt x="294" y="40"/>
                    </a:lnTo>
                    <a:lnTo>
                      <a:pt x="295" y="44"/>
                    </a:lnTo>
                    <a:lnTo>
                      <a:pt x="298" y="47"/>
                    </a:lnTo>
                    <a:lnTo>
                      <a:pt x="301" y="48"/>
                    </a:lnTo>
                    <a:lnTo>
                      <a:pt x="304" y="48"/>
                    </a:lnTo>
                    <a:lnTo>
                      <a:pt x="306" y="48"/>
                    </a:lnTo>
                    <a:lnTo>
                      <a:pt x="308" y="48"/>
                    </a:lnTo>
                    <a:lnTo>
                      <a:pt x="309" y="47"/>
                    </a:lnTo>
                    <a:lnTo>
                      <a:pt x="329" y="47"/>
                    </a:lnTo>
                    <a:lnTo>
                      <a:pt x="332" y="48"/>
                    </a:lnTo>
                    <a:lnTo>
                      <a:pt x="334" y="51"/>
                    </a:lnTo>
                    <a:lnTo>
                      <a:pt x="335" y="54"/>
                    </a:lnTo>
                    <a:lnTo>
                      <a:pt x="337" y="57"/>
                    </a:lnTo>
                    <a:lnTo>
                      <a:pt x="338" y="61"/>
                    </a:lnTo>
                    <a:lnTo>
                      <a:pt x="338" y="64"/>
                    </a:lnTo>
                    <a:lnTo>
                      <a:pt x="338" y="64"/>
                    </a:lnTo>
                    <a:lnTo>
                      <a:pt x="338" y="101"/>
                    </a:lnTo>
                    <a:lnTo>
                      <a:pt x="369" y="101"/>
                    </a:lnTo>
                    <a:lnTo>
                      <a:pt x="379" y="105"/>
                    </a:lnTo>
                    <a:lnTo>
                      <a:pt x="379" y="109"/>
                    </a:lnTo>
                    <a:lnTo>
                      <a:pt x="379" y="118"/>
                    </a:lnTo>
                    <a:lnTo>
                      <a:pt x="377" y="135"/>
                    </a:lnTo>
                    <a:lnTo>
                      <a:pt x="376" y="152"/>
                    </a:lnTo>
                    <a:lnTo>
                      <a:pt x="376" y="169"/>
                    </a:lnTo>
                    <a:lnTo>
                      <a:pt x="377" y="183"/>
                    </a:lnTo>
                    <a:lnTo>
                      <a:pt x="377" y="194"/>
                    </a:lnTo>
                    <a:lnTo>
                      <a:pt x="377" y="197"/>
                    </a:lnTo>
                    <a:lnTo>
                      <a:pt x="380" y="200"/>
                    </a:lnTo>
                    <a:lnTo>
                      <a:pt x="383" y="203"/>
                    </a:lnTo>
                    <a:lnTo>
                      <a:pt x="386" y="204"/>
                    </a:lnTo>
                    <a:lnTo>
                      <a:pt x="391" y="206"/>
                    </a:lnTo>
                    <a:lnTo>
                      <a:pt x="393" y="206"/>
                    </a:lnTo>
                    <a:lnTo>
                      <a:pt x="394" y="206"/>
                    </a:lnTo>
                    <a:lnTo>
                      <a:pt x="421" y="204"/>
                    </a:lnTo>
                    <a:lnTo>
                      <a:pt x="421" y="206"/>
                    </a:lnTo>
                    <a:lnTo>
                      <a:pt x="421" y="209"/>
                    </a:lnTo>
                    <a:lnTo>
                      <a:pt x="422" y="214"/>
                    </a:lnTo>
                    <a:lnTo>
                      <a:pt x="422" y="220"/>
                    </a:lnTo>
                    <a:lnTo>
                      <a:pt x="422" y="228"/>
                    </a:lnTo>
                    <a:lnTo>
                      <a:pt x="422" y="235"/>
                    </a:lnTo>
                    <a:lnTo>
                      <a:pt x="421" y="242"/>
                    </a:lnTo>
                    <a:lnTo>
                      <a:pt x="419" y="246"/>
                    </a:lnTo>
                    <a:lnTo>
                      <a:pt x="416" y="251"/>
                    </a:lnTo>
                    <a:lnTo>
                      <a:pt x="413" y="252"/>
                    </a:lnTo>
                    <a:lnTo>
                      <a:pt x="411" y="256"/>
                    </a:lnTo>
                    <a:lnTo>
                      <a:pt x="413" y="263"/>
                    </a:lnTo>
                    <a:lnTo>
                      <a:pt x="416" y="273"/>
                    </a:lnTo>
                    <a:lnTo>
                      <a:pt x="419" y="282"/>
                    </a:lnTo>
                    <a:lnTo>
                      <a:pt x="421" y="290"/>
                    </a:lnTo>
                    <a:lnTo>
                      <a:pt x="422" y="293"/>
                    </a:lnTo>
                    <a:lnTo>
                      <a:pt x="424" y="293"/>
                    </a:lnTo>
                    <a:lnTo>
                      <a:pt x="427" y="293"/>
                    </a:lnTo>
                    <a:lnTo>
                      <a:pt x="430" y="293"/>
                    </a:lnTo>
                    <a:lnTo>
                      <a:pt x="433" y="294"/>
                    </a:lnTo>
                    <a:lnTo>
                      <a:pt x="438" y="294"/>
                    </a:lnTo>
                    <a:lnTo>
                      <a:pt x="444" y="294"/>
                    </a:lnTo>
                    <a:lnTo>
                      <a:pt x="451" y="294"/>
                    </a:lnTo>
                    <a:lnTo>
                      <a:pt x="465" y="293"/>
                    </a:lnTo>
                    <a:lnTo>
                      <a:pt x="472" y="291"/>
                    </a:lnTo>
                    <a:lnTo>
                      <a:pt x="475" y="293"/>
                    </a:lnTo>
                    <a:lnTo>
                      <a:pt x="476" y="293"/>
                    </a:lnTo>
                    <a:lnTo>
                      <a:pt x="478" y="294"/>
                    </a:lnTo>
                    <a:lnTo>
                      <a:pt x="478" y="294"/>
                    </a:lnTo>
                    <a:lnTo>
                      <a:pt x="478" y="296"/>
                    </a:lnTo>
                    <a:lnTo>
                      <a:pt x="476" y="297"/>
                    </a:lnTo>
                    <a:lnTo>
                      <a:pt x="476" y="297"/>
                    </a:lnTo>
                    <a:lnTo>
                      <a:pt x="475" y="297"/>
                    </a:lnTo>
                    <a:lnTo>
                      <a:pt x="476" y="300"/>
                    </a:lnTo>
                    <a:lnTo>
                      <a:pt x="479" y="307"/>
                    </a:lnTo>
                    <a:lnTo>
                      <a:pt x="482" y="317"/>
                    </a:lnTo>
                    <a:lnTo>
                      <a:pt x="486" y="328"/>
                    </a:lnTo>
                    <a:lnTo>
                      <a:pt x="487" y="339"/>
                    </a:lnTo>
                    <a:lnTo>
                      <a:pt x="487" y="355"/>
                    </a:lnTo>
                    <a:lnTo>
                      <a:pt x="486" y="369"/>
                    </a:lnTo>
                    <a:lnTo>
                      <a:pt x="486" y="379"/>
                    </a:lnTo>
                    <a:lnTo>
                      <a:pt x="486" y="384"/>
                    </a:lnTo>
                    <a:lnTo>
                      <a:pt x="484" y="384"/>
                    </a:lnTo>
                    <a:lnTo>
                      <a:pt x="482" y="386"/>
                    </a:lnTo>
                    <a:lnTo>
                      <a:pt x="479" y="387"/>
                    </a:lnTo>
                    <a:lnTo>
                      <a:pt x="476" y="389"/>
                    </a:lnTo>
                    <a:lnTo>
                      <a:pt x="473" y="390"/>
                    </a:lnTo>
                    <a:lnTo>
                      <a:pt x="470" y="393"/>
                    </a:lnTo>
                    <a:lnTo>
                      <a:pt x="467" y="395"/>
                    </a:lnTo>
                    <a:lnTo>
                      <a:pt x="467" y="398"/>
                    </a:lnTo>
                    <a:lnTo>
                      <a:pt x="467" y="403"/>
                    </a:lnTo>
                    <a:lnTo>
                      <a:pt x="469" y="406"/>
                    </a:lnTo>
                    <a:lnTo>
                      <a:pt x="470" y="410"/>
                    </a:lnTo>
                    <a:lnTo>
                      <a:pt x="470" y="415"/>
                    </a:lnTo>
                    <a:lnTo>
                      <a:pt x="469" y="424"/>
                    </a:lnTo>
                    <a:lnTo>
                      <a:pt x="467" y="434"/>
                    </a:lnTo>
                    <a:lnTo>
                      <a:pt x="462" y="441"/>
                    </a:lnTo>
                    <a:lnTo>
                      <a:pt x="455" y="444"/>
                    </a:lnTo>
                    <a:lnTo>
                      <a:pt x="444" y="443"/>
                    </a:lnTo>
                    <a:lnTo>
                      <a:pt x="433" y="441"/>
                    </a:lnTo>
                    <a:lnTo>
                      <a:pt x="424" y="441"/>
                    </a:lnTo>
                    <a:lnTo>
                      <a:pt x="421" y="440"/>
                    </a:lnTo>
                    <a:lnTo>
                      <a:pt x="421" y="441"/>
                    </a:lnTo>
                    <a:lnTo>
                      <a:pt x="419" y="443"/>
                    </a:lnTo>
                    <a:lnTo>
                      <a:pt x="416" y="447"/>
                    </a:lnTo>
                    <a:lnTo>
                      <a:pt x="413" y="451"/>
                    </a:lnTo>
                    <a:lnTo>
                      <a:pt x="410" y="451"/>
                    </a:lnTo>
                    <a:lnTo>
                      <a:pt x="405" y="451"/>
                    </a:lnTo>
                    <a:lnTo>
                      <a:pt x="399" y="451"/>
                    </a:lnTo>
                    <a:lnTo>
                      <a:pt x="394" y="451"/>
                    </a:lnTo>
                    <a:lnTo>
                      <a:pt x="391" y="449"/>
                    </a:lnTo>
                    <a:lnTo>
                      <a:pt x="390" y="449"/>
                    </a:lnTo>
                    <a:lnTo>
                      <a:pt x="390" y="447"/>
                    </a:lnTo>
                    <a:lnTo>
                      <a:pt x="390" y="446"/>
                    </a:lnTo>
                    <a:lnTo>
                      <a:pt x="390" y="446"/>
                    </a:lnTo>
                    <a:lnTo>
                      <a:pt x="388" y="446"/>
                    </a:lnTo>
                    <a:lnTo>
                      <a:pt x="386" y="446"/>
                    </a:lnTo>
                    <a:lnTo>
                      <a:pt x="385" y="447"/>
                    </a:lnTo>
                    <a:lnTo>
                      <a:pt x="382" y="451"/>
                    </a:lnTo>
                    <a:lnTo>
                      <a:pt x="371" y="457"/>
                    </a:lnTo>
                    <a:lnTo>
                      <a:pt x="362" y="463"/>
                    </a:lnTo>
                    <a:lnTo>
                      <a:pt x="356" y="466"/>
                    </a:lnTo>
                    <a:lnTo>
                      <a:pt x="354" y="468"/>
                    </a:lnTo>
                    <a:lnTo>
                      <a:pt x="352" y="468"/>
                    </a:lnTo>
                    <a:lnTo>
                      <a:pt x="351" y="468"/>
                    </a:lnTo>
                    <a:lnTo>
                      <a:pt x="348" y="466"/>
                    </a:lnTo>
                    <a:lnTo>
                      <a:pt x="346" y="465"/>
                    </a:lnTo>
                    <a:lnTo>
                      <a:pt x="343" y="463"/>
                    </a:lnTo>
                    <a:lnTo>
                      <a:pt x="340" y="460"/>
                    </a:lnTo>
                    <a:lnTo>
                      <a:pt x="338" y="457"/>
                    </a:lnTo>
                    <a:lnTo>
                      <a:pt x="338" y="452"/>
                    </a:lnTo>
                    <a:lnTo>
                      <a:pt x="338" y="451"/>
                    </a:lnTo>
                    <a:lnTo>
                      <a:pt x="338" y="449"/>
                    </a:lnTo>
                    <a:lnTo>
                      <a:pt x="340" y="449"/>
                    </a:lnTo>
                    <a:lnTo>
                      <a:pt x="340" y="449"/>
                    </a:lnTo>
                    <a:lnTo>
                      <a:pt x="340" y="449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2" y="447"/>
                    </a:lnTo>
                    <a:lnTo>
                      <a:pt x="340" y="444"/>
                    </a:lnTo>
                    <a:lnTo>
                      <a:pt x="338" y="440"/>
                    </a:lnTo>
                    <a:lnTo>
                      <a:pt x="337" y="437"/>
                    </a:lnTo>
                    <a:lnTo>
                      <a:pt x="337" y="434"/>
                    </a:lnTo>
                    <a:lnTo>
                      <a:pt x="337" y="432"/>
                    </a:lnTo>
                    <a:lnTo>
                      <a:pt x="337" y="430"/>
                    </a:lnTo>
                    <a:lnTo>
                      <a:pt x="338" y="430"/>
                    </a:lnTo>
                    <a:lnTo>
                      <a:pt x="340" y="430"/>
                    </a:lnTo>
                    <a:lnTo>
                      <a:pt x="340" y="430"/>
                    </a:lnTo>
                    <a:lnTo>
                      <a:pt x="342" y="430"/>
                    </a:lnTo>
                    <a:lnTo>
                      <a:pt x="340" y="429"/>
                    </a:lnTo>
                    <a:lnTo>
                      <a:pt x="340" y="429"/>
                    </a:lnTo>
                    <a:lnTo>
                      <a:pt x="338" y="427"/>
                    </a:lnTo>
                    <a:lnTo>
                      <a:pt x="335" y="424"/>
                    </a:lnTo>
                    <a:lnTo>
                      <a:pt x="331" y="420"/>
                    </a:lnTo>
                    <a:lnTo>
                      <a:pt x="325" y="417"/>
                    </a:lnTo>
                    <a:lnTo>
                      <a:pt x="321" y="413"/>
                    </a:lnTo>
                    <a:lnTo>
                      <a:pt x="317" y="412"/>
                    </a:lnTo>
                    <a:lnTo>
                      <a:pt x="314" y="412"/>
                    </a:lnTo>
                    <a:lnTo>
                      <a:pt x="312" y="412"/>
                    </a:lnTo>
                    <a:lnTo>
                      <a:pt x="309" y="412"/>
                    </a:lnTo>
                    <a:lnTo>
                      <a:pt x="308" y="412"/>
                    </a:lnTo>
                    <a:lnTo>
                      <a:pt x="308" y="412"/>
                    </a:lnTo>
                    <a:lnTo>
                      <a:pt x="308" y="410"/>
                    </a:lnTo>
                    <a:lnTo>
                      <a:pt x="308" y="409"/>
                    </a:lnTo>
                    <a:lnTo>
                      <a:pt x="308" y="406"/>
                    </a:lnTo>
                    <a:lnTo>
                      <a:pt x="308" y="400"/>
                    </a:lnTo>
                    <a:lnTo>
                      <a:pt x="309" y="382"/>
                    </a:lnTo>
                    <a:lnTo>
                      <a:pt x="311" y="370"/>
                    </a:lnTo>
                    <a:lnTo>
                      <a:pt x="309" y="361"/>
                    </a:lnTo>
                    <a:lnTo>
                      <a:pt x="304" y="356"/>
                    </a:lnTo>
                    <a:lnTo>
                      <a:pt x="298" y="356"/>
                    </a:lnTo>
                    <a:lnTo>
                      <a:pt x="289" y="358"/>
                    </a:lnTo>
                    <a:lnTo>
                      <a:pt x="283" y="362"/>
                    </a:lnTo>
                    <a:lnTo>
                      <a:pt x="280" y="367"/>
                    </a:lnTo>
                    <a:lnTo>
                      <a:pt x="280" y="375"/>
                    </a:lnTo>
                    <a:lnTo>
                      <a:pt x="263" y="387"/>
                    </a:lnTo>
                    <a:lnTo>
                      <a:pt x="255" y="398"/>
                    </a:lnTo>
                    <a:lnTo>
                      <a:pt x="255" y="398"/>
                    </a:lnTo>
                    <a:lnTo>
                      <a:pt x="256" y="398"/>
                    </a:lnTo>
                    <a:lnTo>
                      <a:pt x="256" y="400"/>
                    </a:lnTo>
                    <a:lnTo>
                      <a:pt x="258" y="401"/>
                    </a:lnTo>
                    <a:lnTo>
                      <a:pt x="258" y="403"/>
                    </a:lnTo>
                    <a:lnTo>
                      <a:pt x="258" y="404"/>
                    </a:lnTo>
                    <a:lnTo>
                      <a:pt x="256" y="406"/>
                    </a:lnTo>
                    <a:lnTo>
                      <a:pt x="252" y="406"/>
                    </a:lnTo>
                    <a:lnTo>
                      <a:pt x="247" y="407"/>
                    </a:lnTo>
                    <a:lnTo>
                      <a:pt x="235" y="409"/>
                    </a:lnTo>
                    <a:lnTo>
                      <a:pt x="227" y="409"/>
                    </a:lnTo>
                    <a:lnTo>
                      <a:pt x="219" y="410"/>
                    </a:lnTo>
                    <a:lnTo>
                      <a:pt x="207" y="410"/>
                    </a:lnTo>
                    <a:lnTo>
                      <a:pt x="195" y="412"/>
                    </a:lnTo>
                    <a:lnTo>
                      <a:pt x="187" y="415"/>
                    </a:lnTo>
                    <a:lnTo>
                      <a:pt x="181" y="417"/>
                    </a:lnTo>
                    <a:lnTo>
                      <a:pt x="174" y="415"/>
                    </a:lnTo>
                    <a:lnTo>
                      <a:pt x="168" y="410"/>
                    </a:lnTo>
                    <a:lnTo>
                      <a:pt x="164" y="401"/>
                    </a:lnTo>
                    <a:lnTo>
                      <a:pt x="160" y="393"/>
                    </a:lnTo>
                    <a:lnTo>
                      <a:pt x="157" y="387"/>
                    </a:lnTo>
                    <a:lnTo>
                      <a:pt x="154" y="382"/>
                    </a:lnTo>
                    <a:lnTo>
                      <a:pt x="145" y="382"/>
                    </a:lnTo>
                    <a:lnTo>
                      <a:pt x="139" y="382"/>
                    </a:lnTo>
                    <a:lnTo>
                      <a:pt x="134" y="384"/>
                    </a:lnTo>
                    <a:lnTo>
                      <a:pt x="131" y="384"/>
                    </a:lnTo>
                    <a:lnTo>
                      <a:pt x="130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8" y="386"/>
                    </a:lnTo>
                    <a:lnTo>
                      <a:pt x="125" y="386"/>
                    </a:lnTo>
                    <a:lnTo>
                      <a:pt x="123" y="387"/>
                    </a:lnTo>
                    <a:lnTo>
                      <a:pt x="120" y="389"/>
                    </a:lnTo>
                    <a:lnTo>
                      <a:pt x="117" y="389"/>
                    </a:lnTo>
                    <a:lnTo>
                      <a:pt x="112" y="390"/>
                    </a:lnTo>
                    <a:lnTo>
                      <a:pt x="109" y="390"/>
                    </a:lnTo>
                    <a:lnTo>
                      <a:pt x="108" y="389"/>
                    </a:lnTo>
                    <a:lnTo>
                      <a:pt x="106" y="387"/>
                    </a:lnTo>
                    <a:lnTo>
                      <a:pt x="105" y="384"/>
                    </a:lnTo>
                    <a:lnTo>
                      <a:pt x="105" y="379"/>
                    </a:lnTo>
                    <a:lnTo>
                      <a:pt x="105" y="375"/>
                    </a:lnTo>
                    <a:lnTo>
                      <a:pt x="106" y="370"/>
                    </a:lnTo>
                    <a:lnTo>
                      <a:pt x="105" y="367"/>
                    </a:lnTo>
                    <a:lnTo>
                      <a:pt x="105" y="364"/>
                    </a:lnTo>
                    <a:lnTo>
                      <a:pt x="103" y="362"/>
                    </a:lnTo>
                    <a:lnTo>
                      <a:pt x="100" y="362"/>
                    </a:lnTo>
                    <a:lnTo>
                      <a:pt x="97" y="362"/>
                    </a:lnTo>
                    <a:lnTo>
                      <a:pt x="92" y="364"/>
                    </a:lnTo>
                    <a:lnTo>
                      <a:pt x="89" y="365"/>
                    </a:lnTo>
                    <a:lnTo>
                      <a:pt x="86" y="367"/>
                    </a:lnTo>
                    <a:lnTo>
                      <a:pt x="83" y="369"/>
                    </a:lnTo>
                    <a:lnTo>
                      <a:pt x="80" y="369"/>
                    </a:lnTo>
                    <a:lnTo>
                      <a:pt x="80" y="370"/>
                    </a:lnTo>
                    <a:lnTo>
                      <a:pt x="80" y="369"/>
                    </a:lnTo>
                    <a:lnTo>
                      <a:pt x="78" y="367"/>
                    </a:lnTo>
                    <a:lnTo>
                      <a:pt x="77" y="364"/>
                    </a:lnTo>
                    <a:lnTo>
                      <a:pt x="74" y="361"/>
                    </a:lnTo>
                    <a:lnTo>
                      <a:pt x="71" y="358"/>
                    </a:lnTo>
                    <a:lnTo>
                      <a:pt x="66" y="356"/>
                    </a:lnTo>
                    <a:lnTo>
                      <a:pt x="60" y="355"/>
                    </a:lnTo>
                    <a:lnTo>
                      <a:pt x="57" y="353"/>
                    </a:lnTo>
                    <a:lnTo>
                      <a:pt x="54" y="352"/>
                    </a:lnTo>
                    <a:lnTo>
                      <a:pt x="52" y="350"/>
                    </a:lnTo>
                    <a:lnTo>
                      <a:pt x="51" y="348"/>
                    </a:lnTo>
                    <a:lnTo>
                      <a:pt x="51" y="345"/>
                    </a:lnTo>
                    <a:lnTo>
                      <a:pt x="51" y="345"/>
                    </a:lnTo>
                    <a:lnTo>
                      <a:pt x="49" y="344"/>
                    </a:lnTo>
                    <a:lnTo>
                      <a:pt x="49" y="344"/>
                    </a:lnTo>
                    <a:lnTo>
                      <a:pt x="47" y="345"/>
                    </a:lnTo>
                    <a:lnTo>
                      <a:pt x="47" y="348"/>
                    </a:lnTo>
                    <a:lnTo>
                      <a:pt x="44" y="352"/>
                    </a:lnTo>
                    <a:lnTo>
                      <a:pt x="40" y="358"/>
                    </a:lnTo>
                    <a:lnTo>
                      <a:pt x="37" y="361"/>
                    </a:lnTo>
                    <a:lnTo>
                      <a:pt x="32" y="361"/>
                    </a:lnTo>
                    <a:lnTo>
                      <a:pt x="27" y="359"/>
                    </a:lnTo>
                    <a:lnTo>
                      <a:pt x="23" y="356"/>
                    </a:lnTo>
                    <a:lnTo>
                      <a:pt x="20" y="353"/>
                    </a:lnTo>
                    <a:lnTo>
                      <a:pt x="17" y="348"/>
                    </a:lnTo>
                    <a:lnTo>
                      <a:pt x="13" y="342"/>
                    </a:lnTo>
                    <a:lnTo>
                      <a:pt x="9" y="338"/>
                    </a:lnTo>
                    <a:lnTo>
                      <a:pt x="4" y="333"/>
                    </a:lnTo>
                    <a:lnTo>
                      <a:pt x="1" y="325"/>
                    </a:lnTo>
                    <a:lnTo>
                      <a:pt x="0" y="314"/>
                    </a:lnTo>
                    <a:lnTo>
                      <a:pt x="0" y="300"/>
                    </a:lnTo>
                    <a:lnTo>
                      <a:pt x="3" y="293"/>
                    </a:lnTo>
                    <a:lnTo>
                      <a:pt x="6" y="287"/>
                    </a:lnTo>
                    <a:lnTo>
                      <a:pt x="12" y="280"/>
                    </a:lnTo>
                    <a:lnTo>
                      <a:pt x="17" y="273"/>
                    </a:lnTo>
                    <a:lnTo>
                      <a:pt x="24" y="265"/>
                    </a:lnTo>
                    <a:lnTo>
                      <a:pt x="35" y="259"/>
                    </a:lnTo>
                    <a:lnTo>
                      <a:pt x="46" y="256"/>
                    </a:lnTo>
                    <a:lnTo>
                      <a:pt x="55" y="251"/>
                    </a:lnTo>
                    <a:lnTo>
                      <a:pt x="60" y="243"/>
                    </a:lnTo>
                    <a:lnTo>
                      <a:pt x="61" y="234"/>
                    </a:lnTo>
                    <a:lnTo>
                      <a:pt x="61" y="225"/>
                    </a:lnTo>
                    <a:lnTo>
                      <a:pt x="65" y="222"/>
                    </a:lnTo>
                    <a:lnTo>
                      <a:pt x="66" y="220"/>
                    </a:lnTo>
                    <a:lnTo>
                      <a:pt x="69" y="217"/>
                    </a:lnTo>
                    <a:lnTo>
                      <a:pt x="74" y="217"/>
                    </a:lnTo>
                    <a:lnTo>
                      <a:pt x="77" y="215"/>
                    </a:lnTo>
                    <a:lnTo>
                      <a:pt x="80" y="215"/>
                    </a:lnTo>
                    <a:lnTo>
                      <a:pt x="82" y="215"/>
                    </a:lnTo>
                    <a:lnTo>
                      <a:pt x="83" y="215"/>
                    </a:lnTo>
                    <a:lnTo>
                      <a:pt x="85" y="214"/>
                    </a:lnTo>
                    <a:lnTo>
                      <a:pt x="89" y="208"/>
                    </a:lnTo>
                    <a:lnTo>
                      <a:pt x="97" y="198"/>
                    </a:lnTo>
                    <a:lnTo>
                      <a:pt x="105" y="184"/>
                    </a:lnTo>
                    <a:lnTo>
                      <a:pt x="108" y="180"/>
                    </a:lnTo>
                    <a:lnTo>
                      <a:pt x="109" y="178"/>
                    </a:lnTo>
                    <a:lnTo>
                      <a:pt x="111" y="177"/>
                    </a:lnTo>
                    <a:lnTo>
                      <a:pt x="111" y="175"/>
                    </a:lnTo>
                    <a:lnTo>
                      <a:pt x="111" y="175"/>
                    </a:lnTo>
                    <a:lnTo>
                      <a:pt x="111" y="175"/>
                    </a:lnTo>
                    <a:lnTo>
                      <a:pt x="109" y="177"/>
                    </a:lnTo>
                    <a:lnTo>
                      <a:pt x="109" y="177"/>
                    </a:lnTo>
                    <a:lnTo>
                      <a:pt x="108" y="177"/>
                    </a:lnTo>
                    <a:lnTo>
                      <a:pt x="108" y="177"/>
                    </a:lnTo>
                    <a:lnTo>
                      <a:pt x="108" y="175"/>
                    </a:lnTo>
                    <a:lnTo>
                      <a:pt x="108" y="172"/>
                    </a:lnTo>
                    <a:lnTo>
                      <a:pt x="109" y="169"/>
                    </a:lnTo>
                    <a:lnTo>
                      <a:pt x="111" y="166"/>
                    </a:lnTo>
                    <a:lnTo>
                      <a:pt x="114" y="164"/>
                    </a:lnTo>
                    <a:lnTo>
                      <a:pt x="117" y="164"/>
                    </a:lnTo>
                    <a:lnTo>
                      <a:pt x="120" y="164"/>
                    </a:lnTo>
                    <a:lnTo>
                      <a:pt x="123" y="166"/>
                    </a:lnTo>
                    <a:lnTo>
                      <a:pt x="126" y="166"/>
                    </a:lnTo>
                    <a:lnTo>
                      <a:pt x="128" y="167"/>
                    </a:lnTo>
                    <a:lnTo>
                      <a:pt x="128" y="167"/>
                    </a:lnTo>
                    <a:lnTo>
                      <a:pt x="128" y="166"/>
                    </a:lnTo>
                    <a:lnTo>
                      <a:pt x="130" y="164"/>
                    </a:lnTo>
                    <a:lnTo>
                      <a:pt x="131" y="161"/>
                    </a:lnTo>
                    <a:lnTo>
                      <a:pt x="134" y="157"/>
                    </a:lnTo>
                    <a:lnTo>
                      <a:pt x="136" y="152"/>
                    </a:lnTo>
                    <a:lnTo>
                      <a:pt x="136" y="147"/>
                    </a:lnTo>
                    <a:lnTo>
                      <a:pt x="133" y="141"/>
                    </a:lnTo>
                    <a:lnTo>
                      <a:pt x="128" y="136"/>
                    </a:lnTo>
                    <a:lnTo>
                      <a:pt x="120" y="130"/>
                    </a:lnTo>
                    <a:lnTo>
                      <a:pt x="116" y="121"/>
                    </a:lnTo>
                    <a:lnTo>
                      <a:pt x="114" y="112"/>
                    </a:lnTo>
                    <a:lnTo>
                      <a:pt x="117" y="102"/>
                    </a:lnTo>
                    <a:lnTo>
                      <a:pt x="122" y="95"/>
                    </a:lnTo>
                    <a:lnTo>
                      <a:pt x="125" y="85"/>
                    </a:lnTo>
                    <a:lnTo>
                      <a:pt x="131" y="79"/>
                    </a:lnTo>
                    <a:lnTo>
                      <a:pt x="139" y="76"/>
                    </a:lnTo>
                    <a:lnTo>
                      <a:pt x="148" y="78"/>
                    </a:lnTo>
                    <a:lnTo>
                      <a:pt x="159" y="84"/>
                    </a:lnTo>
                    <a:lnTo>
                      <a:pt x="167" y="88"/>
                    </a:lnTo>
                    <a:lnTo>
                      <a:pt x="173" y="90"/>
                    </a:lnTo>
                    <a:lnTo>
                      <a:pt x="178" y="85"/>
                    </a:lnTo>
                    <a:lnTo>
                      <a:pt x="187" y="78"/>
                    </a:lnTo>
                    <a:lnTo>
                      <a:pt x="190" y="76"/>
                    </a:lnTo>
                    <a:lnTo>
                      <a:pt x="191" y="73"/>
                    </a:lnTo>
                    <a:lnTo>
                      <a:pt x="193" y="73"/>
                    </a:lnTo>
                    <a:lnTo>
                      <a:pt x="193" y="71"/>
                    </a:lnTo>
                    <a:lnTo>
                      <a:pt x="193" y="71"/>
                    </a:lnTo>
                    <a:lnTo>
                      <a:pt x="193" y="71"/>
                    </a:lnTo>
                    <a:lnTo>
                      <a:pt x="191" y="70"/>
                    </a:lnTo>
                    <a:lnTo>
                      <a:pt x="191" y="68"/>
                    </a:lnTo>
                    <a:lnTo>
                      <a:pt x="191" y="67"/>
                    </a:lnTo>
                    <a:lnTo>
                      <a:pt x="193" y="62"/>
                    </a:lnTo>
                    <a:lnTo>
                      <a:pt x="195" y="57"/>
                    </a:lnTo>
                    <a:lnTo>
                      <a:pt x="195" y="56"/>
                    </a:lnTo>
                    <a:lnTo>
                      <a:pt x="196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9" y="57"/>
                    </a:lnTo>
                    <a:lnTo>
                      <a:pt x="202" y="59"/>
                    </a:lnTo>
                    <a:lnTo>
                      <a:pt x="207" y="61"/>
                    </a:lnTo>
                    <a:lnTo>
                      <a:pt x="210" y="62"/>
                    </a:lnTo>
                    <a:lnTo>
                      <a:pt x="212" y="62"/>
                    </a:lnTo>
                    <a:lnTo>
                      <a:pt x="213" y="62"/>
                    </a:lnTo>
                    <a:lnTo>
                      <a:pt x="215" y="61"/>
                    </a:lnTo>
                    <a:lnTo>
                      <a:pt x="215" y="61"/>
                    </a:lnTo>
                    <a:lnTo>
                      <a:pt x="215" y="61"/>
                    </a:lnTo>
                    <a:lnTo>
                      <a:pt x="215" y="56"/>
                    </a:lnTo>
                    <a:lnTo>
                      <a:pt x="215" y="45"/>
                    </a:lnTo>
                    <a:lnTo>
                      <a:pt x="213" y="31"/>
                    </a:lnTo>
                    <a:lnTo>
                      <a:pt x="213" y="20"/>
                    </a:lnTo>
                    <a:lnTo>
                      <a:pt x="213" y="16"/>
                    </a:lnTo>
                    <a:lnTo>
                      <a:pt x="215" y="9"/>
                    </a:lnTo>
                    <a:lnTo>
                      <a:pt x="215" y="6"/>
                    </a:lnTo>
                    <a:lnTo>
                      <a:pt x="216" y="3"/>
                    </a:lnTo>
                    <a:lnTo>
                      <a:pt x="216" y="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 19"/>
              <p:cNvSpPr>
                <a:spLocks/>
              </p:cNvSpPr>
              <p:nvPr/>
            </p:nvSpPr>
            <p:spPr bwMode="auto">
              <a:xfrm>
                <a:off x="2920134" y="4015540"/>
                <a:ext cx="317055" cy="438904"/>
              </a:xfrm>
              <a:custGeom>
                <a:avLst/>
                <a:gdLst>
                  <a:gd name="T0" fmla="*/ 192 w 255"/>
                  <a:gd name="T1" fmla="*/ 23 h 353"/>
                  <a:gd name="T2" fmla="*/ 209 w 255"/>
                  <a:gd name="T3" fmla="*/ 38 h 353"/>
                  <a:gd name="T4" fmla="*/ 241 w 255"/>
                  <a:gd name="T5" fmla="*/ 51 h 353"/>
                  <a:gd name="T6" fmla="*/ 255 w 255"/>
                  <a:gd name="T7" fmla="*/ 69 h 353"/>
                  <a:gd name="T8" fmla="*/ 232 w 255"/>
                  <a:gd name="T9" fmla="*/ 72 h 353"/>
                  <a:gd name="T10" fmla="*/ 231 w 255"/>
                  <a:gd name="T11" fmla="*/ 94 h 353"/>
                  <a:gd name="T12" fmla="*/ 251 w 255"/>
                  <a:gd name="T13" fmla="*/ 123 h 353"/>
                  <a:gd name="T14" fmla="*/ 254 w 255"/>
                  <a:gd name="T15" fmla="*/ 145 h 353"/>
                  <a:gd name="T16" fmla="*/ 238 w 255"/>
                  <a:gd name="T17" fmla="*/ 170 h 353"/>
                  <a:gd name="T18" fmla="*/ 218 w 255"/>
                  <a:gd name="T19" fmla="*/ 218 h 353"/>
                  <a:gd name="T20" fmla="*/ 207 w 255"/>
                  <a:gd name="T21" fmla="*/ 247 h 353"/>
                  <a:gd name="T22" fmla="*/ 206 w 255"/>
                  <a:gd name="T23" fmla="*/ 253 h 353"/>
                  <a:gd name="T24" fmla="*/ 203 w 255"/>
                  <a:gd name="T25" fmla="*/ 255 h 353"/>
                  <a:gd name="T26" fmla="*/ 195 w 255"/>
                  <a:gd name="T27" fmla="*/ 261 h 353"/>
                  <a:gd name="T28" fmla="*/ 183 w 255"/>
                  <a:gd name="T29" fmla="*/ 274 h 353"/>
                  <a:gd name="T30" fmla="*/ 158 w 255"/>
                  <a:gd name="T31" fmla="*/ 305 h 353"/>
                  <a:gd name="T32" fmla="*/ 153 w 255"/>
                  <a:gd name="T33" fmla="*/ 319 h 353"/>
                  <a:gd name="T34" fmla="*/ 141 w 255"/>
                  <a:gd name="T35" fmla="*/ 328 h 353"/>
                  <a:gd name="T36" fmla="*/ 111 w 255"/>
                  <a:gd name="T37" fmla="*/ 343 h 353"/>
                  <a:gd name="T38" fmla="*/ 85 w 255"/>
                  <a:gd name="T39" fmla="*/ 351 h 353"/>
                  <a:gd name="T40" fmla="*/ 77 w 255"/>
                  <a:gd name="T41" fmla="*/ 337 h 353"/>
                  <a:gd name="T42" fmla="*/ 51 w 255"/>
                  <a:gd name="T43" fmla="*/ 328 h 353"/>
                  <a:gd name="T44" fmla="*/ 28 w 255"/>
                  <a:gd name="T45" fmla="*/ 332 h 353"/>
                  <a:gd name="T46" fmla="*/ 3 w 255"/>
                  <a:gd name="T47" fmla="*/ 306 h 353"/>
                  <a:gd name="T48" fmla="*/ 6 w 255"/>
                  <a:gd name="T49" fmla="*/ 261 h 353"/>
                  <a:gd name="T50" fmla="*/ 26 w 255"/>
                  <a:gd name="T51" fmla="*/ 192 h 353"/>
                  <a:gd name="T52" fmla="*/ 29 w 255"/>
                  <a:gd name="T53" fmla="*/ 125 h 353"/>
                  <a:gd name="T54" fmla="*/ 46 w 255"/>
                  <a:gd name="T55" fmla="*/ 91 h 353"/>
                  <a:gd name="T56" fmla="*/ 67 w 255"/>
                  <a:gd name="T57" fmla="*/ 51 h 353"/>
                  <a:gd name="T58" fmla="*/ 68 w 255"/>
                  <a:gd name="T59" fmla="*/ 45 h 353"/>
                  <a:gd name="T60" fmla="*/ 62 w 255"/>
                  <a:gd name="T61" fmla="*/ 41 h 353"/>
                  <a:gd name="T62" fmla="*/ 60 w 255"/>
                  <a:gd name="T63" fmla="*/ 7 h 353"/>
                  <a:gd name="T64" fmla="*/ 85 w 255"/>
                  <a:gd name="T65" fmla="*/ 9 h 353"/>
                  <a:gd name="T66" fmla="*/ 96 w 255"/>
                  <a:gd name="T67" fmla="*/ 9 h 353"/>
                  <a:gd name="T68" fmla="*/ 104 w 255"/>
                  <a:gd name="T69" fmla="*/ 12 h 353"/>
                  <a:gd name="T70" fmla="*/ 111 w 255"/>
                  <a:gd name="T71" fmla="*/ 17 h 353"/>
                  <a:gd name="T72" fmla="*/ 111 w 255"/>
                  <a:gd name="T73" fmla="*/ 20 h 353"/>
                  <a:gd name="T74" fmla="*/ 110 w 255"/>
                  <a:gd name="T75" fmla="*/ 28 h 353"/>
                  <a:gd name="T76" fmla="*/ 113 w 255"/>
                  <a:gd name="T77" fmla="*/ 38 h 353"/>
                  <a:gd name="T78" fmla="*/ 115 w 255"/>
                  <a:gd name="T79" fmla="*/ 40 h 353"/>
                  <a:gd name="T80" fmla="*/ 116 w 255"/>
                  <a:gd name="T81" fmla="*/ 41 h 353"/>
                  <a:gd name="T82" fmla="*/ 125 w 255"/>
                  <a:gd name="T83" fmla="*/ 51 h 353"/>
                  <a:gd name="T84" fmla="*/ 133 w 255"/>
                  <a:gd name="T85" fmla="*/ 49 h 353"/>
                  <a:gd name="T86" fmla="*/ 136 w 255"/>
                  <a:gd name="T87" fmla="*/ 45 h 353"/>
                  <a:gd name="T88" fmla="*/ 139 w 255"/>
                  <a:gd name="T89" fmla="*/ 40 h 353"/>
                  <a:gd name="T90" fmla="*/ 149 w 255"/>
                  <a:gd name="T91" fmla="*/ 29 h 353"/>
                  <a:gd name="T92" fmla="*/ 156 w 255"/>
                  <a:gd name="T93" fmla="*/ 20 h 353"/>
                  <a:gd name="T94" fmla="*/ 183 w 255"/>
                  <a:gd name="T95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5" h="353">
                    <a:moveTo>
                      <a:pt x="183" y="0"/>
                    </a:moveTo>
                    <a:lnTo>
                      <a:pt x="187" y="12"/>
                    </a:lnTo>
                    <a:lnTo>
                      <a:pt x="192" y="23"/>
                    </a:lnTo>
                    <a:lnTo>
                      <a:pt x="195" y="31"/>
                    </a:lnTo>
                    <a:lnTo>
                      <a:pt x="201" y="37"/>
                    </a:lnTo>
                    <a:lnTo>
                      <a:pt x="209" y="38"/>
                    </a:lnTo>
                    <a:lnTo>
                      <a:pt x="220" y="40"/>
                    </a:lnTo>
                    <a:lnTo>
                      <a:pt x="231" y="43"/>
                    </a:lnTo>
                    <a:lnTo>
                      <a:pt x="241" y="51"/>
                    </a:lnTo>
                    <a:lnTo>
                      <a:pt x="249" y="60"/>
                    </a:lnTo>
                    <a:lnTo>
                      <a:pt x="254" y="66"/>
                    </a:lnTo>
                    <a:lnTo>
                      <a:pt x="255" y="69"/>
                    </a:lnTo>
                    <a:lnTo>
                      <a:pt x="252" y="69"/>
                    </a:lnTo>
                    <a:lnTo>
                      <a:pt x="243" y="69"/>
                    </a:lnTo>
                    <a:lnTo>
                      <a:pt x="232" y="72"/>
                    </a:lnTo>
                    <a:lnTo>
                      <a:pt x="226" y="77"/>
                    </a:lnTo>
                    <a:lnTo>
                      <a:pt x="224" y="85"/>
                    </a:lnTo>
                    <a:lnTo>
                      <a:pt x="231" y="94"/>
                    </a:lnTo>
                    <a:lnTo>
                      <a:pt x="238" y="105"/>
                    </a:lnTo>
                    <a:lnTo>
                      <a:pt x="245" y="113"/>
                    </a:lnTo>
                    <a:lnTo>
                      <a:pt x="251" y="123"/>
                    </a:lnTo>
                    <a:lnTo>
                      <a:pt x="254" y="133"/>
                    </a:lnTo>
                    <a:lnTo>
                      <a:pt x="255" y="141"/>
                    </a:lnTo>
                    <a:lnTo>
                      <a:pt x="254" y="145"/>
                    </a:lnTo>
                    <a:lnTo>
                      <a:pt x="249" y="150"/>
                    </a:lnTo>
                    <a:lnTo>
                      <a:pt x="243" y="158"/>
                    </a:lnTo>
                    <a:lnTo>
                      <a:pt x="238" y="170"/>
                    </a:lnTo>
                    <a:lnTo>
                      <a:pt x="234" y="185"/>
                    </a:lnTo>
                    <a:lnTo>
                      <a:pt x="226" y="201"/>
                    </a:lnTo>
                    <a:lnTo>
                      <a:pt x="218" y="218"/>
                    </a:lnTo>
                    <a:lnTo>
                      <a:pt x="212" y="232"/>
                    </a:lnTo>
                    <a:lnTo>
                      <a:pt x="207" y="241"/>
                    </a:lnTo>
                    <a:lnTo>
                      <a:pt x="207" y="247"/>
                    </a:lnTo>
                    <a:lnTo>
                      <a:pt x="206" y="250"/>
                    </a:lnTo>
                    <a:lnTo>
                      <a:pt x="206" y="252"/>
                    </a:lnTo>
                    <a:lnTo>
                      <a:pt x="206" y="253"/>
                    </a:lnTo>
                    <a:lnTo>
                      <a:pt x="206" y="253"/>
                    </a:lnTo>
                    <a:lnTo>
                      <a:pt x="204" y="253"/>
                    </a:lnTo>
                    <a:lnTo>
                      <a:pt x="203" y="255"/>
                    </a:lnTo>
                    <a:lnTo>
                      <a:pt x="201" y="257"/>
                    </a:lnTo>
                    <a:lnTo>
                      <a:pt x="198" y="260"/>
                    </a:lnTo>
                    <a:lnTo>
                      <a:pt x="195" y="261"/>
                    </a:lnTo>
                    <a:lnTo>
                      <a:pt x="192" y="264"/>
                    </a:lnTo>
                    <a:lnTo>
                      <a:pt x="187" y="269"/>
                    </a:lnTo>
                    <a:lnTo>
                      <a:pt x="183" y="274"/>
                    </a:lnTo>
                    <a:lnTo>
                      <a:pt x="170" y="288"/>
                    </a:lnTo>
                    <a:lnTo>
                      <a:pt x="163" y="297"/>
                    </a:lnTo>
                    <a:lnTo>
                      <a:pt x="158" y="305"/>
                    </a:lnTo>
                    <a:lnTo>
                      <a:pt x="156" y="309"/>
                    </a:lnTo>
                    <a:lnTo>
                      <a:pt x="155" y="314"/>
                    </a:lnTo>
                    <a:lnTo>
                      <a:pt x="153" y="319"/>
                    </a:lnTo>
                    <a:lnTo>
                      <a:pt x="150" y="322"/>
                    </a:lnTo>
                    <a:lnTo>
                      <a:pt x="147" y="325"/>
                    </a:lnTo>
                    <a:lnTo>
                      <a:pt x="141" y="328"/>
                    </a:lnTo>
                    <a:lnTo>
                      <a:pt x="135" y="332"/>
                    </a:lnTo>
                    <a:lnTo>
                      <a:pt x="125" y="337"/>
                    </a:lnTo>
                    <a:lnTo>
                      <a:pt x="111" y="343"/>
                    </a:lnTo>
                    <a:lnTo>
                      <a:pt x="99" y="348"/>
                    </a:lnTo>
                    <a:lnTo>
                      <a:pt x="88" y="353"/>
                    </a:lnTo>
                    <a:lnTo>
                      <a:pt x="85" y="351"/>
                    </a:lnTo>
                    <a:lnTo>
                      <a:pt x="84" y="346"/>
                    </a:lnTo>
                    <a:lnTo>
                      <a:pt x="80" y="343"/>
                    </a:lnTo>
                    <a:lnTo>
                      <a:pt x="77" y="337"/>
                    </a:lnTo>
                    <a:lnTo>
                      <a:pt x="68" y="328"/>
                    </a:lnTo>
                    <a:lnTo>
                      <a:pt x="60" y="325"/>
                    </a:lnTo>
                    <a:lnTo>
                      <a:pt x="51" y="328"/>
                    </a:lnTo>
                    <a:lnTo>
                      <a:pt x="43" y="331"/>
                    </a:lnTo>
                    <a:lnTo>
                      <a:pt x="36" y="334"/>
                    </a:lnTo>
                    <a:lnTo>
                      <a:pt x="28" y="332"/>
                    </a:lnTo>
                    <a:lnTo>
                      <a:pt x="19" y="325"/>
                    </a:lnTo>
                    <a:lnTo>
                      <a:pt x="11" y="317"/>
                    </a:lnTo>
                    <a:lnTo>
                      <a:pt x="3" y="306"/>
                    </a:lnTo>
                    <a:lnTo>
                      <a:pt x="0" y="294"/>
                    </a:lnTo>
                    <a:lnTo>
                      <a:pt x="2" y="278"/>
                    </a:lnTo>
                    <a:lnTo>
                      <a:pt x="6" y="261"/>
                    </a:lnTo>
                    <a:lnTo>
                      <a:pt x="14" y="241"/>
                    </a:lnTo>
                    <a:lnTo>
                      <a:pt x="22" y="218"/>
                    </a:lnTo>
                    <a:lnTo>
                      <a:pt x="26" y="192"/>
                    </a:lnTo>
                    <a:lnTo>
                      <a:pt x="28" y="161"/>
                    </a:lnTo>
                    <a:lnTo>
                      <a:pt x="28" y="141"/>
                    </a:lnTo>
                    <a:lnTo>
                      <a:pt x="29" y="125"/>
                    </a:lnTo>
                    <a:lnTo>
                      <a:pt x="34" y="113"/>
                    </a:lnTo>
                    <a:lnTo>
                      <a:pt x="40" y="102"/>
                    </a:lnTo>
                    <a:lnTo>
                      <a:pt x="46" y="91"/>
                    </a:lnTo>
                    <a:lnTo>
                      <a:pt x="54" y="79"/>
                    </a:lnTo>
                    <a:lnTo>
                      <a:pt x="62" y="62"/>
                    </a:lnTo>
                    <a:lnTo>
                      <a:pt x="67" y="51"/>
                    </a:lnTo>
                    <a:lnTo>
                      <a:pt x="68" y="46"/>
                    </a:lnTo>
                    <a:lnTo>
                      <a:pt x="70" y="45"/>
                    </a:lnTo>
                    <a:lnTo>
                      <a:pt x="68" y="45"/>
                    </a:lnTo>
                    <a:lnTo>
                      <a:pt x="67" y="46"/>
                    </a:lnTo>
                    <a:lnTo>
                      <a:pt x="65" y="46"/>
                    </a:lnTo>
                    <a:lnTo>
                      <a:pt x="62" y="41"/>
                    </a:lnTo>
                    <a:lnTo>
                      <a:pt x="60" y="34"/>
                    </a:lnTo>
                    <a:lnTo>
                      <a:pt x="60" y="18"/>
                    </a:lnTo>
                    <a:lnTo>
                      <a:pt x="60" y="7"/>
                    </a:lnTo>
                    <a:lnTo>
                      <a:pt x="68" y="9"/>
                    </a:lnTo>
                    <a:lnTo>
                      <a:pt x="77" y="9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3" y="9"/>
                    </a:lnTo>
                    <a:lnTo>
                      <a:pt x="96" y="9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4" y="12"/>
                    </a:lnTo>
                    <a:lnTo>
                      <a:pt x="107" y="15"/>
                    </a:lnTo>
                    <a:lnTo>
                      <a:pt x="110" y="17"/>
                    </a:lnTo>
                    <a:lnTo>
                      <a:pt x="111" y="17"/>
                    </a:lnTo>
                    <a:lnTo>
                      <a:pt x="113" y="18"/>
                    </a:lnTo>
                    <a:lnTo>
                      <a:pt x="113" y="18"/>
                    </a:lnTo>
                    <a:lnTo>
                      <a:pt x="111" y="20"/>
                    </a:lnTo>
                    <a:lnTo>
                      <a:pt x="111" y="21"/>
                    </a:lnTo>
                    <a:lnTo>
                      <a:pt x="110" y="23"/>
                    </a:lnTo>
                    <a:lnTo>
                      <a:pt x="110" y="28"/>
                    </a:lnTo>
                    <a:lnTo>
                      <a:pt x="111" y="32"/>
                    </a:lnTo>
                    <a:lnTo>
                      <a:pt x="113" y="37"/>
                    </a:lnTo>
                    <a:lnTo>
                      <a:pt x="113" y="38"/>
                    </a:lnTo>
                    <a:lnTo>
                      <a:pt x="113" y="40"/>
                    </a:lnTo>
                    <a:lnTo>
                      <a:pt x="113" y="40"/>
                    </a:lnTo>
                    <a:lnTo>
                      <a:pt x="115" y="40"/>
                    </a:lnTo>
                    <a:lnTo>
                      <a:pt x="115" y="40"/>
                    </a:lnTo>
                    <a:lnTo>
                      <a:pt x="115" y="40"/>
                    </a:lnTo>
                    <a:lnTo>
                      <a:pt x="116" y="41"/>
                    </a:lnTo>
                    <a:lnTo>
                      <a:pt x="119" y="45"/>
                    </a:lnTo>
                    <a:lnTo>
                      <a:pt x="122" y="49"/>
                    </a:lnTo>
                    <a:lnTo>
                      <a:pt x="125" y="51"/>
                    </a:lnTo>
                    <a:lnTo>
                      <a:pt x="127" y="51"/>
                    </a:lnTo>
                    <a:lnTo>
                      <a:pt x="130" y="51"/>
                    </a:lnTo>
                    <a:lnTo>
                      <a:pt x="133" y="49"/>
                    </a:lnTo>
                    <a:lnTo>
                      <a:pt x="135" y="48"/>
                    </a:lnTo>
                    <a:lnTo>
                      <a:pt x="136" y="46"/>
                    </a:lnTo>
                    <a:lnTo>
                      <a:pt x="136" y="45"/>
                    </a:lnTo>
                    <a:lnTo>
                      <a:pt x="136" y="45"/>
                    </a:lnTo>
                    <a:lnTo>
                      <a:pt x="138" y="43"/>
                    </a:lnTo>
                    <a:lnTo>
                      <a:pt x="139" y="40"/>
                    </a:lnTo>
                    <a:lnTo>
                      <a:pt x="142" y="37"/>
                    </a:lnTo>
                    <a:lnTo>
                      <a:pt x="146" y="34"/>
                    </a:lnTo>
                    <a:lnTo>
                      <a:pt x="149" y="29"/>
                    </a:lnTo>
                    <a:lnTo>
                      <a:pt x="152" y="26"/>
                    </a:lnTo>
                    <a:lnTo>
                      <a:pt x="155" y="23"/>
                    </a:lnTo>
                    <a:lnTo>
                      <a:pt x="156" y="20"/>
                    </a:lnTo>
                    <a:lnTo>
                      <a:pt x="163" y="15"/>
                    </a:lnTo>
                    <a:lnTo>
                      <a:pt x="170" y="9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 20"/>
              <p:cNvSpPr>
                <a:spLocks/>
              </p:cNvSpPr>
              <p:nvPr/>
            </p:nvSpPr>
            <p:spPr bwMode="auto">
              <a:xfrm>
                <a:off x="3172535" y="5189264"/>
                <a:ext cx="706224" cy="363059"/>
              </a:xfrm>
              <a:custGeom>
                <a:avLst/>
                <a:gdLst>
                  <a:gd name="T0" fmla="*/ 537 w 568"/>
                  <a:gd name="T1" fmla="*/ 25 h 292"/>
                  <a:gd name="T2" fmla="*/ 554 w 568"/>
                  <a:gd name="T3" fmla="*/ 45 h 292"/>
                  <a:gd name="T4" fmla="*/ 566 w 568"/>
                  <a:gd name="T5" fmla="*/ 94 h 292"/>
                  <a:gd name="T6" fmla="*/ 557 w 568"/>
                  <a:gd name="T7" fmla="*/ 142 h 292"/>
                  <a:gd name="T8" fmla="*/ 560 w 568"/>
                  <a:gd name="T9" fmla="*/ 165 h 292"/>
                  <a:gd name="T10" fmla="*/ 543 w 568"/>
                  <a:gd name="T11" fmla="*/ 193 h 292"/>
                  <a:gd name="T12" fmla="*/ 515 w 568"/>
                  <a:gd name="T13" fmla="*/ 212 h 292"/>
                  <a:gd name="T14" fmla="*/ 487 w 568"/>
                  <a:gd name="T15" fmla="*/ 229 h 292"/>
                  <a:gd name="T16" fmla="*/ 461 w 568"/>
                  <a:gd name="T17" fmla="*/ 243 h 292"/>
                  <a:gd name="T18" fmla="*/ 450 w 568"/>
                  <a:gd name="T19" fmla="*/ 249 h 292"/>
                  <a:gd name="T20" fmla="*/ 449 w 568"/>
                  <a:gd name="T21" fmla="*/ 251 h 292"/>
                  <a:gd name="T22" fmla="*/ 438 w 568"/>
                  <a:gd name="T23" fmla="*/ 258 h 292"/>
                  <a:gd name="T24" fmla="*/ 430 w 568"/>
                  <a:gd name="T25" fmla="*/ 265 h 292"/>
                  <a:gd name="T26" fmla="*/ 418 w 568"/>
                  <a:gd name="T27" fmla="*/ 274 h 292"/>
                  <a:gd name="T28" fmla="*/ 408 w 568"/>
                  <a:gd name="T29" fmla="*/ 280 h 292"/>
                  <a:gd name="T30" fmla="*/ 407 w 568"/>
                  <a:gd name="T31" fmla="*/ 280 h 292"/>
                  <a:gd name="T32" fmla="*/ 396 w 568"/>
                  <a:gd name="T33" fmla="*/ 286 h 292"/>
                  <a:gd name="T34" fmla="*/ 384 w 568"/>
                  <a:gd name="T35" fmla="*/ 292 h 292"/>
                  <a:gd name="T36" fmla="*/ 381 w 568"/>
                  <a:gd name="T37" fmla="*/ 289 h 292"/>
                  <a:gd name="T38" fmla="*/ 371 w 568"/>
                  <a:gd name="T39" fmla="*/ 286 h 292"/>
                  <a:gd name="T40" fmla="*/ 368 w 568"/>
                  <a:gd name="T41" fmla="*/ 283 h 292"/>
                  <a:gd name="T42" fmla="*/ 354 w 568"/>
                  <a:gd name="T43" fmla="*/ 272 h 292"/>
                  <a:gd name="T44" fmla="*/ 331 w 568"/>
                  <a:gd name="T45" fmla="*/ 254 h 292"/>
                  <a:gd name="T46" fmla="*/ 288 w 568"/>
                  <a:gd name="T47" fmla="*/ 237 h 292"/>
                  <a:gd name="T48" fmla="*/ 244 w 568"/>
                  <a:gd name="T49" fmla="*/ 223 h 292"/>
                  <a:gd name="T50" fmla="*/ 229 w 568"/>
                  <a:gd name="T51" fmla="*/ 221 h 292"/>
                  <a:gd name="T52" fmla="*/ 215 w 568"/>
                  <a:gd name="T53" fmla="*/ 218 h 292"/>
                  <a:gd name="T54" fmla="*/ 212 w 568"/>
                  <a:gd name="T55" fmla="*/ 223 h 292"/>
                  <a:gd name="T56" fmla="*/ 198 w 568"/>
                  <a:gd name="T57" fmla="*/ 229 h 292"/>
                  <a:gd name="T58" fmla="*/ 172 w 568"/>
                  <a:gd name="T59" fmla="*/ 220 h 292"/>
                  <a:gd name="T60" fmla="*/ 133 w 568"/>
                  <a:gd name="T61" fmla="*/ 201 h 292"/>
                  <a:gd name="T62" fmla="*/ 121 w 568"/>
                  <a:gd name="T63" fmla="*/ 213 h 292"/>
                  <a:gd name="T64" fmla="*/ 119 w 568"/>
                  <a:gd name="T65" fmla="*/ 215 h 292"/>
                  <a:gd name="T66" fmla="*/ 111 w 568"/>
                  <a:gd name="T67" fmla="*/ 220 h 292"/>
                  <a:gd name="T68" fmla="*/ 94 w 568"/>
                  <a:gd name="T69" fmla="*/ 224 h 292"/>
                  <a:gd name="T70" fmla="*/ 63 w 568"/>
                  <a:gd name="T71" fmla="*/ 240 h 292"/>
                  <a:gd name="T72" fmla="*/ 35 w 568"/>
                  <a:gd name="T73" fmla="*/ 244 h 292"/>
                  <a:gd name="T74" fmla="*/ 26 w 568"/>
                  <a:gd name="T75" fmla="*/ 252 h 292"/>
                  <a:gd name="T76" fmla="*/ 14 w 568"/>
                  <a:gd name="T77" fmla="*/ 260 h 292"/>
                  <a:gd name="T78" fmla="*/ 3 w 568"/>
                  <a:gd name="T79" fmla="*/ 251 h 292"/>
                  <a:gd name="T80" fmla="*/ 1 w 568"/>
                  <a:gd name="T81" fmla="*/ 247 h 292"/>
                  <a:gd name="T82" fmla="*/ 0 w 568"/>
                  <a:gd name="T83" fmla="*/ 227 h 292"/>
                  <a:gd name="T84" fmla="*/ 23 w 568"/>
                  <a:gd name="T85" fmla="*/ 178 h 292"/>
                  <a:gd name="T86" fmla="*/ 29 w 568"/>
                  <a:gd name="T87" fmla="*/ 121 h 292"/>
                  <a:gd name="T88" fmla="*/ 62 w 568"/>
                  <a:gd name="T89" fmla="*/ 52 h 292"/>
                  <a:gd name="T90" fmla="*/ 94 w 568"/>
                  <a:gd name="T91" fmla="*/ 66 h 292"/>
                  <a:gd name="T92" fmla="*/ 153 w 568"/>
                  <a:gd name="T93" fmla="*/ 63 h 292"/>
                  <a:gd name="T94" fmla="*/ 184 w 568"/>
                  <a:gd name="T95" fmla="*/ 71 h 292"/>
                  <a:gd name="T96" fmla="*/ 213 w 568"/>
                  <a:gd name="T97" fmla="*/ 43 h 292"/>
                  <a:gd name="T98" fmla="*/ 247 w 568"/>
                  <a:gd name="T99" fmla="*/ 51 h 292"/>
                  <a:gd name="T100" fmla="*/ 269 w 568"/>
                  <a:gd name="T101" fmla="*/ 85 h 292"/>
                  <a:gd name="T102" fmla="*/ 317 w 568"/>
                  <a:gd name="T103" fmla="*/ 104 h 292"/>
                  <a:gd name="T104" fmla="*/ 348 w 568"/>
                  <a:gd name="T105" fmla="*/ 80 h 292"/>
                  <a:gd name="T106" fmla="*/ 365 w 568"/>
                  <a:gd name="T107" fmla="*/ 59 h 292"/>
                  <a:gd name="T108" fmla="*/ 371 w 568"/>
                  <a:gd name="T109" fmla="*/ 54 h 292"/>
                  <a:gd name="T110" fmla="*/ 398 w 568"/>
                  <a:gd name="T111" fmla="*/ 45 h 292"/>
                  <a:gd name="T112" fmla="*/ 446 w 568"/>
                  <a:gd name="T113" fmla="*/ 20 h 292"/>
                  <a:gd name="T114" fmla="*/ 490 w 568"/>
                  <a:gd name="T115" fmla="*/ 8 h 292"/>
                  <a:gd name="T116" fmla="*/ 525 w 568"/>
                  <a:gd name="T11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8" h="292">
                    <a:moveTo>
                      <a:pt x="525" y="0"/>
                    </a:moveTo>
                    <a:lnTo>
                      <a:pt x="528" y="11"/>
                    </a:lnTo>
                    <a:lnTo>
                      <a:pt x="532" y="20"/>
                    </a:lnTo>
                    <a:lnTo>
                      <a:pt x="537" y="25"/>
                    </a:lnTo>
                    <a:lnTo>
                      <a:pt x="538" y="28"/>
                    </a:lnTo>
                    <a:lnTo>
                      <a:pt x="542" y="29"/>
                    </a:lnTo>
                    <a:lnTo>
                      <a:pt x="546" y="35"/>
                    </a:lnTo>
                    <a:lnTo>
                      <a:pt x="554" y="45"/>
                    </a:lnTo>
                    <a:lnTo>
                      <a:pt x="560" y="54"/>
                    </a:lnTo>
                    <a:lnTo>
                      <a:pt x="563" y="66"/>
                    </a:lnTo>
                    <a:lnTo>
                      <a:pt x="565" y="79"/>
                    </a:lnTo>
                    <a:lnTo>
                      <a:pt x="566" y="94"/>
                    </a:lnTo>
                    <a:lnTo>
                      <a:pt x="568" y="110"/>
                    </a:lnTo>
                    <a:lnTo>
                      <a:pt x="565" y="122"/>
                    </a:lnTo>
                    <a:lnTo>
                      <a:pt x="560" y="136"/>
                    </a:lnTo>
                    <a:lnTo>
                      <a:pt x="557" y="142"/>
                    </a:lnTo>
                    <a:lnTo>
                      <a:pt x="555" y="147"/>
                    </a:lnTo>
                    <a:lnTo>
                      <a:pt x="557" y="150"/>
                    </a:lnTo>
                    <a:lnTo>
                      <a:pt x="559" y="156"/>
                    </a:lnTo>
                    <a:lnTo>
                      <a:pt x="560" y="165"/>
                    </a:lnTo>
                    <a:lnTo>
                      <a:pt x="560" y="182"/>
                    </a:lnTo>
                    <a:lnTo>
                      <a:pt x="551" y="187"/>
                    </a:lnTo>
                    <a:lnTo>
                      <a:pt x="546" y="190"/>
                    </a:lnTo>
                    <a:lnTo>
                      <a:pt x="543" y="193"/>
                    </a:lnTo>
                    <a:lnTo>
                      <a:pt x="538" y="198"/>
                    </a:lnTo>
                    <a:lnTo>
                      <a:pt x="529" y="204"/>
                    </a:lnTo>
                    <a:lnTo>
                      <a:pt x="520" y="209"/>
                    </a:lnTo>
                    <a:lnTo>
                      <a:pt x="515" y="212"/>
                    </a:lnTo>
                    <a:lnTo>
                      <a:pt x="512" y="215"/>
                    </a:lnTo>
                    <a:lnTo>
                      <a:pt x="507" y="217"/>
                    </a:lnTo>
                    <a:lnTo>
                      <a:pt x="500" y="221"/>
                    </a:lnTo>
                    <a:lnTo>
                      <a:pt x="487" y="229"/>
                    </a:lnTo>
                    <a:lnTo>
                      <a:pt x="475" y="237"/>
                    </a:lnTo>
                    <a:lnTo>
                      <a:pt x="467" y="240"/>
                    </a:lnTo>
                    <a:lnTo>
                      <a:pt x="463" y="241"/>
                    </a:lnTo>
                    <a:lnTo>
                      <a:pt x="461" y="243"/>
                    </a:lnTo>
                    <a:lnTo>
                      <a:pt x="459" y="243"/>
                    </a:lnTo>
                    <a:lnTo>
                      <a:pt x="455" y="246"/>
                    </a:lnTo>
                    <a:lnTo>
                      <a:pt x="452" y="247"/>
                    </a:lnTo>
                    <a:lnTo>
                      <a:pt x="450" y="249"/>
                    </a:lnTo>
                    <a:lnTo>
                      <a:pt x="450" y="249"/>
                    </a:lnTo>
                    <a:lnTo>
                      <a:pt x="449" y="249"/>
                    </a:lnTo>
                    <a:lnTo>
                      <a:pt x="449" y="251"/>
                    </a:lnTo>
                    <a:lnTo>
                      <a:pt x="449" y="251"/>
                    </a:lnTo>
                    <a:lnTo>
                      <a:pt x="447" y="251"/>
                    </a:lnTo>
                    <a:lnTo>
                      <a:pt x="446" y="252"/>
                    </a:lnTo>
                    <a:lnTo>
                      <a:pt x="442" y="255"/>
                    </a:lnTo>
                    <a:lnTo>
                      <a:pt x="438" y="258"/>
                    </a:lnTo>
                    <a:lnTo>
                      <a:pt x="435" y="260"/>
                    </a:lnTo>
                    <a:lnTo>
                      <a:pt x="433" y="261"/>
                    </a:lnTo>
                    <a:lnTo>
                      <a:pt x="432" y="263"/>
                    </a:lnTo>
                    <a:lnTo>
                      <a:pt x="430" y="265"/>
                    </a:lnTo>
                    <a:lnTo>
                      <a:pt x="429" y="266"/>
                    </a:lnTo>
                    <a:lnTo>
                      <a:pt x="425" y="268"/>
                    </a:lnTo>
                    <a:lnTo>
                      <a:pt x="422" y="271"/>
                    </a:lnTo>
                    <a:lnTo>
                      <a:pt x="418" y="274"/>
                    </a:lnTo>
                    <a:lnTo>
                      <a:pt x="413" y="277"/>
                    </a:lnTo>
                    <a:lnTo>
                      <a:pt x="412" y="278"/>
                    </a:lnTo>
                    <a:lnTo>
                      <a:pt x="410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7" y="280"/>
                    </a:lnTo>
                    <a:lnTo>
                      <a:pt x="405" y="282"/>
                    </a:lnTo>
                    <a:lnTo>
                      <a:pt x="404" y="282"/>
                    </a:lnTo>
                    <a:lnTo>
                      <a:pt x="401" y="283"/>
                    </a:lnTo>
                    <a:lnTo>
                      <a:pt x="396" y="286"/>
                    </a:lnTo>
                    <a:lnTo>
                      <a:pt x="391" y="289"/>
                    </a:lnTo>
                    <a:lnTo>
                      <a:pt x="387" y="291"/>
                    </a:lnTo>
                    <a:lnTo>
                      <a:pt x="385" y="291"/>
                    </a:lnTo>
                    <a:lnTo>
                      <a:pt x="384" y="292"/>
                    </a:lnTo>
                    <a:lnTo>
                      <a:pt x="382" y="291"/>
                    </a:lnTo>
                    <a:lnTo>
                      <a:pt x="382" y="291"/>
                    </a:lnTo>
                    <a:lnTo>
                      <a:pt x="381" y="291"/>
                    </a:lnTo>
                    <a:lnTo>
                      <a:pt x="381" y="289"/>
                    </a:lnTo>
                    <a:lnTo>
                      <a:pt x="377" y="288"/>
                    </a:lnTo>
                    <a:lnTo>
                      <a:pt x="376" y="288"/>
                    </a:lnTo>
                    <a:lnTo>
                      <a:pt x="373" y="288"/>
                    </a:lnTo>
                    <a:lnTo>
                      <a:pt x="371" y="286"/>
                    </a:lnTo>
                    <a:lnTo>
                      <a:pt x="370" y="286"/>
                    </a:lnTo>
                    <a:lnTo>
                      <a:pt x="370" y="286"/>
                    </a:lnTo>
                    <a:lnTo>
                      <a:pt x="368" y="285"/>
                    </a:lnTo>
                    <a:lnTo>
                      <a:pt x="368" y="283"/>
                    </a:lnTo>
                    <a:lnTo>
                      <a:pt x="367" y="282"/>
                    </a:lnTo>
                    <a:lnTo>
                      <a:pt x="364" y="280"/>
                    </a:lnTo>
                    <a:lnTo>
                      <a:pt x="360" y="277"/>
                    </a:lnTo>
                    <a:lnTo>
                      <a:pt x="354" y="272"/>
                    </a:lnTo>
                    <a:lnTo>
                      <a:pt x="345" y="265"/>
                    </a:lnTo>
                    <a:lnTo>
                      <a:pt x="339" y="260"/>
                    </a:lnTo>
                    <a:lnTo>
                      <a:pt x="334" y="257"/>
                    </a:lnTo>
                    <a:lnTo>
                      <a:pt x="331" y="254"/>
                    </a:lnTo>
                    <a:lnTo>
                      <a:pt x="328" y="249"/>
                    </a:lnTo>
                    <a:lnTo>
                      <a:pt x="320" y="244"/>
                    </a:lnTo>
                    <a:lnTo>
                      <a:pt x="306" y="241"/>
                    </a:lnTo>
                    <a:lnTo>
                      <a:pt x="288" y="237"/>
                    </a:lnTo>
                    <a:lnTo>
                      <a:pt x="264" y="229"/>
                    </a:lnTo>
                    <a:lnTo>
                      <a:pt x="254" y="224"/>
                    </a:lnTo>
                    <a:lnTo>
                      <a:pt x="247" y="223"/>
                    </a:lnTo>
                    <a:lnTo>
                      <a:pt x="244" y="223"/>
                    </a:lnTo>
                    <a:lnTo>
                      <a:pt x="243" y="223"/>
                    </a:lnTo>
                    <a:lnTo>
                      <a:pt x="241" y="224"/>
                    </a:lnTo>
                    <a:lnTo>
                      <a:pt x="237" y="223"/>
                    </a:lnTo>
                    <a:lnTo>
                      <a:pt x="229" y="221"/>
                    </a:lnTo>
                    <a:lnTo>
                      <a:pt x="223" y="220"/>
                    </a:lnTo>
                    <a:lnTo>
                      <a:pt x="220" y="218"/>
                    </a:lnTo>
                    <a:lnTo>
                      <a:pt x="216" y="218"/>
                    </a:lnTo>
                    <a:lnTo>
                      <a:pt x="215" y="218"/>
                    </a:lnTo>
                    <a:lnTo>
                      <a:pt x="215" y="218"/>
                    </a:lnTo>
                    <a:lnTo>
                      <a:pt x="213" y="220"/>
                    </a:lnTo>
                    <a:lnTo>
                      <a:pt x="213" y="221"/>
                    </a:lnTo>
                    <a:lnTo>
                      <a:pt x="212" y="223"/>
                    </a:lnTo>
                    <a:lnTo>
                      <a:pt x="210" y="224"/>
                    </a:lnTo>
                    <a:lnTo>
                      <a:pt x="209" y="226"/>
                    </a:lnTo>
                    <a:lnTo>
                      <a:pt x="204" y="227"/>
                    </a:lnTo>
                    <a:lnTo>
                      <a:pt x="198" y="229"/>
                    </a:lnTo>
                    <a:lnTo>
                      <a:pt x="192" y="230"/>
                    </a:lnTo>
                    <a:lnTo>
                      <a:pt x="187" y="229"/>
                    </a:lnTo>
                    <a:lnTo>
                      <a:pt x="181" y="226"/>
                    </a:lnTo>
                    <a:lnTo>
                      <a:pt x="172" y="220"/>
                    </a:lnTo>
                    <a:lnTo>
                      <a:pt x="159" y="212"/>
                    </a:lnTo>
                    <a:lnTo>
                      <a:pt x="147" y="204"/>
                    </a:lnTo>
                    <a:lnTo>
                      <a:pt x="138" y="201"/>
                    </a:lnTo>
                    <a:lnTo>
                      <a:pt x="133" y="201"/>
                    </a:lnTo>
                    <a:lnTo>
                      <a:pt x="130" y="204"/>
                    </a:lnTo>
                    <a:lnTo>
                      <a:pt x="127" y="209"/>
                    </a:lnTo>
                    <a:lnTo>
                      <a:pt x="122" y="212"/>
                    </a:lnTo>
                    <a:lnTo>
                      <a:pt x="121" y="213"/>
                    </a:lnTo>
                    <a:lnTo>
                      <a:pt x="119" y="213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7" y="215"/>
                    </a:lnTo>
                    <a:lnTo>
                      <a:pt x="116" y="218"/>
                    </a:lnTo>
                    <a:lnTo>
                      <a:pt x="111" y="220"/>
                    </a:lnTo>
                    <a:lnTo>
                      <a:pt x="108" y="221"/>
                    </a:lnTo>
                    <a:lnTo>
                      <a:pt x="105" y="223"/>
                    </a:lnTo>
                    <a:lnTo>
                      <a:pt x="100" y="224"/>
                    </a:lnTo>
                    <a:lnTo>
                      <a:pt x="94" y="224"/>
                    </a:lnTo>
                    <a:lnTo>
                      <a:pt x="86" y="226"/>
                    </a:lnTo>
                    <a:lnTo>
                      <a:pt x="82" y="229"/>
                    </a:lnTo>
                    <a:lnTo>
                      <a:pt x="74" y="234"/>
                    </a:lnTo>
                    <a:lnTo>
                      <a:pt x="63" y="240"/>
                    </a:lnTo>
                    <a:lnTo>
                      <a:pt x="52" y="246"/>
                    </a:lnTo>
                    <a:lnTo>
                      <a:pt x="43" y="246"/>
                    </a:lnTo>
                    <a:lnTo>
                      <a:pt x="37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2" y="246"/>
                    </a:lnTo>
                    <a:lnTo>
                      <a:pt x="29" y="249"/>
                    </a:lnTo>
                    <a:lnTo>
                      <a:pt x="26" y="252"/>
                    </a:lnTo>
                    <a:lnTo>
                      <a:pt x="23" y="254"/>
                    </a:lnTo>
                    <a:lnTo>
                      <a:pt x="20" y="257"/>
                    </a:lnTo>
                    <a:lnTo>
                      <a:pt x="17" y="258"/>
                    </a:lnTo>
                    <a:lnTo>
                      <a:pt x="14" y="260"/>
                    </a:lnTo>
                    <a:lnTo>
                      <a:pt x="11" y="258"/>
                    </a:lnTo>
                    <a:lnTo>
                      <a:pt x="8" y="257"/>
                    </a:lnTo>
                    <a:lnTo>
                      <a:pt x="6" y="254"/>
                    </a:lnTo>
                    <a:lnTo>
                      <a:pt x="3" y="251"/>
                    </a:lnTo>
                    <a:lnTo>
                      <a:pt x="1" y="249"/>
                    </a:lnTo>
                    <a:lnTo>
                      <a:pt x="1" y="247"/>
                    </a:lnTo>
                    <a:lnTo>
                      <a:pt x="1" y="247"/>
                    </a:lnTo>
                    <a:lnTo>
                      <a:pt x="1" y="247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0" y="238"/>
                    </a:lnTo>
                    <a:lnTo>
                      <a:pt x="0" y="227"/>
                    </a:lnTo>
                    <a:lnTo>
                      <a:pt x="4" y="212"/>
                    </a:lnTo>
                    <a:lnTo>
                      <a:pt x="17" y="198"/>
                    </a:lnTo>
                    <a:lnTo>
                      <a:pt x="21" y="190"/>
                    </a:lnTo>
                    <a:lnTo>
                      <a:pt x="23" y="178"/>
                    </a:lnTo>
                    <a:lnTo>
                      <a:pt x="23" y="164"/>
                    </a:lnTo>
                    <a:lnTo>
                      <a:pt x="23" y="148"/>
                    </a:lnTo>
                    <a:lnTo>
                      <a:pt x="25" y="134"/>
                    </a:lnTo>
                    <a:lnTo>
                      <a:pt x="29" y="121"/>
                    </a:lnTo>
                    <a:lnTo>
                      <a:pt x="40" y="96"/>
                    </a:lnTo>
                    <a:lnTo>
                      <a:pt x="46" y="71"/>
                    </a:lnTo>
                    <a:lnTo>
                      <a:pt x="49" y="43"/>
                    </a:lnTo>
                    <a:lnTo>
                      <a:pt x="62" y="52"/>
                    </a:lnTo>
                    <a:lnTo>
                      <a:pt x="71" y="59"/>
                    </a:lnTo>
                    <a:lnTo>
                      <a:pt x="79" y="63"/>
                    </a:lnTo>
                    <a:lnTo>
                      <a:pt x="85" y="65"/>
                    </a:lnTo>
                    <a:lnTo>
                      <a:pt x="94" y="66"/>
                    </a:lnTo>
                    <a:lnTo>
                      <a:pt x="111" y="66"/>
                    </a:lnTo>
                    <a:lnTo>
                      <a:pt x="128" y="63"/>
                    </a:lnTo>
                    <a:lnTo>
                      <a:pt x="142" y="62"/>
                    </a:lnTo>
                    <a:lnTo>
                      <a:pt x="153" y="63"/>
                    </a:lnTo>
                    <a:lnTo>
                      <a:pt x="162" y="68"/>
                    </a:lnTo>
                    <a:lnTo>
                      <a:pt x="172" y="71"/>
                    </a:lnTo>
                    <a:lnTo>
                      <a:pt x="179" y="73"/>
                    </a:lnTo>
                    <a:lnTo>
                      <a:pt x="184" y="71"/>
                    </a:lnTo>
                    <a:lnTo>
                      <a:pt x="190" y="66"/>
                    </a:lnTo>
                    <a:lnTo>
                      <a:pt x="198" y="59"/>
                    </a:lnTo>
                    <a:lnTo>
                      <a:pt x="206" y="51"/>
                    </a:lnTo>
                    <a:lnTo>
                      <a:pt x="213" y="43"/>
                    </a:lnTo>
                    <a:lnTo>
                      <a:pt x="221" y="37"/>
                    </a:lnTo>
                    <a:lnTo>
                      <a:pt x="230" y="35"/>
                    </a:lnTo>
                    <a:lnTo>
                      <a:pt x="238" y="39"/>
                    </a:lnTo>
                    <a:lnTo>
                      <a:pt x="247" y="51"/>
                    </a:lnTo>
                    <a:lnTo>
                      <a:pt x="254" y="60"/>
                    </a:lnTo>
                    <a:lnTo>
                      <a:pt x="261" y="71"/>
                    </a:lnTo>
                    <a:lnTo>
                      <a:pt x="264" y="79"/>
                    </a:lnTo>
                    <a:lnTo>
                      <a:pt x="269" y="85"/>
                    </a:lnTo>
                    <a:lnTo>
                      <a:pt x="274" y="91"/>
                    </a:lnTo>
                    <a:lnTo>
                      <a:pt x="285" y="96"/>
                    </a:lnTo>
                    <a:lnTo>
                      <a:pt x="299" y="99"/>
                    </a:lnTo>
                    <a:lnTo>
                      <a:pt x="317" y="104"/>
                    </a:lnTo>
                    <a:lnTo>
                      <a:pt x="329" y="105"/>
                    </a:lnTo>
                    <a:lnTo>
                      <a:pt x="336" y="102"/>
                    </a:lnTo>
                    <a:lnTo>
                      <a:pt x="342" y="94"/>
                    </a:lnTo>
                    <a:lnTo>
                      <a:pt x="348" y="80"/>
                    </a:lnTo>
                    <a:lnTo>
                      <a:pt x="353" y="69"/>
                    </a:lnTo>
                    <a:lnTo>
                      <a:pt x="359" y="62"/>
                    </a:lnTo>
                    <a:lnTo>
                      <a:pt x="362" y="60"/>
                    </a:lnTo>
                    <a:lnTo>
                      <a:pt x="365" y="59"/>
                    </a:lnTo>
                    <a:lnTo>
                      <a:pt x="367" y="57"/>
                    </a:lnTo>
                    <a:lnTo>
                      <a:pt x="368" y="56"/>
                    </a:lnTo>
                    <a:lnTo>
                      <a:pt x="370" y="56"/>
                    </a:lnTo>
                    <a:lnTo>
                      <a:pt x="371" y="54"/>
                    </a:lnTo>
                    <a:lnTo>
                      <a:pt x="374" y="51"/>
                    </a:lnTo>
                    <a:lnTo>
                      <a:pt x="379" y="49"/>
                    </a:lnTo>
                    <a:lnTo>
                      <a:pt x="388" y="46"/>
                    </a:lnTo>
                    <a:lnTo>
                      <a:pt x="398" y="45"/>
                    </a:lnTo>
                    <a:lnTo>
                      <a:pt x="407" y="43"/>
                    </a:lnTo>
                    <a:lnTo>
                      <a:pt x="418" y="39"/>
                    </a:lnTo>
                    <a:lnTo>
                      <a:pt x="430" y="31"/>
                    </a:lnTo>
                    <a:lnTo>
                      <a:pt x="446" y="20"/>
                    </a:lnTo>
                    <a:lnTo>
                      <a:pt x="459" y="14"/>
                    </a:lnTo>
                    <a:lnTo>
                      <a:pt x="470" y="9"/>
                    </a:lnTo>
                    <a:lnTo>
                      <a:pt x="481" y="9"/>
                    </a:lnTo>
                    <a:lnTo>
                      <a:pt x="490" y="8"/>
                    </a:lnTo>
                    <a:lnTo>
                      <a:pt x="500" y="6"/>
                    </a:lnTo>
                    <a:lnTo>
                      <a:pt x="514" y="3"/>
                    </a:lnTo>
                    <a:lnTo>
                      <a:pt x="520" y="3"/>
                    </a:lnTo>
                    <a:lnTo>
                      <a:pt x="5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 21"/>
              <p:cNvSpPr>
                <a:spLocks/>
              </p:cNvSpPr>
              <p:nvPr/>
            </p:nvSpPr>
            <p:spPr bwMode="auto">
              <a:xfrm>
                <a:off x="3233459" y="4640946"/>
                <a:ext cx="846723" cy="678870"/>
              </a:xfrm>
              <a:custGeom>
                <a:avLst/>
                <a:gdLst>
                  <a:gd name="T0" fmla="*/ 609 w 681"/>
                  <a:gd name="T1" fmla="*/ 34 h 546"/>
                  <a:gd name="T2" fmla="*/ 623 w 681"/>
                  <a:gd name="T3" fmla="*/ 41 h 546"/>
                  <a:gd name="T4" fmla="*/ 624 w 681"/>
                  <a:gd name="T5" fmla="*/ 99 h 546"/>
                  <a:gd name="T6" fmla="*/ 640 w 681"/>
                  <a:gd name="T7" fmla="*/ 102 h 546"/>
                  <a:gd name="T8" fmla="*/ 674 w 681"/>
                  <a:gd name="T9" fmla="*/ 108 h 546"/>
                  <a:gd name="T10" fmla="*/ 675 w 681"/>
                  <a:gd name="T11" fmla="*/ 113 h 546"/>
                  <a:gd name="T12" fmla="*/ 678 w 681"/>
                  <a:gd name="T13" fmla="*/ 154 h 546"/>
                  <a:gd name="T14" fmla="*/ 664 w 681"/>
                  <a:gd name="T15" fmla="*/ 159 h 546"/>
                  <a:gd name="T16" fmla="*/ 624 w 681"/>
                  <a:gd name="T17" fmla="*/ 162 h 546"/>
                  <a:gd name="T18" fmla="*/ 624 w 681"/>
                  <a:gd name="T19" fmla="*/ 176 h 546"/>
                  <a:gd name="T20" fmla="*/ 595 w 681"/>
                  <a:gd name="T21" fmla="*/ 184 h 546"/>
                  <a:gd name="T22" fmla="*/ 573 w 681"/>
                  <a:gd name="T23" fmla="*/ 192 h 546"/>
                  <a:gd name="T24" fmla="*/ 570 w 681"/>
                  <a:gd name="T25" fmla="*/ 224 h 546"/>
                  <a:gd name="T26" fmla="*/ 558 w 681"/>
                  <a:gd name="T27" fmla="*/ 243 h 546"/>
                  <a:gd name="T28" fmla="*/ 556 w 681"/>
                  <a:gd name="T29" fmla="*/ 247 h 546"/>
                  <a:gd name="T30" fmla="*/ 550 w 681"/>
                  <a:gd name="T31" fmla="*/ 272 h 546"/>
                  <a:gd name="T32" fmla="*/ 533 w 681"/>
                  <a:gd name="T33" fmla="*/ 283 h 546"/>
                  <a:gd name="T34" fmla="*/ 513 w 681"/>
                  <a:gd name="T35" fmla="*/ 284 h 546"/>
                  <a:gd name="T36" fmla="*/ 489 w 681"/>
                  <a:gd name="T37" fmla="*/ 295 h 546"/>
                  <a:gd name="T38" fmla="*/ 472 w 681"/>
                  <a:gd name="T39" fmla="*/ 362 h 546"/>
                  <a:gd name="T40" fmla="*/ 476 w 681"/>
                  <a:gd name="T41" fmla="*/ 435 h 546"/>
                  <a:gd name="T42" fmla="*/ 441 w 681"/>
                  <a:gd name="T43" fmla="*/ 449 h 546"/>
                  <a:gd name="T44" fmla="*/ 381 w 681"/>
                  <a:gd name="T45" fmla="*/ 472 h 546"/>
                  <a:gd name="T46" fmla="*/ 330 w 681"/>
                  <a:gd name="T47" fmla="*/ 490 h 546"/>
                  <a:gd name="T48" fmla="*/ 318 w 681"/>
                  <a:gd name="T49" fmla="*/ 498 h 546"/>
                  <a:gd name="T50" fmla="*/ 299 w 681"/>
                  <a:gd name="T51" fmla="*/ 521 h 546"/>
                  <a:gd name="T52" fmla="*/ 250 w 681"/>
                  <a:gd name="T53" fmla="*/ 540 h 546"/>
                  <a:gd name="T54" fmla="*/ 212 w 681"/>
                  <a:gd name="T55" fmla="*/ 512 h 546"/>
                  <a:gd name="T56" fmla="*/ 172 w 681"/>
                  <a:gd name="T57" fmla="*/ 478 h 546"/>
                  <a:gd name="T58" fmla="*/ 135 w 681"/>
                  <a:gd name="T59" fmla="*/ 512 h 546"/>
                  <a:gd name="T60" fmla="*/ 93 w 681"/>
                  <a:gd name="T61" fmla="*/ 503 h 546"/>
                  <a:gd name="T62" fmla="*/ 30 w 681"/>
                  <a:gd name="T63" fmla="*/ 504 h 546"/>
                  <a:gd name="T64" fmla="*/ 2 w 681"/>
                  <a:gd name="T65" fmla="*/ 458 h 546"/>
                  <a:gd name="T66" fmla="*/ 2 w 681"/>
                  <a:gd name="T67" fmla="*/ 391 h 546"/>
                  <a:gd name="T68" fmla="*/ 6 w 681"/>
                  <a:gd name="T69" fmla="*/ 325 h 546"/>
                  <a:gd name="T70" fmla="*/ 20 w 681"/>
                  <a:gd name="T71" fmla="*/ 288 h 546"/>
                  <a:gd name="T72" fmla="*/ 51 w 681"/>
                  <a:gd name="T73" fmla="*/ 300 h 546"/>
                  <a:gd name="T74" fmla="*/ 64 w 681"/>
                  <a:gd name="T75" fmla="*/ 319 h 546"/>
                  <a:gd name="T76" fmla="*/ 67 w 681"/>
                  <a:gd name="T77" fmla="*/ 314 h 546"/>
                  <a:gd name="T78" fmla="*/ 92 w 681"/>
                  <a:gd name="T79" fmla="*/ 302 h 546"/>
                  <a:gd name="T80" fmla="*/ 126 w 681"/>
                  <a:gd name="T81" fmla="*/ 263 h 546"/>
                  <a:gd name="T82" fmla="*/ 175 w 681"/>
                  <a:gd name="T83" fmla="*/ 263 h 546"/>
                  <a:gd name="T84" fmla="*/ 194 w 681"/>
                  <a:gd name="T85" fmla="*/ 254 h 546"/>
                  <a:gd name="T86" fmla="*/ 191 w 681"/>
                  <a:gd name="T87" fmla="*/ 190 h 546"/>
                  <a:gd name="T88" fmla="*/ 161 w 681"/>
                  <a:gd name="T89" fmla="*/ 158 h 546"/>
                  <a:gd name="T90" fmla="*/ 158 w 681"/>
                  <a:gd name="T91" fmla="*/ 141 h 546"/>
                  <a:gd name="T92" fmla="*/ 195 w 681"/>
                  <a:gd name="T93" fmla="*/ 103 h 546"/>
                  <a:gd name="T94" fmla="*/ 215 w 681"/>
                  <a:gd name="T95" fmla="*/ 96 h 546"/>
                  <a:gd name="T96" fmla="*/ 217 w 681"/>
                  <a:gd name="T97" fmla="*/ 93 h 546"/>
                  <a:gd name="T98" fmla="*/ 239 w 681"/>
                  <a:gd name="T99" fmla="*/ 79 h 546"/>
                  <a:gd name="T100" fmla="*/ 263 w 681"/>
                  <a:gd name="T101" fmla="*/ 54 h 546"/>
                  <a:gd name="T102" fmla="*/ 254 w 681"/>
                  <a:gd name="T103" fmla="*/ 28 h 546"/>
                  <a:gd name="T104" fmla="*/ 262 w 681"/>
                  <a:gd name="T105" fmla="*/ 17 h 546"/>
                  <a:gd name="T106" fmla="*/ 324 w 681"/>
                  <a:gd name="T107" fmla="*/ 32 h 546"/>
                  <a:gd name="T108" fmla="*/ 344 w 681"/>
                  <a:gd name="T109" fmla="*/ 40 h 546"/>
                  <a:gd name="T110" fmla="*/ 373 w 681"/>
                  <a:gd name="T111" fmla="*/ 59 h 546"/>
                  <a:gd name="T112" fmla="*/ 393 w 681"/>
                  <a:gd name="T113" fmla="*/ 76 h 546"/>
                  <a:gd name="T114" fmla="*/ 434 w 681"/>
                  <a:gd name="T115" fmla="*/ 88 h 546"/>
                  <a:gd name="T116" fmla="*/ 480 w 681"/>
                  <a:gd name="T117" fmla="*/ 96 h 546"/>
                  <a:gd name="T118" fmla="*/ 511 w 681"/>
                  <a:gd name="T119" fmla="*/ 76 h 546"/>
                  <a:gd name="T120" fmla="*/ 534 w 681"/>
                  <a:gd name="T121" fmla="*/ 35 h 546"/>
                  <a:gd name="T122" fmla="*/ 562 w 681"/>
                  <a:gd name="T123" fmla="*/ 21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546">
                    <a:moveTo>
                      <a:pt x="596" y="0"/>
                    </a:moveTo>
                    <a:lnTo>
                      <a:pt x="596" y="4"/>
                    </a:lnTo>
                    <a:lnTo>
                      <a:pt x="599" y="14"/>
                    </a:lnTo>
                    <a:lnTo>
                      <a:pt x="602" y="24"/>
                    </a:lnTo>
                    <a:lnTo>
                      <a:pt x="609" y="34"/>
                    </a:lnTo>
                    <a:lnTo>
                      <a:pt x="613" y="37"/>
                    </a:lnTo>
                    <a:lnTo>
                      <a:pt x="616" y="38"/>
                    </a:lnTo>
                    <a:lnTo>
                      <a:pt x="619" y="40"/>
                    </a:lnTo>
                    <a:lnTo>
                      <a:pt x="621" y="41"/>
                    </a:lnTo>
                    <a:lnTo>
                      <a:pt x="623" y="41"/>
                    </a:lnTo>
                    <a:lnTo>
                      <a:pt x="623" y="41"/>
                    </a:lnTo>
                    <a:lnTo>
                      <a:pt x="623" y="59"/>
                    </a:lnTo>
                    <a:lnTo>
                      <a:pt x="621" y="76"/>
                    </a:lnTo>
                    <a:lnTo>
                      <a:pt x="623" y="94"/>
                    </a:lnTo>
                    <a:lnTo>
                      <a:pt x="624" y="99"/>
                    </a:lnTo>
                    <a:lnTo>
                      <a:pt x="626" y="102"/>
                    </a:lnTo>
                    <a:lnTo>
                      <a:pt x="629" y="103"/>
                    </a:lnTo>
                    <a:lnTo>
                      <a:pt x="632" y="103"/>
                    </a:lnTo>
                    <a:lnTo>
                      <a:pt x="635" y="103"/>
                    </a:lnTo>
                    <a:lnTo>
                      <a:pt x="640" y="102"/>
                    </a:lnTo>
                    <a:lnTo>
                      <a:pt x="646" y="102"/>
                    </a:lnTo>
                    <a:lnTo>
                      <a:pt x="655" y="103"/>
                    </a:lnTo>
                    <a:lnTo>
                      <a:pt x="664" y="105"/>
                    </a:lnTo>
                    <a:lnTo>
                      <a:pt x="671" y="106"/>
                    </a:lnTo>
                    <a:lnTo>
                      <a:pt x="674" y="108"/>
                    </a:lnTo>
                    <a:lnTo>
                      <a:pt x="674" y="108"/>
                    </a:lnTo>
                    <a:lnTo>
                      <a:pt x="674" y="108"/>
                    </a:lnTo>
                    <a:lnTo>
                      <a:pt x="674" y="110"/>
                    </a:lnTo>
                    <a:lnTo>
                      <a:pt x="675" y="111"/>
                    </a:lnTo>
                    <a:lnTo>
                      <a:pt x="675" y="113"/>
                    </a:lnTo>
                    <a:lnTo>
                      <a:pt x="677" y="117"/>
                    </a:lnTo>
                    <a:lnTo>
                      <a:pt x="680" y="124"/>
                    </a:lnTo>
                    <a:lnTo>
                      <a:pt x="681" y="134"/>
                    </a:lnTo>
                    <a:lnTo>
                      <a:pt x="680" y="145"/>
                    </a:lnTo>
                    <a:lnTo>
                      <a:pt x="678" y="154"/>
                    </a:lnTo>
                    <a:lnTo>
                      <a:pt x="677" y="158"/>
                    </a:lnTo>
                    <a:lnTo>
                      <a:pt x="677" y="158"/>
                    </a:lnTo>
                    <a:lnTo>
                      <a:pt x="674" y="158"/>
                    </a:lnTo>
                    <a:lnTo>
                      <a:pt x="669" y="158"/>
                    </a:lnTo>
                    <a:lnTo>
                      <a:pt x="664" y="159"/>
                    </a:lnTo>
                    <a:lnTo>
                      <a:pt x="658" y="159"/>
                    </a:lnTo>
                    <a:lnTo>
                      <a:pt x="654" y="159"/>
                    </a:lnTo>
                    <a:lnTo>
                      <a:pt x="638" y="159"/>
                    </a:lnTo>
                    <a:lnTo>
                      <a:pt x="626" y="161"/>
                    </a:lnTo>
                    <a:lnTo>
                      <a:pt x="624" y="162"/>
                    </a:lnTo>
                    <a:lnTo>
                      <a:pt x="624" y="164"/>
                    </a:lnTo>
                    <a:lnTo>
                      <a:pt x="624" y="165"/>
                    </a:lnTo>
                    <a:lnTo>
                      <a:pt x="624" y="168"/>
                    </a:lnTo>
                    <a:lnTo>
                      <a:pt x="624" y="172"/>
                    </a:lnTo>
                    <a:lnTo>
                      <a:pt x="624" y="176"/>
                    </a:lnTo>
                    <a:lnTo>
                      <a:pt x="623" y="182"/>
                    </a:lnTo>
                    <a:lnTo>
                      <a:pt x="618" y="187"/>
                    </a:lnTo>
                    <a:lnTo>
                      <a:pt x="613" y="187"/>
                    </a:lnTo>
                    <a:lnTo>
                      <a:pt x="606" y="185"/>
                    </a:lnTo>
                    <a:lnTo>
                      <a:pt x="595" y="184"/>
                    </a:lnTo>
                    <a:lnTo>
                      <a:pt x="587" y="184"/>
                    </a:lnTo>
                    <a:lnTo>
                      <a:pt x="581" y="185"/>
                    </a:lnTo>
                    <a:lnTo>
                      <a:pt x="576" y="187"/>
                    </a:lnTo>
                    <a:lnTo>
                      <a:pt x="575" y="189"/>
                    </a:lnTo>
                    <a:lnTo>
                      <a:pt x="573" y="192"/>
                    </a:lnTo>
                    <a:lnTo>
                      <a:pt x="573" y="193"/>
                    </a:lnTo>
                    <a:lnTo>
                      <a:pt x="575" y="196"/>
                    </a:lnTo>
                    <a:lnTo>
                      <a:pt x="578" y="206"/>
                    </a:lnTo>
                    <a:lnTo>
                      <a:pt x="575" y="215"/>
                    </a:lnTo>
                    <a:lnTo>
                      <a:pt x="570" y="224"/>
                    </a:lnTo>
                    <a:lnTo>
                      <a:pt x="567" y="227"/>
                    </a:lnTo>
                    <a:lnTo>
                      <a:pt x="564" y="232"/>
                    </a:lnTo>
                    <a:lnTo>
                      <a:pt x="562" y="235"/>
                    </a:lnTo>
                    <a:lnTo>
                      <a:pt x="559" y="240"/>
                    </a:lnTo>
                    <a:lnTo>
                      <a:pt x="558" y="243"/>
                    </a:lnTo>
                    <a:lnTo>
                      <a:pt x="556" y="246"/>
                    </a:lnTo>
                    <a:lnTo>
                      <a:pt x="556" y="246"/>
                    </a:lnTo>
                    <a:lnTo>
                      <a:pt x="556" y="246"/>
                    </a:lnTo>
                    <a:lnTo>
                      <a:pt x="556" y="247"/>
                    </a:lnTo>
                    <a:lnTo>
                      <a:pt x="556" y="247"/>
                    </a:lnTo>
                    <a:lnTo>
                      <a:pt x="556" y="250"/>
                    </a:lnTo>
                    <a:lnTo>
                      <a:pt x="554" y="254"/>
                    </a:lnTo>
                    <a:lnTo>
                      <a:pt x="553" y="258"/>
                    </a:lnTo>
                    <a:lnTo>
                      <a:pt x="553" y="266"/>
                    </a:lnTo>
                    <a:lnTo>
                      <a:pt x="550" y="272"/>
                    </a:lnTo>
                    <a:lnTo>
                      <a:pt x="548" y="277"/>
                    </a:lnTo>
                    <a:lnTo>
                      <a:pt x="545" y="280"/>
                    </a:lnTo>
                    <a:lnTo>
                      <a:pt x="542" y="281"/>
                    </a:lnTo>
                    <a:lnTo>
                      <a:pt x="539" y="283"/>
                    </a:lnTo>
                    <a:lnTo>
                      <a:pt x="533" y="283"/>
                    </a:lnTo>
                    <a:lnTo>
                      <a:pt x="528" y="284"/>
                    </a:lnTo>
                    <a:lnTo>
                      <a:pt x="522" y="284"/>
                    </a:lnTo>
                    <a:lnTo>
                      <a:pt x="517" y="284"/>
                    </a:lnTo>
                    <a:lnTo>
                      <a:pt x="514" y="284"/>
                    </a:lnTo>
                    <a:lnTo>
                      <a:pt x="513" y="284"/>
                    </a:lnTo>
                    <a:lnTo>
                      <a:pt x="510" y="284"/>
                    </a:lnTo>
                    <a:lnTo>
                      <a:pt x="508" y="284"/>
                    </a:lnTo>
                    <a:lnTo>
                      <a:pt x="505" y="284"/>
                    </a:lnTo>
                    <a:lnTo>
                      <a:pt x="497" y="288"/>
                    </a:lnTo>
                    <a:lnTo>
                      <a:pt x="489" y="295"/>
                    </a:lnTo>
                    <a:lnTo>
                      <a:pt x="476" y="305"/>
                    </a:lnTo>
                    <a:lnTo>
                      <a:pt x="472" y="312"/>
                    </a:lnTo>
                    <a:lnTo>
                      <a:pt x="471" y="326"/>
                    </a:lnTo>
                    <a:lnTo>
                      <a:pt x="471" y="343"/>
                    </a:lnTo>
                    <a:lnTo>
                      <a:pt x="472" y="362"/>
                    </a:lnTo>
                    <a:lnTo>
                      <a:pt x="476" y="382"/>
                    </a:lnTo>
                    <a:lnTo>
                      <a:pt x="477" y="401"/>
                    </a:lnTo>
                    <a:lnTo>
                      <a:pt x="477" y="416"/>
                    </a:lnTo>
                    <a:lnTo>
                      <a:pt x="476" y="427"/>
                    </a:lnTo>
                    <a:lnTo>
                      <a:pt x="476" y="435"/>
                    </a:lnTo>
                    <a:lnTo>
                      <a:pt x="476" y="441"/>
                    </a:lnTo>
                    <a:lnTo>
                      <a:pt x="471" y="444"/>
                    </a:lnTo>
                    <a:lnTo>
                      <a:pt x="465" y="444"/>
                    </a:lnTo>
                    <a:lnTo>
                      <a:pt x="451" y="447"/>
                    </a:lnTo>
                    <a:lnTo>
                      <a:pt x="441" y="449"/>
                    </a:lnTo>
                    <a:lnTo>
                      <a:pt x="432" y="450"/>
                    </a:lnTo>
                    <a:lnTo>
                      <a:pt x="421" y="450"/>
                    </a:lnTo>
                    <a:lnTo>
                      <a:pt x="410" y="455"/>
                    </a:lnTo>
                    <a:lnTo>
                      <a:pt x="397" y="461"/>
                    </a:lnTo>
                    <a:lnTo>
                      <a:pt x="381" y="472"/>
                    </a:lnTo>
                    <a:lnTo>
                      <a:pt x="369" y="480"/>
                    </a:lnTo>
                    <a:lnTo>
                      <a:pt x="358" y="484"/>
                    </a:lnTo>
                    <a:lnTo>
                      <a:pt x="349" y="486"/>
                    </a:lnTo>
                    <a:lnTo>
                      <a:pt x="339" y="487"/>
                    </a:lnTo>
                    <a:lnTo>
                      <a:pt x="330" y="490"/>
                    </a:lnTo>
                    <a:lnTo>
                      <a:pt x="325" y="492"/>
                    </a:lnTo>
                    <a:lnTo>
                      <a:pt x="322" y="495"/>
                    </a:lnTo>
                    <a:lnTo>
                      <a:pt x="321" y="497"/>
                    </a:lnTo>
                    <a:lnTo>
                      <a:pt x="319" y="497"/>
                    </a:lnTo>
                    <a:lnTo>
                      <a:pt x="318" y="498"/>
                    </a:lnTo>
                    <a:lnTo>
                      <a:pt x="316" y="500"/>
                    </a:lnTo>
                    <a:lnTo>
                      <a:pt x="313" y="501"/>
                    </a:lnTo>
                    <a:lnTo>
                      <a:pt x="310" y="503"/>
                    </a:lnTo>
                    <a:lnTo>
                      <a:pt x="304" y="510"/>
                    </a:lnTo>
                    <a:lnTo>
                      <a:pt x="299" y="521"/>
                    </a:lnTo>
                    <a:lnTo>
                      <a:pt x="293" y="535"/>
                    </a:lnTo>
                    <a:lnTo>
                      <a:pt x="287" y="543"/>
                    </a:lnTo>
                    <a:lnTo>
                      <a:pt x="280" y="546"/>
                    </a:lnTo>
                    <a:lnTo>
                      <a:pt x="268" y="545"/>
                    </a:lnTo>
                    <a:lnTo>
                      <a:pt x="250" y="540"/>
                    </a:lnTo>
                    <a:lnTo>
                      <a:pt x="236" y="537"/>
                    </a:lnTo>
                    <a:lnTo>
                      <a:pt x="225" y="532"/>
                    </a:lnTo>
                    <a:lnTo>
                      <a:pt x="220" y="526"/>
                    </a:lnTo>
                    <a:lnTo>
                      <a:pt x="215" y="520"/>
                    </a:lnTo>
                    <a:lnTo>
                      <a:pt x="212" y="512"/>
                    </a:lnTo>
                    <a:lnTo>
                      <a:pt x="205" y="501"/>
                    </a:lnTo>
                    <a:lnTo>
                      <a:pt x="198" y="492"/>
                    </a:lnTo>
                    <a:lnTo>
                      <a:pt x="189" y="480"/>
                    </a:lnTo>
                    <a:lnTo>
                      <a:pt x="181" y="476"/>
                    </a:lnTo>
                    <a:lnTo>
                      <a:pt x="172" y="478"/>
                    </a:lnTo>
                    <a:lnTo>
                      <a:pt x="164" y="484"/>
                    </a:lnTo>
                    <a:lnTo>
                      <a:pt x="157" y="492"/>
                    </a:lnTo>
                    <a:lnTo>
                      <a:pt x="149" y="500"/>
                    </a:lnTo>
                    <a:lnTo>
                      <a:pt x="141" y="507"/>
                    </a:lnTo>
                    <a:lnTo>
                      <a:pt x="135" y="512"/>
                    </a:lnTo>
                    <a:lnTo>
                      <a:pt x="130" y="514"/>
                    </a:lnTo>
                    <a:lnTo>
                      <a:pt x="123" y="512"/>
                    </a:lnTo>
                    <a:lnTo>
                      <a:pt x="113" y="509"/>
                    </a:lnTo>
                    <a:lnTo>
                      <a:pt x="104" y="504"/>
                    </a:lnTo>
                    <a:lnTo>
                      <a:pt x="93" y="503"/>
                    </a:lnTo>
                    <a:lnTo>
                      <a:pt x="79" y="504"/>
                    </a:lnTo>
                    <a:lnTo>
                      <a:pt x="62" y="507"/>
                    </a:lnTo>
                    <a:lnTo>
                      <a:pt x="45" y="507"/>
                    </a:lnTo>
                    <a:lnTo>
                      <a:pt x="36" y="506"/>
                    </a:lnTo>
                    <a:lnTo>
                      <a:pt x="30" y="504"/>
                    </a:lnTo>
                    <a:lnTo>
                      <a:pt x="22" y="500"/>
                    </a:lnTo>
                    <a:lnTo>
                      <a:pt x="13" y="493"/>
                    </a:lnTo>
                    <a:lnTo>
                      <a:pt x="0" y="484"/>
                    </a:lnTo>
                    <a:lnTo>
                      <a:pt x="2" y="469"/>
                    </a:lnTo>
                    <a:lnTo>
                      <a:pt x="2" y="458"/>
                    </a:lnTo>
                    <a:lnTo>
                      <a:pt x="2" y="449"/>
                    </a:lnTo>
                    <a:lnTo>
                      <a:pt x="2" y="438"/>
                    </a:lnTo>
                    <a:lnTo>
                      <a:pt x="2" y="422"/>
                    </a:lnTo>
                    <a:lnTo>
                      <a:pt x="2" y="405"/>
                    </a:lnTo>
                    <a:lnTo>
                      <a:pt x="2" y="391"/>
                    </a:lnTo>
                    <a:lnTo>
                      <a:pt x="3" y="377"/>
                    </a:lnTo>
                    <a:lnTo>
                      <a:pt x="5" y="359"/>
                    </a:lnTo>
                    <a:lnTo>
                      <a:pt x="6" y="343"/>
                    </a:lnTo>
                    <a:lnTo>
                      <a:pt x="6" y="332"/>
                    </a:lnTo>
                    <a:lnTo>
                      <a:pt x="6" y="325"/>
                    </a:lnTo>
                    <a:lnTo>
                      <a:pt x="6" y="317"/>
                    </a:lnTo>
                    <a:lnTo>
                      <a:pt x="8" y="308"/>
                    </a:lnTo>
                    <a:lnTo>
                      <a:pt x="8" y="297"/>
                    </a:lnTo>
                    <a:lnTo>
                      <a:pt x="10" y="288"/>
                    </a:lnTo>
                    <a:lnTo>
                      <a:pt x="20" y="288"/>
                    </a:lnTo>
                    <a:lnTo>
                      <a:pt x="34" y="288"/>
                    </a:lnTo>
                    <a:lnTo>
                      <a:pt x="47" y="289"/>
                    </a:lnTo>
                    <a:lnTo>
                      <a:pt x="51" y="291"/>
                    </a:lnTo>
                    <a:lnTo>
                      <a:pt x="53" y="295"/>
                    </a:lnTo>
                    <a:lnTo>
                      <a:pt x="51" y="300"/>
                    </a:lnTo>
                    <a:lnTo>
                      <a:pt x="53" y="306"/>
                    </a:lnTo>
                    <a:lnTo>
                      <a:pt x="58" y="312"/>
                    </a:lnTo>
                    <a:lnTo>
                      <a:pt x="61" y="315"/>
                    </a:lnTo>
                    <a:lnTo>
                      <a:pt x="62" y="317"/>
                    </a:lnTo>
                    <a:lnTo>
                      <a:pt x="64" y="319"/>
                    </a:lnTo>
                    <a:lnTo>
                      <a:pt x="65" y="319"/>
                    </a:lnTo>
                    <a:lnTo>
                      <a:pt x="65" y="317"/>
                    </a:lnTo>
                    <a:lnTo>
                      <a:pt x="65" y="317"/>
                    </a:lnTo>
                    <a:lnTo>
                      <a:pt x="65" y="315"/>
                    </a:lnTo>
                    <a:lnTo>
                      <a:pt x="67" y="314"/>
                    </a:lnTo>
                    <a:lnTo>
                      <a:pt x="68" y="312"/>
                    </a:lnTo>
                    <a:lnTo>
                      <a:pt x="72" y="311"/>
                    </a:lnTo>
                    <a:lnTo>
                      <a:pt x="75" y="311"/>
                    </a:lnTo>
                    <a:lnTo>
                      <a:pt x="85" y="306"/>
                    </a:lnTo>
                    <a:lnTo>
                      <a:pt x="92" y="302"/>
                    </a:lnTo>
                    <a:lnTo>
                      <a:pt x="96" y="292"/>
                    </a:lnTo>
                    <a:lnTo>
                      <a:pt x="101" y="280"/>
                    </a:lnTo>
                    <a:lnTo>
                      <a:pt x="106" y="271"/>
                    </a:lnTo>
                    <a:lnTo>
                      <a:pt x="113" y="266"/>
                    </a:lnTo>
                    <a:lnTo>
                      <a:pt x="126" y="263"/>
                    </a:lnTo>
                    <a:lnTo>
                      <a:pt x="146" y="263"/>
                    </a:lnTo>
                    <a:lnTo>
                      <a:pt x="160" y="261"/>
                    </a:lnTo>
                    <a:lnTo>
                      <a:pt x="167" y="263"/>
                    </a:lnTo>
                    <a:lnTo>
                      <a:pt x="172" y="263"/>
                    </a:lnTo>
                    <a:lnTo>
                      <a:pt x="175" y="263"/>
                    </a:lnTo>
                    <a:lnTo>
                      <a:pt x="180" y="263"/>
                    </a:lnTo>
                    <a:lnTo>
                      <a:pt x="186" y="260"/>
                    </a:lnTo>
                    <a:lnTo>
                      <a:pt x="192" y="257"/>
                    </a:lnTo>
                    <a:lnTo>
                      <a:pt x="194" y="255"/>
                    </a:lnTo>
                    <a:lnTo>
                      <a:pt x="194" y="254"/>
                    </a:lnTo>
                    <a:lnTo>
                      <a:pt x="192" y="250"/>
                    </a:lnTo>
                    <a:lnTo>
                      <a:pt x="191" y="244"/>
                    </a:lnTo>
                    <a:lnTo>
                      <a:pt x="192" y="235"/>
                    </a:lnTo>
                    <a:lnTo>
                      <a:pt x="194" y="210"/>
                    </a:lnTo>
                    <a:lnTo>
                      <a:pt x="191" y="190"/>
                    </a:lnTo>
                    <a:lnTo>
                      <a:pt x="178" y="172"/>
                    </a:lnTo>
                    <a:lnTo>
                      <a:pt x="174" y="165"/>
                    </a:lnTo>
                    <a:lnTo>
                      <a:pt x="169" y="162"/>
                    </a:lnTo>
                    <a:lnTo>
                      <a:pt x="164" y="159"/>
                    </a:lnTo>
                    <a:lnTo>
                      <a:pt x="161" y="158"/>
                    </a:lnTo>
                    <a:lnTo>
                      <a:pt x="160" y="158"/>
                    </a:lnTo>
                    <a:lnTo>
                      <a:pt x="158" y="156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8" y="141"/>
                    </a:lnTo>
                    <a:lnTo>
                      <a:pt x="163" y="131"/>
                    </a:lnTo>
                    <a:lnTo>
                      <a:pt x="171" y="117"/>
                    </a:lnTo>
                    <a:lnTo>
                      <a:pt x="178" y="110"/>
                    </a:lnTo>
                    <a:lnTo>
                      <a:pt x="186" y="106"/>
                    </a:lnTo>
                    <a:lnTo>
                      <a:pt x="195" y="103"/>
                    </a:lnTo>
                    <a:lnTo>
                      <a:pt x="206" y="100"/>
                    </a:lnTo>
                    <a:lnTo>
                      <a:pt x="211" y="99"/>
                    </a:lnTo>
                    <a:lnTo>
                      <a:pt x="214" y="97"/>
                    </a:lnTo>
                    <a:lnTo>
                      <a:pt x="214" y="97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4"/>
                    </a:lnTo>
                    <a:lnTo>
                      <a:pt x="217" y="93"/>
                    </a:lnTo>
                    <a:lnTo>
                      <a:pt x="219" y="91"/>
                    </a:lnTo>
                    <a:lnTo>
                      <a:pt x="222" y="88"/>
                    </a:lnTo>
                    <a:lnTo>
                      <a:pt x="229" y="82"/>
                    </a:lnTo>
                    <a:lnTo>
                      <a:pt x="234" y="80"/>
                    </a:lnTo>
                    <a:lnTo>
                      <a:pt x="239" y="79"/>
                    </a:lnTo>
                    <a:lnTo>
                      <a:pt x="245" y="79"/>
                    </a:lnTo>
                    <a:lnTo>
                      <a:pt x="254" y="76"/>
                    </a:lnTo>
                    <a:lnTo>
                      <a:pt x="262" y="69"/>
                    </a:lnTo>
                    <a:lnTo>
                      <a:pt x="265" y="63"/>
                    </a:lnTo>
                    <a:lnTo>
                      <a:pt x="263" y="54"/>
                    </a:lnTo>
                    <a:lnTo>
                      <a:pt x="262" y="46"/>
                    </a:lnTo>
                    <a:lnTo>
                      <a:pt x="259" y="40"/>
                    </a:lnTo>
                    <a:lnTo>
                      <a:pt x="257" y="34"/>
                    </a:lnTo>
                    <a:lnTo>
                      <a:pt x="257" y="31"/>
                    </a:lnTo>
                    <a:lnTo>
                      <a:pt x="254" y="28"/>
                    </a:lnTo>
                    <a:lnTo>
                      <a:pt x="251" y="24"/>
                    </a:lnTo>
                    <a:lnTo>
                      <a:pt x="246" y="21"/>
                    </a:lnTo>
                    <a:lnTo>
                      <a:pt x="253" y="18"/>
                    </a:lnTo>
                    <a:lnTo>
                      <a:pt x="257" y="17"/>
                    </a:lnTo>
                    <a:lnTo>
                      <a:pt x="262" y="17"/>
                    </a:lnTo>
                    <a:lnTo>
                      <a:pt x="268" y="17"/>
                    </a:lnTo>
                    <a:lnTo>
                      <a:pt x="274" y="18"/>
                    </a:lnTo>
                    <a:lnTo>
                      <a:pt x="285" y="21"/>
                    </a:lnTo>
                    <a:lnTo>
                      <a:pt x="301" y="26"/>
                    </a:lnTo>
                    <a:lnTo>
                      <a:pt x="324" y="32"/>
                    </a:lnTo>
                    <a:lnTo>
                      <a:pt x="338" y="35"/>
                    </a:lnTo>
                    <a:lnTo>
                      <a:pt x="345" y="37"/>
                    </a:lnTo>
                    <a:lnTo>
                      <a:pt x="347" y="38"/>
                    </a:lnTo>
                    <a:lnTo>
                      <a:pt x="345" y="38"/>
                    </a:lnTo>
                    <a:lnTo>
                      <a:pt x="344" y="40"/>
                    </a:lnTo>
                    <a:lnTo>
                      <a:pt x="344" y="41"/>
                    </a:lnTo>
                    <a:lnTo>
                      <a:pt x="347" y="45"/>
                    </a:lnTo>
                    <a:lnTo>
                      <a:pt x="356" y="49"/>
                    </a:lnTo>
                    <a:lnTo>
                      <a:pt x="367" y="55"/>
                    </a:lnTo>
                    <a:lnTo>
                      <a:pt x="373" y="59"/>
                    </a:lnTo>
                    <a:lnTo>
                      <a:pt x="378" y="62"/>
                    </a:lnTo>
                    <a:lnTo>
                      <a:pt x="380" y="63"/>
                    </a:lnTo>
                    <a:lnTo>
                      <a:pt x="383" y="65"/>
                    </a:lnTo>
                    <a:lnTo>
                      <a:pt x="386" y="69"/>
                    </a:lnTo>
                    <a:lnTo>
                      <a:pt x="393" y="76"/>
                    </a:lnTo>
                    <a:lnTo>
                      <a:pt x="403" y="82"/>
                    </a:lnTo>
                    <a:lnTo>
                      <a:pt x="409" y="85"/>
                    </a:lnTo>
                    <a:lnTo>
                      <a:pt x="415" y="86"/>
                    </a:lnTo>
                    <a:lnTo>
                      <a:pt x="423" y="86"/>
                    </a:lnTo>
                    <a:lnTo>
                      <a:pt x="434" y="88"/>
                    </a:lnTo>
                    <a:lnTo>
                      <a:pt x="449" y="93"/>
                    </a:lnTo>
                    <a:lnTo>
                      <a:pt x="463" y="97"/>
                    </a:lnTo>
                    <a:lnTo>
                      <a:pt x="472" y="97"/>
                    </a:lnTo>
                    <a:lnTo>
                      <a:pt x="477" y="97"/>
                    </a:lnTo>
                    <a:lnTo>
                      <a:pt x="480" y="96"/>
                    </a:lnTo>
                    <a:lnTo>
                      <a:pt x="482" y="93"/>
                    </a:lnTo>
                    <a:lnTo>
                      <a:pt x="486" y="88"/>
                    </a:lnTo>
                    <a:lnTo>
                      <a:pt x="496" y="85"/>
                    </a:lnTo>
                    <a:lnTo>
                      <a:pt x="506" y="80"/>
                    </a:lnTo>
                    <a:lnTo>
                      <a:pt x="511" y="76"/>
                    </a:lnTo>
                    <a:lnTo>
                      <a:pt x="514" y="68"/>
                    </a:lnTo>
                    <a:lnTo>
                      <a:pt x="517" y="60"/>
                    </a:lnTo>
                    <a:lnTo>
                      <a:pt x="523" y="49"/>
                    </a:lnTo>
                    <a:lnTo>
                      <a:pt x="530" y="40"/>
                    </a:lnTo>
                    <a:lnTo>
                      <a:pt x="534" y="35"/>
                    </a:lnTo>
                    <a:lnTo>
                      <a:pt x="539" y="32"/>
                    </a:lnTo>
                    <a:lnTo>
                      <a:pt x="544" y="31"/>
                    </a:lnTo>
                    <a:lnTo>
                      <a:pt x="551" y="26"/>
                    </a:lnTo>
                    <a:lnTo>
                      <a:pt x="558" y="24"/>
                    </a:lnTo>
                    <a:lnTo>
                      <a:pt x="562" y="21"/>
                    </a:lnTo>
                    <a:lnTo>
                      <a:pt x="565" y="20"/>
                    </a:lnTo>
                    <a:lnTo>
                      <a:pt x="571" y="15"/>
                    </a:lnTo>
                    <a:lnTo>
                      <a:pt x="581" y="9"/>
                    </a:lnTo>
                    <a:lnTo>
                      <a:pt x="59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 22"/>
              <p:cNvSpPr>
                <a:spLocks/>
              </p:cNvSpPr>
              <p:nvPr/>
            </p:nvSpPr>
            <p:spPr bwMode="auto">
              <a:xfrm>
                <a:off x="3029549" y="4330108"/>
                <a:ext cx="533399" cy="707468"/>
              </a:xfrm>
              <a:custGeom>
                <a:avLst/>
                <a:gdLst>
                  <a:gd name="T0" fmla="*/ 240 w 429"/>
                  <a:gd name="T1" fmla="*/ 11 h 569"/>
                  <a:gd name="T2" fmla="*/ 248 w 429"/>
                  <a:gd name="T3" fmla="*/ 30 h 569"/>
                  <a:gd name="T4" fmla="*/ 254 w 429"/>
                  <a:gd name="T5" fmla="*/ 28 h 569"/>
                  <a:gd name="T6" fmla="*/ 280 w 429"/>
                  <a:gd name="T7" fmla="*/ 45 h 569"/>
                  <a:gd name="T8" fmla="*/ 268 w 429"/>
                  <a:gd name="T9" fmla="*/ 76 h 569"/>
                  <a:gd name="T10" fmla="*/ 234 w 429"/>
                  <a:gd name="T11" fmla="*/ 134 h 569"/>
                  <a:gd name="T12" fmla="*/ 273 w 429"/>
                  <a:gd name="T13" fmla="*/ 152 h 569"/>
                  <a:gd name="T14" fmla="*/ 310 w 429"/>
                  <a:gd name="T15" fmla="*/ 165 h 569"/>
                  <a:gd name="T16" fmla="*/ 339 w 429"/>
                  <a:gd name="T17" fmla="*/ 166 h 569"/>
                  <a:gd name="T18" fmla="*/ 342 w 429"/>
                  <a:gd name="T19" fmla="*/ 177 h 569"/>
                  <a:gd name="T20" fmla="*/ 347 w 429"/>
                  <a:gd name="T21" fmla="*/ 225 h 569"/>
                  <a:gd name="T22" fmla="*/ 349 w 429"/>
                  <a:gd name="T23" fmla="*/ 230 h 569"/>
                  <a:gd name="T24" fmla="*/ 349 w 429"/>
                  <a:gd name="T25" fmla="*/ 237 h 569"/>
                  <a:gd name="T26" fmla="*/ 339 w 429"/>
                  <a:gd name="T27" fmla="*/ 234 h 569"/>
                  <a:gd name="T28" fmla="*/ 342 w 429"/>
                  <a:gd name="T29" fmla="*/ 237 h 569"/>
                  <a:gd name="T30" fmla="*/ 387 w 429"/>
                  <a:gd name="T31" fmla="*/ 261 h 569"/>
                  <a:gd name="T32" fmla="*/ 410 w 429"/>
                  <a:gd name="T33" fmla="*/ 271 h 569"/>
                  <a:gd name="T34" fmla="*/ 423 w 429"/>
                  <a:gd name="T35" fmla="*/ 290 h 569"/>
                  <a:gd name="T36" fmla="*/ 418 w 429"/>
                  <a:gd name="T37" fmla="*/ 326 h 569"/>
                  <a:gd name="T38" fmla="*/ 386 w 429"/>
                  <a:gd name="T39" fmla="*/ 338 h 569"/>
                  <a:gd name="T40" fmla="*/ 379 w 429"/>
                  <a:gd name="T41" fmla="*/ 346 h 569"/>
                  <a:gd name="T42" fmla="*/ 375 w 429"/>
                  <a:gd name="T43" fmla="*/ 349 h 569"/>
                  <a:gd name="T44" fmla="*/ 335 w 429"/>
                  <a:gd name="T45" fmla="*/ 367 h 569"/>
                  <a:gd name="T46" fmla="*/ 322 w 429"/>
                  <a:gd name="T47" fmla="*/ 406 h 569"/>
                  <a:gd name="T48" fmla="*/ 338 w 429"/>
                  <a:gd name="T49" fmla="*/ 415 h 569"/>
                  <a:gd name="T50" fmla="*/ 355 w 429"/>
                  <a:gd name="T51" fmla="*/ 494 h 569"/>
                  <a:gd name="T52" fmla="*/ 350 w 429"/>
                  <a:gd name="T53" fmla="*/ 510 h 569"/>
                  <a:gd name="T54" fmla="*/ 324 w 429"/>
                  <a:gd name="T55" fmla="*/ 511 h 569"/>
                  <a:gd name="T56" fmla="*/ 265 w 429"/>
                  <a:gd name="T57" fmla="*/ 530 h 569"/>
                  <a:gd name="T58" fmla="*/ 236 w 429"/>
                  <a:gd name="T59" fmla="*/ 561 h 569"/>
                  <a:gd name="T60" fmla="*/ 229 w 429"/>
                  <a:gd name="T61" fmla="*/ 567 h 569"/>
                  <a:gd name="T62" fmla="*/ 222 w 429"/>
                  <a:gd name="T63" fmla="*/ 562 h 569"/>
                  <a:gd name="T64" fmla="*/ 211 w 429"/>
                  <a:gd name="T65" fmla="*/ 539 h 569"/>
                  <a:gd name="T66" fmla="*/ 172 w 429"/>
                  <a:gd name="T67" fmla="*/ 516 h 569"/>
                  <a:gd name="T68" fmla="*/ 146 w 429"/>
                  <a:gd name="T69" fmla="*/ 468 h 569"/>
                  <a:gd name="T70" fmla="*/ 146 w 429"/>
                  <a:gd name="T71" fmla="*/ 426 h 569"/>
                  <a:gd name="T72" fmla="*/ 170 w 429"/>
                  <a:gd name="T73" fmla="*/ 350 h 569"/>
                  <a:gd name="T74" fmla="*/ 170 w 429"/>
                  <a:gd name="T75" fmla="*/ 257 h 569"/>
                  <a:gd name="T76" fmla="*/ 166 w 429"/>
                  <a:gd name="T77" fmla="*/ 223 h 569"/>
                  <a:gd name="T78" fmla="*/ 101 w 429"/>
                  <a:gd name="T79" fmla="*/ 189 h 569"/>
                  <a:gd name="T80" fmla="*/ 59 w 429"/>
                  <a:gd name="T81" fmla="*/ 214 h 569"/>
                  <a:gd name="T82" fmla="*/ 16 w 429"/>
                  <a:gd name="T83" fmla="*/ 216 h 569"/>
                  <a:gd name="T84" fmla="*/ 27 w 429"/>
                  <a:gd name="T85" fmla="*/ 182 h 569"/>
                  <a:gd name="T86" fmla="*/ 13 w 429"/>
                  <a:gd name="T87" fmla="*/ 110 h 569"/>
                  <a:gd name="T88" fmla="*/ 2 w 429"/>
                  <a:gd name="T89" fmla="*/ 103 h 569"/>
                  <a:gd name="T90" fmla="*/ 47 w 429"/>
                  <a:gd name="T91" fmla="*/ 79 h 569"/>
                  <a:gd name="T92" fmla="*/ 67 w 429"/>
                  <a:gd name="T93" fmla="*/ 61 h 569"/>
                  <a:gd name="T94" fmla="*/ 95 w 429"/>
                  <a:gd name="T95" fmla="*/ 21 h 569"/>
                  <a:gd name="T96" fmla="*/ 113 w 429"/>
                  <a:gd name="T97" fmla="*/ 11 h 569"/>
                  <a:gd name="T98" fmla="*/ 118 w 429"/>
                  <a:gd name="T99" fmla="*/ 28 h 569"/>
                  <a:gd name="T100" fmla="*/ 124 w 429"/>
                  <a:gd name="T101" fmla="*/ 31 h 569"/>
                  <a:gd name="T102" fmla="*/ 144 w 429"/>
                  <a:gd name="T103" fmla="*/ 52 h 569"/>
                  <a:gd name="T104" fmla="*/ 163 w 429"/>
                  <a:gd name="T105" fmla="*/ 41 h 569"/>
                  <a:gd name="T106" fmla="*/ 180 w 429"/>
                  <a:gd name="T107" fmla="*/ 47 h 569"/>
                  <a:gd name="T108" fmla="*/ 191 w 429"/>
                  <a:gd name="T109" fmla="*/ 48 h 569"/>
                  <a:gd name="T110" fmla="*/ 189 w 429"/>
                  <a:gd name="T111" fmla="*/ 33 h 569"/>
                  <a:gd name="T112" fmla="*/ 195 w 429"/>
                  <a:gd name="T113" fmla="*/ 19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9" h="569">
                    <a:moveTo>
                      <a:pt x="242" y="0"/>
                    </a:moveTo>
                    <a:lnTo>
                      <a:pt x="242" y="2"/>
                    </a:lnTo>
                    <a:lnTo>
                      <a:pt x="240" y="4"/>
                    </a:lnTo>
                    <a:lnTo>
                      <a:pt x="240" y="8"/>
                    </a:lnTo>
                    <a:lnTo>
                      <a:pt x="240" y="11"/>
                    </a:lnTo>
                    <a:lnTo>
                      <a:pt x="242" y="18"/>
                    </a:lnTo>
                    <a:lnTo>
                      <a:pt x="245" y="24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48" y="30"/>
                    </a:lnTo>
                    <a:lnTo>
                      <a:pt x="249" y="30"/>
                    </a:lnTo>
                    <a:lnTo>
                      <a:pt x="249" y="28"/>
                    </a:lnTo>
                    <a:lnTo>
                      <a:pt x="251" y="28"/>
                    </a:lnTo>
                    <a:lnTo>
                      <a:pt x="254" y="28"/>
                    </a:lnTo>
                    <a:lnTo>
                      <a:pt x="257" y="30"/>
                    </a:lnTo>
                    <a:lnTo>
                      <a:pt x="262" y="31"/>
                    </a:lnTo>
                    <a:lnTo>
                      <a:pt x="270" y="41"/>
                    </a:lnTo>
                    <a:lnTo>
                      <a:pt x="276" y="44"/>
                    </a:lnTo>
                    <a:lnTo>
                      <a:pt x="280" y="45"/>
                    </a:lnTo>
                    <a:lnTo>
                      <a:pt x="285" y="45"/>
                    </a:lnTo>
                    <a:lnTo>
                      <a:pt x="285" y="47"/>
                    </a:lnTo>
                    <a:lnTo>
                      <a:pt x="285" y="50"/>
                    </a:lnTo>
                    <a:lnTo>
                      <a:pt x="279" y="59"/>
                    </a:lnTo>
                    <a:lnTo>
                      <a:pt x="268" y="76"/>
                    </a:lnTo>
                    <a:lnTo>
                      <a:pt x="259" y="87"/>
                    </a:lnTo>
                    <a:lnTo>
                      <a:pt x="249" y="96"/>
                    </a:lnTo>
                    <a:lnTo>
                      <a:pt x="242" y="110"/>
                    </a:lnTo>
                    <a:lnTo>
                      <a:pt x="236" y="123"/>
                    </a:lnTo>
                    <a:lnTo>
                      <a:pt x="234" y="134"/>
                    </a:lnTo>
                    <a:lnTo>
                      <a:pt x="236" y="140"/>
                    </a:lnTo>
                    <a:lnTo>
                      <a:pt x="242" y="144"/>
                    </a:lnTo>
                    <a:lnTo>
                      <a:pt x="251" y="148"/>
                    </a:lnTo>
                    <a:lnTo>
                      <a:pt x="262" y="149"/>
                    </a:lnTo>
                    <a:lnTo>
                      <a:pt x="273" y="152"/>
                    </a:lnTo>
                    <a:lnTo>
                      <a:pt x="277" y="157"/>
                    </a:lnTo>
                    <a:lnTo>
                      <a:pt x="280" y="158"/>
                    </a:lnTo>
                    <a:lnTo>
                      <a:pt x="287" y="160"/>
                    </a:lnTo>
                    <a:lnTo>
                      <a:pt x="297" y="163"/>
                    </a:lnTo>
                    <a:lnTo>
                      <a:pt x="310" y="165"/>
                    </a:lnTo>
                    <a:lnTo>
                      <a:pt x="318" y="165"/>
                    </a:lnTo>
                    <a:lnTo>
                      <a:pt x="325" y="165"/>
                    </a:lnTo>
                    <a:lnTo>
                      <a:pt x="333" y="166"/>
                    </a:lnTo>
                    <a:lnTo>
                      <a:pt x="336" y="166"/>
                    </a:lnTo>
                    <a:lnTo>
                      <a:pt x="339" y="166"/>
                    </a:lnTo>
                    <a:lnTo>
                      <a:pt x="341" y="166"/>
                    </a:lnTo>
                    <a:lnTo>
                      <a:pt x="342" y="168"/>
                    </a:lnTo>
                    <a:lnTo>
                      <a:pt x="342" y="169"/>
                    </a:lnTo>
                    <a:lnTo>
                      <a:pt x="342" y="172"/>
                    </a:lnTo>
                    <a:lnTo>
                      <a:pt x="342" y="177"/>
                    </a:lnTo>
                    <a:lnTo>
                      <a:pt x="342" y="183"/>
                    </a:lnTo>
                    <a:lnTo>
                      <a:pt x="342" y="199"/>
                    </a:lnTo>
                    <a:lnTo>
                      <a:pt x="342" y="209"/>
                    </a:lnTo>
                    <a:lnTo>
                      <a:pt x="345" y="222"/>
                    </a:lnTo>
                    <a:lnTo>
                      <a:pt x="347" y="225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49" y="228"/>
                    </a:lnTo>
                    <a:lnTo>
                      <a:pt x="349" y="228"/>
                    </a:lnTo>
                    <a:lnTo>
                      <a:pt x="349" y="230"/>
                    </a:lnTo>
                    <a:lnTo>
                      <a:pt x="350" y="231"/>
                    </a:lnTo>
                    <a:lnTo>
                      <a:pt x="350" y="234"/>
                    </a:lnTo>
                    <a:lnTo>
                      <a:pt x="350" y="236"/>
                    </a:lnTo>
                    <a:lnTo>
                      <a:pt x="350" y="236"/>
                    </a:lnTo>
                    <a:lnTo>
                      <a:pt x="349" y="237"/>
                    </a:lnTo>
                    <a:lnTo>
                      <a:pt x="347" y="237"/>
                    </a:lnTo>
                    <a:lnTo>
                      <a:pt x="344" y="236"/>
                    </a:lnTo>
                    <a:lnTo>
                      <a:pt x="342" y="236"/>
                    </a:lnTo>
                    <a:lnTo>
                      <a:pt x="341" y="236"/>
                    </a:lnTo>
                    <a:lnTo>
                      <a:pt x="339" y="234"/>
                    </a:lnTo>
                    <a:lnTo>
                      <a:pt x="338" y="234"/>
                    </a:lnTo>
                    <a:lnTo>
                      <a:pt x="338" y="234"/>
                    </a:lnTo>
                    <a:lnTo>
                      <a:pt x="338" y="234"/>
                    </a:lnTo>
                    <a:lnTo>
                      <a:pt x="339" y="236"/>
                    </a:lnTo>
                    <a:lnTo>
                      <a:pt x="342" y="237"/>
                    </a:lnTo>
                    <a:lnTo>
                      <a:pt x="347" y="240"/>
                    </a:lnTo>
                    <a:lnTo>
                      <a:pt x="353" y="244"/>
                    </a:lnTo>
                    <a:lnTo>
                      <a:pt x="369" y="253"/>
                    </a:lnTo>
                    <a:lnTo>
                      <a:pt x="379" y="257"/>
                    </a:lnTo>
                    <a:lnTo>
                      <a:pt x="387" y="261"/>
                    </a:lnTo>
                    <a:lnTo>
                      <a:pt x="393" y="262"/>
                    </a:lnTo>
                    <a:lnTo>
                      <a:pt x="398" y="264"/>
                    </a:lnTo>
                    <a:lnTo>
                      <a:pt x="404" y="267"/>
                    </a:lnTo>
                    <a:lnTo>
                      <a:pt x="407" y="270"/>
                    </a:lnTo>
                    <a:lnTo>
                      <a:pt x="410" y="271"/>
                    </a:lnTo>
                    <a:lnTo>
                      <a:pt x="415" y="274"/>
                    </a:lnTo>
                    <a:lnTo>
                      <a:pt x="418" y="278"/>
                    </a:lnTo>
                    <a:lnTo>
                      <a:pt x="421" y="281"/>
                    </a:lnTo>
                    <a:lnTo>
                      <a:pt x="421" y="284"/>
                    </a:lnTo>
                    <a:lnTo>
                      <a:pt x="423" y="290"/>
                    </a:lnTo>
                    <a:lnTo>
                      <a:pt x="426" y="296"/>
                    </a:lnTo>
                    <a:lnTo>
                      <a:pt x="427" y="304"/>
                    </a:lnTo>
                    <a:lnTo>
                      <a:pt x="429" y="313"/>
                    </a:lnTo>
                    <a:lnTo>
                      <a:pt x="426" y="319"/>
                    </a:lnTo>
                    <a:lnTo>
                      <a:pt x="418" y="326"/>
                    </a:lnTo>
                    <a:lnTo>
                      <a:pt x="409" y="329"/>
                    </a:lnTo>
                    <a:lnTo>
                      <a:pt x="403" y="329"/>
                    </a:lnTo>
                    <a:lnTo>
                      <a:pt x="398" y="330"/>
                    </a:lnTo>
                    <a:lnTo>
                      <a:pt x="393" y="332"/>
                    </a:lnTo>
                    <a:lnTo>
                      <a:pt x="386" y="338"/>
                    </a:lnTo>
                    <a:lnTo>
                      <a:pt x="383" y="341"/>
                    </a:lnTo>
                    <a:lnTo>
                      <a:pt x="381" y="343"/>
                    </a:lnTo>
                    <a:lnTo>
                      <a:pt x="379" y="344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8" y="347"/>
                    </a:lnTo>
                    <a:lnTo>
                      <a:pt x="378" y="347"/>
                    </a:lnTo>
                    <a:lnTo>
                      <a:pt x="375" y="349"/>
                    </a:lnTo>
                    <a:lnTo>
                      <a:pt x="370" y="350"/>
                    </a:lnTo>
                    <a:lnTo>
                      <a:pt x="359" y="353"/>
                    </a:lnTo>
                    <a:lnTo>
                      <a:pt x="350" y="356"/>
                    </a:lnTo>
                    <a:lnTo>
                      <a:pt x="342" y="360"/>
                    </a:lnTo>
                    <a:lnTo>
                      <a:pt x="335" y="367"/>
                    </a:lnTo>
                    <a:lnTo>
                      <a:pt x="327" y="381"/>
                    </a:lnTo>
                    <a:lnTo>
                      <a:pt x="322" y="391"/>
                    </a:lnTo>
                    <a:lnTo>
                      <a:pt x="321" y="401"/>
                    </a:lnTo>
                    <a:lnTo>
                      <a:pt x="321" y="404"/>
                    </a:lnTo>
                    <a:lnTo>
                      <a:pt x="322" y="406"/>
                    </a:lnTo>
                    <a:lnTo>
                      <a:pt x="324" y="408"/>
                    </a:lnTo>
                    <a:lnTo>
                      <a:pt x="325" y="408"/>
                    </a:lnTo>
                    <a:lnTo>
                      <a:pt x="328" y="409"/>
                    </a:lnTo>
                    <a:lnTo>
                      <a:pt x="333" y="412"/>
                    </a:lnTo>
                    <a:lnTo>
                      <a:pt x="338" y="415"/>
                    </a:lnTo>
                    <a:lnTo>
                      <a:pt x="342" y="422"/>
                    </a:lnTo>
                    <a:lnTo>
                      <a:pt x="355" y="440"/>
                    </a:lnTo>
                    <a:lnTo>
                      <a:pt x="358" y="460"/>
                    </a:lnTo>
                    <a:lnTo>
                      <a:pt x="356" y="485"/>
                    </a:lnTo>
                    <a:lnTo>
                      <a:pt x="355" y="494"/>
                    </a:lnTo>
                    <a:lnTo>
                      <a:pt x="356" y="500"/>
                    </a:lnTo>
                    <a:lnTo>
                      <a:pt x="358" y="504"/>
                    </a:lnTo>
                    <a:lnTo>
                      <a:pt x="358" y="505"/>
                    </a:lnTo>
                    <a:lnTo>
                      <a:pt x="356" y="507"/>
                    </a:lnTo>
                    <a:lnTo>
                      <a:pt x="350" y="510"/>
                    </a:lnTo>
                    <a:lnTo>
                      <a:pt x="344" y="513"/>
                    </a:lnTo>
                    <a:lnTo>
                      <a:pt x="339" y="513"/>
                    </a:lnTo>
                    <a:lnTo>
                      <a:pt x="336" y="513"/>
                    </a:lnTo>
                    <a:lnTo>
                      <a:pt x="331" y="513"/>
                    </a:lnTo>
                    <a:lnTo>
                      <a:pt x="324" y="511"/>
                    </a:lnTo>
                    <a:lnTo>
                      <a:pt x="310" y="513"/>
                    </a:lnTo>
                    <a:lnTo>
                      <a:pt x="290" y="513"/>
                    </a:lnTo>
                    <a:lnTo>
                      <a:pt x="277" y="516"/>
                    </a:lnTo>
                    <a:lnTo>
                      <a:pt x="270" y="521"/>
                    </a:lnTo>
                    <a:lnTo>
                      <a:pt x="265" y="530"/>
                    </a:lnTo>
                    <a:lnTo>
                      <a:pt x="260" y="542"/>
                    </a:lnTo>
                    <a:lnTo>
                      <a:pt x="256" y="552"/>
                    </a:lnTo>
                    <a:lnTo>
                      <a:pt x="249" y="556"/>
                    </a:lnTo>
                    <a:lnTo>
                      <a:pt x="239" y="561"/>
                    </a:lnTo>
                    <a:lnTo>
                      <a:pt x="236" y="561"/>
                    </a:lnTo>
                    <a:lnTo>
                      <a:pt x="232" y="562"/>
                    </a:lnTo>
                    <a:lnTo>
                      <a:pt x="231" y="564"/>
                    </a:lnTo>
                    <a:lnTo>
                      <a:pt x="229" y="565"/>
                    </a:lnTo>
                    <a:lnTo>
                      <a:pt x="229" y="567"/>
                    </a:lnTo>
                    <a:lnTo>
                      <a:pt x="229" y="567"/>
                    </a:lnTo>
                    <a:lnTo>
                      <a:pt x="229" y="569"/>
                    </a:lnTo>
                    <a:lnTo>
                      <a:pt x="228" y="569"/>
                    </a:lnTo>
                    <a:lnTo>
                      <a:pt x="226" y="567"/>
                    </a:lnTo>
                    <a:lnTo>
                      <a:pt x="225" y="565"/>
                    </a:lnTo>
                    <a:lnTo>
                      <a:pt x="222" y="562"/>
                    </a:lnTo>
                    <a:lnTo>
                      <a:pt x="217" y="556"/>
                    </a:lnTo>
                    <a:lnTo>
                      <a:pt x="215" y="550"/>
                    </a:lnTo>
                    <a:lnTo>
                      <a:pt x="217" y="545"/>
                    </a:lnTo>
                    <a:lnTo>
                      <a:pt x="215" y="541"/>
                    </a:lnTo>
                    <a:lnTo>
                      <a:pt x="211" y="539"/>
                    </a:lnTo>
                    <a:lnTo>
                      <a:pt x="198" y="538"/>
                    </a:lnTo>
                    <a:lnTo>
                      <a:pt x="184" y="538"/>
                    </a:lnTo>
                    <a:lnTo>
                      <a:pt x="174" y="538"/>
                    </a:lnTo>
                    <a:lnTo>
                      <a:pt x="174" y="528"/>
                    </a:lnTo>
                    <a:lnTo>
                      <a:pt x="172" y="516"/>
                    </a:lnTo>
                    <a:lnTo>
                      <a:pt x="167" y="504"/>
                    </a:lnTo>
                    <a:lnTo>
                      <a:pt x="160" y="488"/>
                    </a:lnTo>
                    <a:lnTo>
                      <a:pt x="152" y="477"/>
                    </a:lnTo>
                    <a:lnTo>
                      <a:pt x="147" y="471"/>
                    </a:lnTo>
                    <a:lnTo>
                      <a:pt x="146" y="468"/>
                    </a:lnTo>
                    <a:lnTo>
                      <a:pt x="144" y="466"/>
                    </a:lnTo>
                    <a:lnTo>
                      <a:pt x="144" y="465"/>
                    </a:lnTo>
                    <a:lnTo>
                      <a:pt x="144" y="459"/>
                    </a:lnTo>
                    <a:lnTo>
                      <a:pt x="144" y="443"/>
                    </a:lnTo>
                    <a:lnTo>
                      <a:pt x="146" y="426"/>
                    </a:lnTo>
                    <a:lnTo>
                      <a:pt x="149" y="409"/>
                    </a:lnTo>
                    <a:lnTo>
                      <a:pt x="157" y="392"/>
                    </a:lnTo>
                    <a:lnTo>
                      <a:pt x="163" y="380"/>
                    </a:lnTo>
                    <a:lnTo>
                      <a:pt x="167" y="367"/>
                    </a:lnTo>
                    <a:lnTo>
                      <a:pt x="170" y="350"/>
                    </a:lnTo>
                    <a:lnTo>
                      <a:pt x="170" y="329"/>
                    </a:lnTo>
                    <a:lnTo>
                      <a:pt x="172" y="299"/>
                    </a:lnTo>
                    <a:lnTo>
                      <a:pt x="172" y="278"/>
                    </a:lnTo>
                    <a:lnTo>
                      <a:pt x="172" y="265"/>
                    </a:lnTo>
                    <a:lnTo>
                      <a:pt x="170" y="257"/>
                    </a:lnTo>
                    <a:lnTo>
                      <a:pt x="170" y="254"/>
                    </a:lnTo>
                    <a:lnTo>
                      <a:pt x="170" y="251"/>
                    </a:lnTo>
                    <a:lnTo>
                      <a:pt x="170" y="247"/>
                    </a:lnTo>
                    <a:lnTo>
                      <a:pt x="169" y="239"/>
                    </a:lnTo>
                    <a:lnTo>
                      <a:pt x="166" y="223"/>
                    </a:lnTo>
                    <a:lnTo>
                      <a:pt x="160" y="208"/>
                    </a:lnTo>
                    <a:lnTo>
                      <a:pt x="149" y="196"/>
                    </a:lnTo>
                    <a:lnTo>
                      <a:pt x="135" y="188"/>
                    </a:lnTo>
                    <a:lnTo>
                      <a:pt x="116" y="186"/>
                    </a:lnTo>
                    <a:lnTo>
                      <a:pt x="101" y="189"/>
                    </a:lnTo>
                    <a:lnTo>
                      <a:pt x="92" y="194"/>
                    </a:lnTo>
                    <a:lnTo>
                      <a:pt x="85" y="200"/>
                    </a:lnTo>
                    <a:lnTo>
                      <a:pt x="79" y="205"/>
                    </a:lnTo>
                    <a:lnTo>
                      <a:pt x="71" y="209"/>
                    </a:lnTo>
                    <a:lnTo>
                      <a:pt x="59" y="214"/>
                    </a:lnTo>
                    <a:lnTo>
                      <a:pt x="51" y="217"/>
                    </a:lnTo>
                    <a:lnTo>
                      <a:pt x="42" y="219"/>
                    </a:lnTo>
                    <a:lnTo>
                      <a:pt x="27" y="219"/>
                    </a:lnTo>
                    <a:lnTo>
                      <a:pt x="17" y="219"/>
                    </a:lnTo>
                    <a:lnTo>
                      <a:pt x="16" y="216"/>
                    </a:lnTo>
                    <a:lnTo>
                      <a:pt x="17" y="211"/>
                    </a:lnTo>
                    <a:lnTo>
                      <a:pt x="22" y="205"/>
                    </a:lnTo>
                    <a:lnTo>
                      <a:pt x="25" y="199"/>
                    </a:lnTo>
                    <a:lnTo>
                      <a:pt x="27" y="192"/>
                    </a:lnTo>
                    <a:lnTo>
                      <a:pt x="27" y="182"/>
                    </a:lnTo>
                    <a:lnTo>
                      <a:pt x="27" y="165"/>
                    </a:lnTo>
                    <a:lnTo>
                      <a:pt x="25" y="146"/>
                    </a:lnTo>
                    <a:lnTo>
                      <a:pt x="22" y="127"/>
                    </a:lnTo>
                    <a:lnTo>
                      <a:pt x="16" y="115"/>
                    </a:lnTo>
                    <a:lnTo>
                      <a:pt x="13" y="110"/>
                    </a:lnTo>
                    <a:lnTo>
                      <a:pt x="10" y="107"/>
                    </a:lnTo>
                    <a:lnTo>
                      <a:pt x="6" y="106"/>
                    </a:lnTo>
                    <a:lnTo>
                      <a:pt x="5" y="104"/>
                    </a:lnTo>
                    <a:lnTo>
                      <a:pt x="3" y="104"/>
                    </a:lnTo>
                    <a:lnTo>
                      <a:pt x="2" y="103"/>
                    </a:lnTo>
                    <a:lnTo>
                      <a:pt x="0" y="100"/>
                    </a:lnTo>
                    <a:lnTo>
                      <a:pt x="11" y="95"/>
                    </a:lnTo>
                    <a:lnTo>
                      <a:pt x="23" y="90"/>
                    </a:lnTo>
                    <a:lnTo>
                      <a:pt x="37" y="84"/>
                    </a:lnTo>
                    <a:lnTo>
                      <a:pt x="47" y="79"/>
                    </a:lnTo>
                    <a:lnTo>
                      <a:pt x="53" y="75"/>
                    </a:lnTo>
                    <a:lnTo>
                      <a:pt x="59" y="72"/>
                    </a:lnTo>
                    <a:lnTo>
                      <a:pt x="62" y="69"/>
                    </a:lnTo>
                    <a:lnTo>
                      <a:pt x="65" y="66"/>
                    </a:lnTo>
                    <a:lnTo>
                      <a:pt x="67" y="61"/>
                    </a:lnTo>
                    <a:lnTo>
                      <a:pt x="68" y="56"/>
                    </a:lnTo>
                    <a:lnTo>
                      <a:pt x="70" y="52"/>
                    </a:lnTo>
                    <a:lnTo>
                      <a:pt x="75" y="44"/>
                    </a:lnTo>
                    <a:lnTo>
                      <a:pt x="82" y="35"/>
                    </a:lnTo>
                    <a:lnTo>
                      <a:pt x="95" y="21"/>
                    </a:lnTo>
                    <a:lnTo>
                      <a:pt x="99" y="16"/>
                    </a:lnTo>
                    <a:lnTo>
                      <a:pt x="104" y="11"/>
                    </a:lnTo>
                    <a:lnTo>
                      <a:pt x="107" y="8"/>
                    </a:lnTo>
                    <a:lnTo>
                      <a:pt x="110" y="7"/>
                    </a:lnTo>
                    <a:lnTo>
                      <a:pt x="113" y="11"/>
                    </a:lnTo>
                    <a:lnTo>
                      <a:pt x="115" y="19"/>
                    </a:lnTo>
                    <a:lnTo>
                      <a:pt x="116" y="22"/>
                    </a:lnTo>
                    <a:lnTo>
                      <a:pt x="116" y="25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4" y="31"/>
                    </a:lnTo>
                    <a:lnTo>
                      <a:pt x="127" y="33"/>
                    </a:lnTo>
                    <a:lnTo>
                      <a:pt x="130" y="36"/>
                    </a:lnTo>
                    <a:lnTo>
                      <a:pt x="135" y="41"/>
                    </a:lnTo>
                    <a:lnTo>
                      <a:pt x="141" y="48"/>
                    </a:lnTo>
                    <a:lnTo>
                      <a:pt x="144" y="52"/>
                    </a:lnTo>
                    <a:lnTo>
                      <a:pt x="146" y="52"/>
                    </a:lnTo>
                    <a:lnTo>
                      <a:pt x="147" y="48"/>
                    </a:lnTo>
                    <a:lnTo>
                      <a:pt x="149" y="45"/>
                    </a:lnTo>
                    <a:lnTo>
                      <a:pt x="153" y="42"/>
                    </a:lnTo>
                    <a:lnTo>
                      <a:pt x="163" y="41"/>
                    </a:lnTo>
                    <a:lnTo>
                      <a:pt x="174" y="41"/>
                    </a:lnTo>
                    <a:lnTo>
                      <a:pt x="177" y="42"/>
                    </a:lnTo>
                    <a:lnTo>
                      <a:pt x="177" y="42"/>
                    </a:lnTo>
                    <a:lnTo>
                      <a:pt x="177" y="44"/>
                    </a:lnTo>
                    <a:lnTo>
                      <a:pt x="180" y="47"/>
                    </a:lnTo>
                    <a:lnTo>
                      <a:pt x="189" y="52"/>
                    </a:lnTo>
                    <a:lnTo>
                      <a:pt x="191" y="52"/>
                    </a:lnTo>
                    <a:lnTo>
                      <a:pt x="192" y="52"/>
                    </a:lnTo>
                    <a:lnTo>
                      <a:pt x="192" y="50"/>
                    </a:lnTo>
                    <a:lnTo>
                      <a:pt x="191" y="48"/>
                    </a:lnTo>
                    <a:lnTo>
                      <a:pt x="191" y="45"/>
                    </a:lnTo>
                    <a:lnTo>
                      <a:pt x="189" y="42"/>
                    </a:lnTo>
                    <a:lnTo>
                      <a:pt x="189" y="39"/>
                    </a:lnTo>
                    <a:lnTo>
                      <a:pt x="188" y="36"/>
                    </a:lnTo>
                    <a:lnTo>
                      <a:pt x="189" y="33"/>
                    </a:lnTo>
                    <a:lnTo>
                      <a:pt x="191" y="30"/>
                    </a:lnTo>
                    <a:lnTo>
                      <a:pt x="192" y="25"/>
                    </a:lnTo>
                    <a:lnTo>
                      <a:pt x="194" y="22"/>
                    </a:lnTo>
                    <a:lnTo>
                      <a:pt x="195" y="19"/>
                    </a:lnTo>
                    <a:lnTo>
                      <a:pt x="195" y="19"/>
                    </a:lnTo>
                    <a:lnTo>
                      <a:pt x="206" y="8"/>
                    </a:lnTo>
                    <a:lnTo>
                      <a:pt x="24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3" name="Freeform 23"/>
            <p:cNvSpPr>
              <a:spLocks/>
            </p:cNvSpPr>
            <p:nvPr/>
          </p:nvSpPr>
          <p:spPr bwMode="auto">
            <a:xfrm>
              <a:off x="3292491" y="4976020"/>
              <a:ext cx="4973" cy="9947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3 h 8"/>
                <a:gd name="T4" fmla="*/ 2 w 4"/>
                <a:gd name="T5" fmla="*/ 6 h 8"/>
                <a:gd name="T6" fmla="*/ 0 w 4"/>
                <a:gd name="T7" fmla="*/ 8 h 8"/>
                <a:gd name="T8" fmla="*/ 2 w 4"/>
                <a:gd name="T9" fmla="*/ 5 h 8"/>
                <a:gd name="T10" fmla="*/ 4 w 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 27"/>
            <p:cNvSpPr>
              <a:spLocks/>
            </p:cNvSpPr>
            <p:nvPr/>
          </p:nvSpPr>
          <p:spPr bwMode="auto">
            <a:xfrm>
              <a:off x="3288761" y="4961100"/>
              <a:ext cx="8704" cy="14920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1 h 12"/>
                <a:gd name="T4" fmla="*/ 7 w 7"/>
                <a:gd name="T5" fmla="*/ 3 h 12"/>
                <a:gd name="T6" fmla="*/ 7 w 7"/>
                <a:gd name="T7" fmla="*/ 6 h 12"/>
                <a:gd name="T8" fmla="*/ 7 w 7"/>
                <a:gd name="T9" fmla="*/ 7 h 12"/>
                <a:gd name="T10" fmla="*/ 7 w 7"/>
                <a:gd name="T11" fmla="*/ 12 h 12"/>
                <a:gd name="T12" fmla="*/ 5 w 7"/>
                <a:gd name="T13" fmla="*/ 7 h 12"/>
                <a:gd name="T14" fmla="*/ 3 w 7"/>
                <a:gd name="T15" fmla="*/ 4 h 12"/>
                <a:gd name="T16" fmla="*/ 2 w 7"/>
                <a:gd name="T17" fmla="*/ 3 h 12"/>
                <a:gd name="T18" fmla="*/ 0 w 7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lnTo>
                    <a:pt x="3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5" y="7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2384844" y="4583121"/>
              <a:ext cx="1545486" cy="1782967"/>
              <a:chOff x="3819078" y="4403466"/>
              <a:chExt cx="1545486" cy="1782967"/>
            </a:xfrm>
            <a:grpFill/>
          </p:grpSpPr>
          <p:sp>
            <p:nvSpPr>
              <p:cNvPr id="204" name="Freeform 24"/>
              <p:cNvSpPr>
                <a:spLocks/>
              </p:cNvSpPr>
              <p:nvPr/>
            </p:nvSpPr>
            <p:spPr bwMode="auto">
              <a:xfrm>
                <a:off x="3819078" y="4757821"/>
                <a:ext cx="569455" cy="819369"/>
              </a:xfrm>
              <a:custGeom>
                <a:avLst/>
                <a:gdLst>
                  <a:gd name="T0" fmla="*/ 285 w 458"/>
                  <a:gd name="T1" fmla="*/ 16 h 659"/>
                  <a:gd name="T2" fmla="*/ 283 w 458"/>
                  <a:gd name="T3" fmla="*/ 20 h 659"/>
                  <a:gd name="T4" fmla="*/ 291 w 458"/>
                  <a:gd name="T5" fmla="*/ 31 h 659"/>
                  <a:gd name="T6" fmla="*/ 302 w 458"/>
                  <a:gd name="T7" fmla="*/ 39 h 659"/>
                  <a:gd name="T8" fmla="*/ 317 w 458"/>
                  <a:gd name="T9" fmla="*/ 53 h 659"/>
                  <a:gd name="T10" fmla="*/ 333 w 458"/>
                  <a:gd name="T11" fmla="*/ 54 h 659"/>
                  <a:gd name="T12" fmla="*/ 334 w 458"/>
                  <a:gd name="T13" fmla="*/ 48 h 659"/>
                  <a:gd name="T14" fmla="*/ 339 w 458"/>
                  <a:gd name="T15" fmla="*/ 51 h 659"/>
                  <a:gd name="T16" fmla="*/ 379 w 458"/>
                  <a:gd name="T17" fmla="*/ 78 h 659"/>
                  <a:gd name="T18" fmla="*/ 443 w 458"/>
                  <a:gd name="T19" fmla="*/ 82 h 659"/>
                  <a:gd name="T20" fmla="*/ 426 w 458"/>
                  <a:gd name="T21" fmla="*/ 125 h 659"/>
                  <a:gd name="T22" fmla="*/ 398 w 458"/>
                  <a:gd name="T23" fmla="*/ 175 h 659"/>
                  <a:gd name="T24" fmla="*/ 384 w 458"/>
                  <a:gd name="T25" fmla="*/ 225 h 659"/>
                  <a:gd name="T26" fmla="*/ 381 w 458"/>
                  <a:gd name="T27" fmla="*/ 274 h 659"/>
                  <a:gd name="T28" fmla="*/ 393 w 458"/>
                  <a:gd name="T29" fmla="*/ 297 h 659"/>
                  <a:gd name="T30" fmla="*/ 418 w 458"/>
                  <a:gd name="T31" fmla="*/ 297 h 659"/>
                  <a:gd name="T32" fmla="*/ 426 w 458"/>
                  <a:gd name="T33" fmla="*/ 296 h 659"/>
                  <a:gd name="T34" fmla="*/ 430 w 458"/>
                  <a:gd name="T35" fmla="*/ 341 h 659"/>
                  <a:gd name="T36" fmla="*/ 441 w 458"/>
                  <a:gd name="T37" fmla="*/ 375 h 659"/>
                  <a:gd name="T38" fmla="*/ 452 w 458"/>
                  <a:gd name="T39" fmla="*/ 375 h 659"/>
                  <a:gd name="T40" fmla="*/ 458 w 458"/>
                  <a:gd name="T41" fmla="*/ 376 h 659"/>
                  <a:gd name="T42" fmla="*/ 441 w 458"/>
                  <a:gd name="T43" fmla="*/ 413 h 659"/>
                  <a:gd name="T44" fmla="*/ 429 w 458"/>
                  <a:gd name="T45" fmla="*/ 446 h 659"/>
                  <a:gd name="T46" fmla="*/ 444 w 458"/>
                  <a:gd name="T47" fmla="*/ 481 h 659"/>
                  <a:gd name="T48" fmla="*/ 443 w 458"/>
                  <a:gd name="T49" fmla="*/ 497 h 659"/>
                  <a:gd name="T50" fmla="*/ 441 w 458"/>
                  <a:gd name="T51" fmla="*/ 508 h 659"/>
                  <a:gd name="T52" fmla="*/ 436 w 458"/>
                  <a:gd name="T53" fmla="*/ 534 h 659"/>
                  <a:gd name="T54" fmla="*/ 435 w 458"/>
                  <a:gd name="T55" fmla="*/ 565 h 659"/>
                  <a:gd name="T56" fmla="*/ 422 w 458"/>
                  <a:gd name="T57" fmla="*/ 588 h 659"/>
                  <a:gd name="T58" fmla="*/ 412 w 458"/>
                  <a:gd name="T59" fmla="*/ 596 h 659"/>
                  <a:gd name="T60" fmla="*/ 407 w 458"/>
                  <a:gd name="T61" fmla="*/ 618 h 659"/>
                  <a:gd name="T62" fmla="*/ 387 w 458"/>
                  <a:gd name="T63" fmla="*/ 655 h 659"/>
                  <a:gd name="T64" fmla="*/ 379 w 458"/>
                  <a:gd name="T65" fmla="*/ 644 h 659"/>
                  <a:gd name="T66" fmla="*/ 381 w 458"/>
                  <a:gd name="T67" fmla="*/ 642 h 659"/>
                  <a:gd name="T68" fmla="*/ 371 w 458"/>
                  <a:gd name="T69" fmla="*/ 622 h 659"/>
                  <a:gd name="T70" fmla="*/ 365 w 458"/>
                  <a:gd name="T71" fmla="*/ 615 h 659"/>
                  <a:gd name="T72" fmla="*/ 357 w 458"/>
                  <a:gd name="T73" fmla="*/ 607 h 659"/>
                  <a:gd name="T74" fmla="*/ 337 w 458"/>
                  <a:gd name="T75" fmla="*/ 599 h 659"/>
                  <a:gd name="T76" fmla="*/ 260 w 458"/>
                  <a:gd name="T77" fmla="*/ 545 h 659"/>
                  <a:gd name="T78" fmla="*/ 229 w 458"/>
                  <a:gd name="T79" fmla="*/ 537 h 659"/>
                  <a:gd name="T80" fmla="*/ 144 w 458"/>
                  <a:gd name="T81" fmla="*/ 514 h 659"/>
                  <a:gd name="T82" fmla="*/ 71 w 458"/>
                  <a:gd name="T83" fmla="*/ 517 h 659"/>
                  <a:gd name="T84" fmla="*/ 40 w 458"/>
                  <a:gd name="T85" fmla="*/ 529 h 659"/>
                  <a:gd name="T86" fmla="*/ 37 w 458"/>
                  <a:gd name="T87" fmla="*/ 489 h 659"/>
                  <a:gd name="T88" fmla="*/ 45 w 458"/>
                  <a:gd name="T89" fmla="*/ 426 h 659"/>
                  <a:gd name="T90" fmla="*/ 22 w 458"/>
                  <a:gd name="T91" fmla="*/ 376 h 659"/>
                  <a:gd name="T92" fmla="*/ 5 w 458"/>
                  <a:gd name="T93" fmla="*/ 345 h 659"/>
                  <a:gd name="T94" fmla="*/ 1 w 458"/>
                  <a:gd name="T95" fmla="*/ 268 h 659"/>
                  <a:gd name="T96" fmla="*/ 18 w 458"/>
                  <a:gd name="T97" fmla="*/ 201 h 659"/>
                  <a:gd name="T98" fmla="*/ 42 w 458"/>
                  <a:gd name="T99" fmla="*/ 190 h 659"/>
                  <a:gd name="T100" fmla="*/ 62 w 458"/>
                  <a:gd name="T101" fmla="*/ 189 h 659"/>
                  <a:gd name="T102" fmla="*/ 79 w 458"/>
                  <a:gd name="T103" fmla="*/ 178 h 659"/>
                  <a:gd name="T104" fmla="*/ 85 w 458"/>
                  <a:gd name="T105" fmla="*/ 153 h 659"/>
                  <a:gd name="T106" fmla="*/ 87 w 458"/>
                  <a:gd name="T107" fmla="*/ 149 h 659"/>
                  <a:gd name="T108" fmla="*/ 99 w 458"/>
                  <a:gd name="T109" fmla="*/ 130 h 659"/>
                  <a:gd name="T110" fmla="*/ 102 w 458"/>
                  <a:gd name="T111" fmla="*/ 98 h 659"/>
                  <a:gd name="T112" fmla="*/ 124 w 458"/>
                  <a:gd name="T113" fmla="*/ 90 h 659"/>
                  <a:gd name="T114" fmla="*/ 153 w 458"/>
                  <a:gd name="T115" fmla="*/ 82 h 659"/>
                  <a:gd name="T116" fmla="*/ 153 w 458"/>
                  <a:gd name="T117" fmla="*/ 68 h 659"/>
                  <a:gd name="T118" fmla="*/ 193 w 458"/>
                  <a:gd name="T119" fmla="*/ 65 h 659"/>
                  <a:gd name="T120" fmla="*/ 207 w 458"/>
                  <a:gd name="T121" fmla="*/ 60 h 659"/>
                  <a:gd name="T122" fmla="*/ 235 w 458"/>
                  <a:gd name="T123" fmla="*/ 1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8" h="659">
                    <a:moveTo>
                      <a:pt x="269" y="0"/>
                    </a:moveTo>
                    <a:lnTo>
                      <a:pt x="275" y="2"/>
                    </a:lnTo>
                    <a:lnTo>
                      <a:pt x="282" y="5"/>
                    </a:lnTo>
                    <a:lnTo>
                      <a:pt x="285" y="11"/>
                    </a:lnTo>
                    <a:lnTo>
                      <a:pt x="285" y="16"/>
                    </a:lnTo>
                    <a:lnTo>
                      <a:pt x="285" y="17"/>
                    </a:lnTo>
                    <a:lnTo>
                      <a:pt x="285" y="19"/>
                    </a:lnTo>
                    <a:lnTo>
                      <a:pt x="285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283" y="22"/>
                    </a:lnTo>
                    <a:lnTo>
                      <a:pt x="285" y="23"/>
                    </a:lnTo>
                    <a:lnTo>
                      <a:pt x="288" y="26"/>
                    </a:lnTo>
                    <a:lnTo>
                      <a:pt x="291" y="31"/>
                    </a:lnTo>
                    <a:lnTo>
                      <a:pt x="294" y="33"/>
                    </a:lnTo>
                    <a:lnTo>
                      <a:pt x="296" y="34"/>
                    </a:lnTo>
                    <a:lnTo>
                      <a:pt x="297" y="36"/>
                    </a:lnTo>
                    <a:lnTo>
                      <a:pt x="300" y="37"/>
                    </a:lnTo>
                    <a:lnTo>
                      <a:pt x="302" y="39"/>
                    </a:lnTo>
                    <a:lnTo>
                      <a:pt x="305" y="40"/>
                    </a:lnTo>
                    <a:lnTo>
                      <a:pt x="308" y="43"/>
                    </a:lnTo>
                    <a:lnTo>
                      <a:pt x="311" y="48"/>
                    </a:lnTo>
                    <a:lnTo>
                      <a:pt x="314" y="51"/>
                    </a:lnTo>
                    <a:lnTo>
                      <a:pt x="317" y="53"/>
                    </a:lnTo>
                    <a:lnTo>
                      <a:pt x="319" y="53"/>
                    </a:lnTo>
                    <a:lnTo>
                      <a:pt x="322" y="54"/>
                    </a:lnTo>
                    <a:lnTo>
                      <a:pt x="326" y="54"/>
                    </a:lnTo>
                    <a:lnTo>
                      <a:pt x="331" y="54"/>
                    </a:lnTo>
                    <a:lnTo>
                      <a:pt x="333" y="54"/>
                    </a:lnTo>
                    <a:lnTo>
                      <a:pt x="334" y="53"/>
                    </a:lnTo>
                    <a:lnTo>
                      <a:pt x="336" y="51"/>
                    </a:lnTo>
                    <a:lnTo>
                      <a:pt x="336" y="50"/>
                    </a:lnTo>
                    <a:lnTo>
                      <a:pt x="336" y="50"/>
                    </a:lnTo>
                    <a:lnTo>
                      <a:pt x="334" y="48"/>
                    </a:lnTo>
                    <a:lnTo>
                      <a:pt x="334" y="47"/>
                    </a:lnTo>
                    <a:lnTo>
                      <a:pt x="334" y="47"/>
                    </a:lnTo>
                    <a:lnTo>
                      <a:pt x="336" y="47"/>
                    </a:lnTo>
                    <a:lnTo>
                      <a:pt x="337" y="48"/>
                    </a:lnTo>
                    <a:lnTo>
                      <a:pt x="339" y="51"/>
                    </a:lnTo>
                    <a:lnTo>
                      <a:pt x="343" y="54"/>
                    </a:lnTo>
                    <a:lnTo>
                      <a:pt x="354" y="65"/>
                    </a:lnTo>
                    <a:lnTo>
                      <a:pt x="361" y="73"/>
                    </a:lnTo>
                    <a:lnTo>
                      <a:pt x="368" y="76"/>
                    </a:lnTo>
                    <a:lnTo>
                      <a:pt x="379" y="78"/>
                    </a:lnTo>
                    <a:lnTo>
                      <a:pt x="396" y="76"/>
                    </a:lnTo>
                    <a:lnTo>
                      <a:pt x="413" y="76"/>
                    </a:lnTo>
                    <a:lnTo>
                      <a:pt x="435" y="79"/>
                    </a:lnTo>
                    <a:lnTo>
                      <a:pt x="439" y="81"/>
                    </a:lnTo>
                    <a:lnTo>
                      <a:pt x="443" y="82"/>
                    </a:lnTo>
                    <a:lnTo>
                      <a:pt x="446" y="82"/>
                    </a:lnTo>
                    <a:lnTo>
                      <a:pt x="441" y="91"/>
                    </a:lnTo>
                    <a:lnTo>
                      <a:pt x="436" y="102"/>
                    </a:lnTo>
                    <a:lnTo>
                      <a:pt x="430" y="116"/>
                    </a:lnTo>
                    <a:lnTo>
                      <a:pt x="426" y="125"/>
                    </a:lnTo>
                    <a:lnTo>
                      <a:pt x="422" y="132"/>
                    </a:lnTo>
                    <a:lnTo>
                      <a:pt x="418" y="136"/>
                    </a:lnTo>
                    <a:lnTo>
                      <a:pt x="415" y="146"/>
                    </a:lnTo>
                    <a:lnTo>
                      <a:pt x="407" y="160"/>
                    </a:lnTo>
                    <a:lnTo>
                      <a:pt x="398" y="175"/>
                    </a:lnTo>
                    <a:lnTo>
                      <a:pt x="390" y="192"/>
                    </a:lnTo>
                    <a:lnTo>
                      <a:pt x="387" y="206"/>
                    </a:lnTo>
                    <a:lnTo>
                      <a:pt x="385" y="214"/>
                    </a:lnTo>
                    <a:lnTo>
                      <a:pt x="384" y="218"/>
                    </a:lnTo>
                    <a:lnTo>
                      <a:pt x="384" y="225"/>
                    </a:lnTo>
                    <a:lnTo>
                      <a:pt x="384" y="232"/>
                    </a:lnTo>
                    <a:lnTo>
                      <a:pt x="384" y="249"/>
                    </a:lnTo>
                    <a:lnTo>
                      <a:pt x="384" y="263"/>
                    </a:lnTo>
                    <a:lnTo>
                      <a:pt x="382" y="271"/>
                    </a:lnTo>
                    <a:lnTo>
                      <a:pt x="381" y="274"/>
                    </a:lnTo>
                    <a:lnTo>
                      <a:pt x="381" y="277"/>
                    </a:lnTo>
                    <a:lnTo>
                      <a:pt x="381" y="279"/>
                    </a:lnTo>
                    <a:lnTo>
                      <a:pt x="384" y="285"/>
                    </a:lnTo>
                    <a:lnTo>
                      <a:pt x="388" y="293"/>
                    </a:lnTo>
                    <a:lnTo>
                      <a:pt x="393" y="297"/>
                    </a:lnTo>
                    <a:lnTo>
                      <a:pt x="399" y="299"/>
                    </a:lnTo>
                    <a:lnTo>
                      <a:pt x="408" y="300"/>
                    </a:lnTo>
                    <a:lnTo>
                      <a:pt x="413" y="299"/>
                    </a:lnTo>
                    <a:lnTo>
                      <a:pt x="416" y="299"/>
                    </a:lnTo>
                    <a:lnTo>
                      <a:pt x="418" y="297"/>
                    </a:lnTo>
                    <a:lnTo>
                      <a:pt x="421" y="296"/>
                    </a:lnTo>
                    <a:lnTo>
                      <a:pt x="422" y="294"/>
                    </a:lnTo>
                    <a:lnTo>
                      <a:pt x="424" y="294"/>
                    </a:lnTo>
                    <a:lnTo>
                      <a:pt x="426" y="294"/>
                    </a:lnTo>
                    <a:lnTo>
                      <a:pt x="426" y="296"/>
                    </a:lnTo>
                    <a:lnTo>
                      <a:pt x="427" y="299"/>
                    </a:lnTo>
                    <a:lnTo>
                      <a:pt x="429" y="303"/>
                    </a:lnTo>
                    <a:lnTo>
                      <a:pt x="429" y="311"/>
                    </a:lnTo>
                    <a:lnTo>
                      <a:pt x="429" y="321"/>
                    </a:lnTo>
                    <a:lnTo>
                      <a:pt x="430" y="341"/>
                    </a:lnTo>
                    <a:lnTo>
                      <a:pt x="432" y="353"/>
                    </a:lnTo>
                    <a:lnTo>
                      <a:pt x="433" y="361"/>
                    </a:lnTo>
                    <a:lnTo>
                      <a:pt x="436" y="367"/>
                    </a:lnTo>
                    <a:lnTo>
                      <a:pt x="439" y="373"/>
                    </a:lnTo>
                    <a:lnTo>
                      <a:pt x="441" y="375"/>
                    </a:lnTo>
                    <a:lnTo>
                      <a:pt x="443" y="376"/>
                    </a:lnTo>
                    <a:lnTo>
                      <a:pt x="446" y="376"/>
                    </a:lnTo>
                    <a:lnTo>
                      <a:pt x="447" y="376"/>
                    </a:lnTo>
                    <a:lnTo>
                      <a:pt x="450" y="376"/>
                    </a:lnTo>
                    <a:lnTo>
                      <a:pt x="452" y="375"/>
                    </a:lnTo>
                    <a:lnTo>
                      <a:pt x="453" y="375"/>
                    </a:lnTo>
                    <a:lnTo>
                      <a:pt x="455" y="375"/>
                    </a:lnTo>
                    <a:lnTo>
                      <a:pt x="456" y="375"/>
                    </a:lnTo>
                    <a:lnTo>
                      <a:pt x="458" y="375"/>
                    </a:lnTo>
                    <a:lnTo>
                      <a:pt x="458" y="376"/>
                    </a:lnTo>
                    <a:lnTo>
                      <a:pt x="456" y="379"/>
                    </a:lnTo>
                    <a:lnTo>
                      <a:pt x="455" y="384"/>
                    </a:lnTo>
                    <a:lnTo>
                      <a:pt x="453" y="389"/>
                    </a:lnTo>
                    <a:lnTo>
                      <a:pt x="449" y="396"/>
                    </a:lnTo>
                    <a:lnTo>
                      <a:pt x="441" y="413"/>
                    </a:lnTo>
                    <a:lnTo>
                      <a:pt x="433" y="424"/>
                    </a:lnTo>
                    <a:lnTo>
                      <a:pt x="429" y="430"/>
                    </a:lnTo>
                    <a:lnTo>
                      <a:pt x="427" y="435"/>
                    </a:lnTo>
                    <a:lnTo>
                      <a:pt x="427" y="440"/>
                    </a:lnTo>
                    <a:lnTo>
                      <a:pt x="429" y="446"/>
                    </a:lnTo>
                    <a:lnTo>
                      <a:pt x="435" y="454"/>
                    </a:lnTo>
                    <a:lnTo>
                      <a:pt x="439" y="458"/>
                    </a:lnTo>
                    <a:lnTo>
                      <a:pt x="444" y="463"/>
                    </a:lnTo>
                    <a:lnTo>
                      <a:pt x="446" y="471"/>
                    </a:lnTo>
                    <a:lnTo>
                      <a:pt x="444" y="481"/>
                    </a:lnTo>
                    <a:lnTo>
                      <a:pt x="443" y="488"/>
                    </a:lnTo>
                    <a:lnTo>
                      <a:pt x="443" y="492"/>
                    </a:lnTo>
                    <a:lnTo>
                      <a:pt x="443" y="494"/>
                    </a:lnTo>
                    <a:lnTo>
                      <a:pt x="443" y="495"/>
                    </a:lnTo>
                    <a:lnTo>
                      <a:pt x="443" y="497"/>
                    </a:lnTo>
                    <a:lnTo>
                      <a:pt x="443" y="499"/>
                    </a:lnTo>
                    <a:lnTo>
                      <a:pt x="443" y="500"/>
                    </a:lnTo>
                    <a:lnTo>
                      <a:pt x="441" y="502"/>
                    </a:lnTo>
                    <a:lnTo>
                      <a:pt x="441" y="503"/>
                    </a:lnTo>
                    <a:lnTo>
                      <a:pt x="441" y="508"/>
                    </a:lnTo>
                    <a:lnTo>
                      <a:pt x="441" y="511"/>
                    </a:lnTo>
                    <a:lnTo>
                      <a:pt x="439" y="517"/>
                    </a:lnTo>
                    <a:lnTo>
                      <a:pt x="438" y="528"/>
                    </a:lnTo>
                    <a:lnTo>
                      <a:pt x="436" y="533"/>
                    </a:lnTo>
                    <a:lnTo>
                      <a:pt x="436" y="534"/>
                    </a:lnTo>
                    <a:lnTo>
                      <a:pt x="436" y="536"/>
                    </a:lnTo>
                    <a:lnTo>
                      <a:pt x="435" y="539"/>
                    </a:lnTo>
                    <a:lnTo>
                      <a:pt x="435" y="548"/>
                    </a:lnTo>
                    <a:lnTo>
                      <a:pt x="435" y="557"/>
                    </a:lnTo>
                    <a:lnTo>
                      <a:pt x="435" y="565"/>
                    </a:lnTo>
                    <a:lnTo>
                      <a:pt x="436" y="568"/>
                    </a:lnTo>
                    <a:lnTo>
                      <a:pt x="436" y="571"/>
                    </a:lnTo>
                    <a:lnTo>
                      <a:pt x="433" y="576"/>
                    </a:lnTo>
                    <a:lnTo>
                      <a:pt x="427" y="584"/>
                    </a:lnTo>
                    <a:lnTo>
                      <a:pt x="422" y="588"/>
                    </a:lnTo>
                    <a:lnTo>
                      <a:pt x="418" y="591"/>
                    </a:lnTo>
                    <a:lnTo>
                      <a:pt x="416" y="593"/>
                    </a:lnTo>
                    <a:lnTo>
                      <a:pt x="413" y="594"/>
                    </a:lnTo>
                    <a:lnTo>
                      <a:pt x="412" y="594"/>
                    </a:lnTo>
                    <a:lnTo>
                      <a:pt x="412" y="596"/>
                    </a:lnTo>
                    <a:lnTo>
                      <a:pt x="410" y="596"/>
                    </a:lnTo>
                    <a:lnTo>
                      <a:pt x="410" y="598"/>
                    </a:lnTo>
                    <a:lnTo>
                      <a:pt x="410" y="599"/>
                    </a:lnTo>
                    <a:lnTo>
                      <a:pt x="408" y="601"/>
                    </a:lnTo>
                    <a:lnTo>
                      <a:pt x="407" y="618"/>
                    </a:lnTo>
                    <a:lnTo>
                      <a:pt x="407" y="633"/>
                    </a:lnTo>
                    <a:lnTo>
                      <a:pt x="404" y="641"/>
                    </a:lnTo>
                    <a:lnTo>
                      <a:pt x="398" y="650"/>
                    </a:lnTo>
                    <a:lnTo>
                      <a:pt x="390" y="659"/>
                    </a:lnTo>
                    <a:lnTo>
                      <a:pt x="387" y="655"/>
                    </a:lnTo>
                    <a:lnTo>
                      <a:pt x="384" y="650"/>
                    </a:lnTo>
                    <a:lnTo>
                      <a:pt x="381" y="647"/>
                    </a:lnTo>
                    <a:lnTo>
                      <a:pt x="379" y="646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81" y="644"/>
                    </a:lnTo>
                    <a:lnTo>
                      <a:pt x="381" y="644"/>
                    </a:lnTo>
                    <a:lnTo>
                      <a:pt x="381" y="642"/>
                    </a:lnTo>
                    <a:lnTo>
                      <a:pt x="381" y="641"/>
                    </a:lnTo>
                    <a:lnTo>
                      <a:pt x="379" y="638"/>
                    </a:lnTo>
                    <a:lnTo>
                      <a:pt x="378" y="633"/>
                    </a:lnTo>
                    <a:lnTo>
                      <a:pt x="374" y="625"/>
                    </a:lnTo>
                    <a:lnTo>
                      <a:pt x="371" y="622"/>
                    </a:lnTo>
                    <a:lnTo>
                      <a:pt x="370" y="619"/>
                    </a:lnTo>
                    <a:lnTo>
                      <a:pt x="368" y="618"/>
                    </a:lnTo>
                    <a:lnTo>
                      <a:pt x="367" y="616"/>
                    </a:lnTo>
                    <a:lnTo>
                      <a:pt x="365" y="616"/>
                    </a:lnTo>
                    <a:lnTo>
                      <a:pt x="365" y="615"/>
                    </a:lnTo>
                    <a:lnTo>
                      <a:pt x="364" y="613"/>
                    </a:lnTo>
                    <a:lnTo>
                      <a:pt x="362" y="612"/>
                    </a:lnTo>
                    <a:lnTo>
                      <a:pt x="361" y="610"/>
                    </a:lnTo>
                    <a:lnTo>
                      <a:pt x="359" y="608"/>
                    </a:lnTo>
                    <a:lnTo>
                      <a:pt x="357" y="607"/>
                    </a:lnTo>
                    <a:lnTo>
                      <a:pt x="354" y="607"/>
                    </a:lnTo>
                    <a:lnTo>
                      <a:pt x="351" y="605"/>
                    </a:lnTo>
                    <a:lnTo>
                      <a:pt x="347" y="604"/>
                    </a:lnTo>
                    <a:lnTo>
                      <a:pt x="343" y="602"/>
                    </a:lnTo>
                    <a:lnTo>
                      <a:pt x="337" y="599"/>
                    </a:lnTo>
                    <a:lnTo>
                      <a:pt x="322" y="585"/>
                    </a:lnTo>
                    <a:lnTo>
                      <a:pt x="302" y="571"/>
                    </a:lnTo>
                    <a:lnTo>
                      <a:pt x="277" y="553"/>
                    </a:lnTo>
                    <a:lnTo>
                      <a:pt x="266" y="547"/>
                    </a:lnTo>
                    <a:lnTo>
                      <a:pt x="260" y="545"/>
                    </a:lnTo>
                    <a:lnTo>
                      <a:pt x="255" y="543"/>
                    </a:lnTo>
                    <a:lnTo>
                      <a:pt x="251" y="543"/>
                    </a:lnTo>
                    <a:lnTo>
                      <a:pt x="246" y="543"/>
                    </a:lnTo>
                    <a:lnTo>
                      <a:pt x="240" y="542"/>
                    </a:lnTo>
                    <a:lnTo>
                      <a:pt x="229" y="537"/>
                    </a:lnTo>
                    <a:lnTo>
                      <a:pt x="209" y="526"/>
                    </a:lnTo>
                    <a:lnTo>
                      <a:pt x="192" y="517"/>
                    </a:lnTo>
                    <a:lnTo>
                      <a:pt x="175" y="511"/>
                    </a:lnTo>
                    <a:lnTo>
                      <a:pt x="158" y="511"/>
                    </a:lnTo>
                    <a:lnTo>
                      <a:pt x="144" y="514"/>
                    </a:lnTo>
                    <a:lnTo>
                      <a:pt x="131" y="517"/>
                    </a:lnTo>
                    <a:lnTo>
                      <a:pt x="119" y="520"/>
                    </a:lnTo>
                    <a:lnTo>
                      <a:pt x="104" y="520"/>
                    </a:lnTo>
                    <a:lnTo>
                      <a:pt x="85" y="519"/>
                    </a:lnTo>
                    <a:lnTo>
                      <a:pt x="71" y="517"/>
                    </a:lnTo>
                    <a:lnTo>
                      <a:pt x="62" y="517"/>
                    </a:lnTo>
                    <a:lnTo>
                      <a:pt x="57" y="519"/>
                    </a:lnTo>
                    <a:lnTo>
                      <a:pt x="52" y="522"/>
                    </a:lnTo>
                    <a:lnTo>
                      <a:pt x="48" y="526"/>
                    </a:lnTo>
                    <a:lnTo>
                      <a:pt x="40" y="529"/>
                    </a:lnTo>
                    <a:lnTo>
                      <a:pt x="40" y="512"/>
                    </a:lnTo>
                    <a:lnTo>
                      <a:pt x="39" y="503"/>
                    </a:lnTo>
                    <a:lnTo>
                      <a:pt x="37" y="497"/>
                    </a:lnTo>
                    <a:lnTo>
                      <a:pt x="35" y="494"/>
                    </a:lnTo>
                    <a:lnTo>
                      <a:pt x="37" y="489"/>
                    </a:lnTo>
                    <a:lnTo>
                      <a:pt x="40" y="483"/>
                    </a:lnTo>
                    <a:lnTo>
                      <a:pt x="45" y="469"/>
                    </a:lnTo>
                    <a:lnTo>
                      <a:pt x="48" y="457"/>
                    </a:lnTo>
                    <a:lnTo>
                      <a:pt x="46" y="441"/>
                    </a:lnTo>
                    <a:lnTo>
                      <a:pt x="45" y="426"/>
                    </a:lnTo>
                    <a:lnTo>
                      <a:pt x="43" y="413"/>
                    </a:lnTo>
                    <a:lnTo>
                      <a:pt x="40" y="401"/>
                    </a:lnTo>
                    <a:lnTo>
                      <a:pt x="34" y="392"/>
                    </a:lnTo>
                    <a:lnTo>
                      <a:pt x="26" y="382"/>
                    </a:lnTo>
                    <a:lnTo>
                      <a:pt x="22" y="376"/>
                    </a:lnTo>
                    <a:lnTo>
                      <a:pt x="18" y="375"/>
                    </a:lnTo>
                    <a:lnTo>
                      <a:pt x="17" y="372"/>
                    </a:lnTo>
                    <a:lnTo>
                      <a:pt x="12" y="365"/>
                    </a:lnTo>
                    <a:lnTo>
                      <a:pt x="8" y="356"/>
                    </a:lnTo>
                    <a:lnTo>
                      <a:pt x="5" y="345"/>
                    </a:lnTo>
                    <a:lnTo>
                      <a:pt x="5" y="333"/>
                    </a:lnTo>
                    <a:lnTo>
                      <a:pt x="6" y="322"/>
                    </a:lnTo>
                    <a:lnTo>
                      <a:pt x="6" y="307"/>
                    </a:lnTo>
                    <a:lnTo>
                      <a:pt x="5" y="288"/>
                    </a:lnTo>
                    <a:lnTo>
                      <a:pt x="1" y="268"/>
                    </a:lnTo>
                    <a:lnTo>
                      <a:pt x="0" y="249"/>
                    </a:lnTo>
                    <a:lnTo>
                      <a:pt x="0" y="232"/>
                    </a:lnTo>
                    <a:lnTo>
                      <a:pt x="1" y="218"/>
                    </a:lnTo>
                    <a:lnTo>
                      <a:pt x="5" y="211"/>
                    </a:lnTo>
                    <a:lnTo>
                      <a:pt x="18" y="201"/>
                    </a:lnTo>
                    <a:lnTo>
                      <a:pt x="26" y="194"/>
                    </a:lnTo>
                    <a:lnTo>
                      <a:pt x="34" y="190"/>
                    </a:lnTo>
                    <a:lnTo>
                      <a:pt x="37" y="190"/>
                    </a:lnTo>
                    <a:lnTo>
                      <a:pt x="39" y="190"/>
                    </a:lnTo>
                    <a:lnTo>
                      <a:pt x="42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1" y="190"/>
                    </a:lnTo>
                    <a:lnTo>
                      <a:pt x="57" y="190"/>
                    </a:lnTo>
                    <a:lnTo>
                      <a:pt x="62" y="189"/>
                    </a:lnTo>
                    <a:lnTo>
                      <a:pt x="68" y="189"/>
                    </a:lnTo>
                    <a:lnTo>
                      <a:pt x="71" y="187"/>
                    </a:lnTo>
                    <a:lnTo>
                      <a:pt x="74" y="186"/>
                    </a:lnTo>
                    <a:lnTo>
                      <a:pt x="77" y="183"/>
                    </a:lnTo>
                    <a:lnTo>
                      <a:pt x="79" y="178"/>
                    </a:lnTo>
                    <a:lnTo>
                      <a:pt x="82" y="172"/>
                    </a:lnTo>
                    <a:lnTo>
                      <a:pt x="82" y="164"/>
                    </a:lnTo>
                    <a:lnTo>
                      <a:pt x="83" y="160"/>
                    </a:lnTo>
                    <a:lnTo>
                      <a:pt x="85" y="156"/>
                    </a:lnTo>
                    <a:lnTo>
                      <a:pt x="85" y="153"/>
                    </a:lnTo>
                    <a:lnTo>
                      <a:pt x="85" y="153"/>
                    </a:lnTo>
                    <a:lnTo>
                      <a:pt x="85" y="152"/>
                    </a:lnTo>
                    <a:lnTo>
                      <a:pt x="85" y="152"/>
                    </a:lnTo>
                    <a:lnTo>
                      <a:pt x="85" y="152"/>
                    </a:lnTo>
                    <a:lnTo>
                      <a:pt x="87" y="149"/>
                    </a:lnTo>
                    <a:lnTo>
                      <a:pt x="88" y="146"/>
                    </a:lnTo>
                    <a:lnTo>
                      <a:pt x="91" y="141"/>
                    </a:lnTo>
                    <a:lnTo>
                      <a:pt x="93" y="138"/>
                    </a:lnTo>
                    <a:lnTo>
                      <a:pt x="96" y="133"/>
                    </a:lnTo>
                    <a:lnTo>
                      <a:pt x="99" y="130"/>
                    </a:lnTo>
                    <a:lnTo>
                      <a:pt x="104" y="121"/>
                    </a:lnTo>
                    <a:lnTo>
                      <a:pt x="107" y="112"/>
                    </a:lnTo>
                    <a:lnTo>
                      <a:pt x="104" y="102"/>
                    </a:lnTo>
                    <a:lnTo>
                      <a:pt x="102" y="99"/>
                    </a:lnTo>
                    <a:lnTo>
                      <a:pt x="102" y="98"/>
                    </a:lnTo>
                    <a:lnTo>
                      <a:pt x="104" y="95"/>
                    </a:lnTo>
                    <a:lnTo>
                      <a:pt x="105" y="93"/>
                    </a:lnTo>
                    <a:lnTo>
                      <a:pt x="110" y="91"/>
                    </a:lnTo>
                    <a:lnTo>
                      <a:pt x="116" y="90"/>
                    </a:lnTo>
                    <a:lnTo>
                      <a:pt x="124" y="90"/>
                    </a:lnTo>
                    <a:lnTo>
                      <a:pt x="135" y="91"/>
                    </a:lnTo>
                    <a:lnTo>
                      <a:pt x="142" y="93"/>
                    </a:lnTo>
                    <a:lnTo>
                      <a:pt x="147" y="93"/>
                    </a:lnTo>
                    <a:lnTo>
                      <a:pt x="152" y="88"/>
                    </a:lnTo>
                    <a:lnTo>
                      <a:pt x="153" y="82"/>
                    </a:lnTo>
                    <a:lnTo>
                      <a:pt x="153" y="78"/>
                    </a:lnTo>
                    <a:lnTo>
                      <a:pt x="153" y="74"/>
                    </a:lnTo>
                    <a:lnTo>
                      <a:pt x="153" y="71"/>
                    </a:lnTo>
                    <a:lnTo>
                      <a:pt x="153" y="70"/>
                    </a:lnTo>
                    <a:lnTo>
                      <a:pt x="153" y="68"/>
                    </a:lnTo>
                    <a:lnTo>
                      <a:pt x="155" y="67"/>
                    </a:lnTo>
                    <a:lnTo>
                      <a:pt x="167" y="65"/>
                    </a:lnTo>
                    <a:lnTo>
                      <a:pt x="183" y="65"/>
                    </a:lnTo>
                    <a:lnTo>
                      <a:pt x="187" y="65"/>
                    </a:lnTo>
                    <a:lnTo>
                      <a:pt x="193" y="65"/>
                    </a:lnTo>
                    <a:lnTo>
                      <a:pt x="198" y="64"/>
                    </a:lnTo>
                    <a:lnTo>
                      <a:pt x="203" y="64"/>
                    </a:lnTo>
                    <a:lnTo>
                      <a:pt x="206" y="64"/>
                    </a:lnTo>
                    <a:lnTo>
                      <a:pt x="206" y="64"/>
                    </a:lnTo>
                    <a:lnTo>
                      <a:pt x="207" y="60"/>
                    </a:lnTo>
                    <a:lnTo>
                      <a:pt x="209" y="51"/>
                    </a:lnTo>
                    <a:lnTo>
                      <a:pt x="210" y="40"/>
                    </a:lnTo>
                    <a:lnTo>
                      <a:pt x="209" y="30"/>
                    </a:lnTo>
                    <a:lnTo>
                      <a:pt x="221" y="19"/>
                    </a:lnTo>
                    <a:lnTo>
                      <a:pt x="235" y="11"/>
                    </a:lnTo>
                    <a:lnTo>
                      <a:pt x="246" y="3"/>
                    </a:lnTo>
                    <a:lnTo>
                      <a:pt x="255" y="2"/>
                    </a:lnTo>
                    <a:lnTo>
                      <a:pt x="261" y="0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CCDD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 25"/>
              <p:cNvSpPr>
                <a:spLocks/>
              </p:cNvSpPr>
              <p:nvPr/>
            </p:nvSpPr>
            <p:spPr bwMode="auto">
              <a:xfrm>
                <a:off x="4303986" y="5372037"/>
                <a:ext cx="442633" cy="375492"/>
              </a:xfrm>
              <a:custGeom>
                <a:avLst/>
                <a:gdLst>
                  <a:gd name="T0" fmla="*/ 128 w 356"/>
                  <a:gd name="T1" fmla="*/ 0 h 302"/>
                  <a:gd name="T2" fmla="*/ 158 w 356"/>
                  <a:gd name="T3" fmla="*/ 1 h 302"/>
                  <a:gd name="T4" fmla="*/ 193 w 356"/>
                  <a:gd name="T5" fmla="*/ 6 h 302"/>
                  <a:gd name="T6" fmla="*/ 232 w 356"/>
                  <a:gd name="T7" fmla="*/ 42 h 302"/>
                  <a:gd name="T8" fmla="*/ 251 w 356"/>
                  <a:gd name="T9" fmla="*/ 62 h 302"/>
                  <a:gd name="T10" fmla="*/ 265 w 356"/>
                  <a:gd name="T11" fmla="*/ 79 h 302"/>
                  <a:gd name="T12" fmla="*/ 282 w 356"/>
                  <a:gd name="T13" fmla="*/ 99 h 302"/>
                  <a:gd name="T14" fmla="*/ 302 w 356"/>
                  <a:gd name="T15" fmla="*/ 111 h 302"/>
                  <a:gd name="T16" fmla="*/ 319 w 356"/>
                  <a:gd name="T17" fmla="*/ 110 h 302"/>
                  <a:gd name="T18" fmla="*/ 348 w 356"/>
                  <a:gd name="T19" fmla="*/ 108 h 302"/>
                  <a:gd name="T20" fmla="*/ 351 w 356"/>
                  <a:gd name="T21" fmla="*/ 99 h 302"/>
                  <a:gd name="T22" fmla="*/ 356 w 356"/>
                  <a:gd name="T23" fmla="*/ 102 h 302"/>
                  <a:gd name="T24" fmla="*/ 351 w 356"/>
                  <a:gd name="T25" fmla="*/ 127 h 302"/>
                  <a:gd name="T26" fmla="*/ 347 w 356"/>
                  <a:gd name="T27" fmla="*/ 179 h 302"/>
                  <a:gd name="T28" fmla="*/ 347 w 356"/>
                  <a:gd name="T29" fmla="*/ 209 h 302"/>
                  <a:gd name="T30" fmla="*/ 342 w 356"/>
                  <a:gd name="T31" fmla="*/ 234 h 302"/>
                  <a:gd name="T32" fmla="*/ 337 w 356"/>
                  <a:gd name="T33" fmla="*/ 257 h 302"/>
                  <a:gd name="T34" fmla="*/ 337 w 356"/>
                  <a:gd name="T35" fmla="*/ 257 h 302"/>
                  <a:gd name="T36" fmla="*/ 334 w 356"/>
                  <a:gd name="T37" fmla="*/ 263 h 302"/>
                  <a:gd name="T38" fmla="*/ 320 w 356"/>
                  <a:gd name="T39" fmla="*/ 277 h 302"/>
                  <a:gd name="T40" fmla="*/ 299 w 356"/>
                  <a:gd name="T41" fmla="*/ 272 h 302"/>
                  <a:gd name="T42" fmla="*/ 283 w 356"/>
                  <a:gd name="T43" fmla="*/ 285 h 302"/>
                  <a:gd name="T44" fmla="*/ 257 w 356"/>
                  <a:gd name="T45" fmla="*/ 299 h 302"/>
                  <a:gd name="T46" fmla="*/ 229 w 356"/>
                  <a:gd name="T47" fmla="*/ 299 h 302"/>
                  <a:gd name="T48" fmla="*/ 218 w 356"/>
                  <a:gd name="T49" fmla="*/ 285 h 302"/>
                  <a:gd name="T50" fmla="*/ 190 w 356"/>
                  <a:gd name="T51" fmla="*/ 286 h 302"/>
                  <a:gd name="T52" fmla="*/ 187 w 356"/>
                  <a:gd name="T53" fmla="*/ 291 h 302"/>
                  <a:gd name="T54" fmla="*/ 172 w 356"/>
                  <a:gd name="T55" fmla="*/ 286 h 302"/>
                  <a:gd name="T56" fmla="*/ 124 w 356"/>
                  <a:gd name="T57" fmla="*/ 272 h 302"/>
                  <a:gd name="T58" fmla="*/ 110 w 356"/>
                  <a:gd name="T59" fmla="*/ 263 h 302"/>
                  <a:gd name="T60" fmla="*/ 80 w 356"/>
                  <a:gd name="T61" fmla="*/ 249 h 302"/>
                  <a:gd name="T62" fmla="*/ 51 w 356"/>
                  <a:gd name="T63" fmla="*/ 240 h 302"/>
                  <a:gd name="T64" fmla="*/ 48 w 356"/>
                  <a:gd name="T65" fmla="*/ 241 h 302"/>
                  <a:gd name="T66" fmla="*/ 28 w 356"/>
                  <a:gd name="T67" fmla="*/ 244 h 302"/>
                  <a:gd name="T68" fmla="*/ 31 w 356"/>
                  <a:gd name="T69" fmla="*/ 237 h 302"/>
                  <a:gd name="T70" fmla="*/ 25 w 356"/>
                  <a:gd name="T71" fmla="*/ 218 h 302"/>
                  <a:gd name="T72" fmla="*/ 15 w 356"/>
                  <a:gd name="T73" fmla="*/ 187 h 302"/>
                  <a:gd name="T74" fmla="*/ 0 w 356"/>
                  <a:gd name="T75" fmla="*/ 165 h 302"/>
                  <a:gd name="T76" fmla="*/ 17 w 356"/>
                  <a:gd name="T77" fmla="*/ 139 h 302"/>
                  <a:gd name="T78" fmla="*/ 20 w 356"/>
                  <a:gd name="T79" fmla="*/ 105 h 302"/>
                  <a:gd name="T80" fmla="*/ 22 w 356"/>
                  <a:gd name="T81" fmla="*/ 102 h 302"/>
                  <a:gd name="T82" fmla="*/ 26 w 356"/>
                  <a:gd name="T83" fmla="*/ 99 h 302"/>
                  <a:gd name="T84" fmla="*/ 37 w 356"/>
                  <a:gd name="T85" fmla="*/ 90 h 302"/>
                  <a:gd name="T86" fmla="*/ 46 w 356"/>
                  <a:gd name="T87" fmla="*/ 74 h 302"/>
                  <a:gd name="T88" fmla="*/ 45 w 356"/>
                  <a:gd name="T89" fmla="*/ 54 h 302"/>
                  <a:gd name="T90" fmla="*/ 46 w 356"/>
                  <a:gd name="T91" fmla="*/ 40 h 302"/>
                  <a:gd name="T92" fmla="*/ 49 w 356"/>
                  <a:gd name="T93" fmla="*/ 23 h 302"/>
                  <a:gd name="T94" fmla="*/ 51 w 356"/>
                  <a:gd name="T95" fmla="*/ 9 h 302"/>
                  <a:gd name="T96" fmla="*/ 80 w 356"/>
                  <a:gd name="T97" fmla="*/ 3 h 302"/>
                  <a:gd name="T98" fmla="*/ 91 w 356"/>
                  <a:gd name="T99" fmla="*/ 1 h 302"/>
                  <a:gd name="T100" fmla="*/ 91 w 356"/>
                  <a:gd name="T101" fmla="*/ 1 h 302"/>
                  <a:gd name="T102" fmla="*/ 94 w 356"/>
                  <a:gd name="T103" fmla="*/ 1 h 302"/>
                  <a:gd name="T104" fmla="*/ 113 w 356"/>
                  <a:gd name="T105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6" h="302">
                    <a:moveTo>
                      <a:pt x="118" y="0"/>
                    </a:moveTo>
                    <a:lnTo>
                      <a:pt x="122" y="0"/>
                    </a:lnTo>
                    <a:lnTo>
                      <a:pt x="128" y="0"/>
                    </a:lnTo>
                    <a:lnTo>
                      <a:pt x="138" y="1"/>
                    </a:lnTo>
                    <a:lnTo>
                      <a:pt x="150" y="1"/>
                    </a:lnTo>
                    <a:lnTo>
                      <a:pt x="158" y="1"/>
                    </a:lnTo>
                    <a:lnTo>
                      <a:pt x="166" y="1"/>
                    </a:lnTo>
                    <a:lnTo>
                      <a:pt x="178" y="3"/>
                    </a:lnTo>
                    <a:lnTo>
                      <a:pt x="193" y="6"/>
                    </a:lnTo>
                    <a:lnTo>
                      <a:pt x="206" y="14"/>
                    </a:lnTo>
                    <a:lnTo>
                      <a:pt x="218" y="25"/>
                    </a:lnTo>
                    <a:lnTo>
                      <a:pt x="232" y="42"/>
                    </a:lnTo>
                    <a:lnTo>
                      <a:pt x="240" y="51"/>
                    </a:lnTo>
                    <a:lnTo>
                      <a:pt x="246" y="57"/>
                    </a:lnTo>
                    <a:lnTo>
                      <a:pt x="251" y="62"/>
                    </a:lnTo>
                    <a:lnTo>
                      <a:pt x="254" y="66"/>
                    </a:lnTo>
                    <a:lnTo>
                      <a:pt x="258" y="71"/>
                    </a:lnTo>
                    <a:lnTo>
                      <a:pt x="265" y="79"/>
                    </a:lnTo>
                    <a:lnTo>
                      <a:pt x="272" y="88"/>
                    </a:lnTo>
                    <a:lnTo>
                      <a:pt x="277" y="94"/>
                    </a:lnTo>
                    <a:lnTo>
                      <a:pt x="282" y="99"/>
                    </a:lnTo>
                    <a:lnTo>
                      <a:pt x="288" y="102"/>
                    </a:lnTo>
                    <a:lnTo>
                      <a:pt x="296" y="107"/>
                    </a:lnTo>
                    <a:lnTo>
                      <a:pt x="302" y="111"/>
                    </a:lnTo>
                    <a:lnTo>
                      <a:pt x="308" y="113"/>
                    </a:lnTo>
                    <a:lnTo>
                      <a:pt x="313" y="111"/>
                    </a:lnTo>
                    <a:lnTo>
                      <a:pt x="319" y="110"/>
                    </a:lnTo>
                    <a:lnTo>
                      <a:pt x="330" y="110"/>
                    </a:lnTo>
                    <a:lnTo>
                      <a:pt x="348" y="110"/>
                    </a:lnTo>
                    <a:lnTo>
                      <a:pt x="348" y="108"/>
                    </a:lnTo>
                    <a:lnTo>
                      <a:pt x="348" y="107"/>
                    </a:lnTo>
                    <a:lnTo>
                      <a:pt x="348" y="104"/>
                    </a:lnTo>
                    <a:lnTo>
                      <a:pt x="351" y="99"/>
                    </a:lnTo>
                    <a:lnTo>
                      <a:pt x="354" y="93"/>
                    </a:lnTo>
                    <a:lnTo>
                      <a:pt x="356" y="97"/>
                    </a:lnTo>
                    <a:lnTo>
                      <a:pt x="356" y="102"/>
                    </a:lnTo>
                    <a:lnTo>
                      <a:pt x="354" y="108"/>
                    </a:lnTo>
                    <a:lnTo>
                      <a:pt x="351" y="116"/>
                    </a:lnTo>
                    <a:lnTo>
                      <a:pt x="351" y="127"/>
                    </a:lnTo>
                    <a:lnTo>
                      <a:pt x="350" y="142"/>
                    </a:lnTo>
                    <a:lnTo>
                      <a:pt x="348" y="161"/>
                    </a:lnTo>
                    <a:lnTo>
                      <a:pt x="347" y="179"/>
                    </a:lnTo>
                    <a:lnTo>
                      <a:pt x="345" y="193"/>
                    </a:lnTo>
                    <a:lnTo>
                      <a:pt x="345" y="203"/>
                    </a:lnTo>
                    <a:lnTo>
                      <a:pt x="347" y="209"/>
                    </a:lnTo>
                    <a:lnTo>
                      <a:pt x="345" y="215"/>
                    </a:lnTo>
                    <a:lnTo>
                      <a:pt x="344" y="223"/>
                    </a:lnTo>
                    <a:lnTo>
                      <a:pt x="342" y="234"/>
                    </a:lnTo>
                    <a:lnTo>
                      <a:pt x="342" y="240"/>
                    </a:lnTo>
                    <a:lnTo>
                      <a:pt x="342" y="248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8"/>
                    </a:lnTo>
                    <a:lnTo>
                      <a:pt x="336" y="260"/>
                    </a:lnTo>
                    <a:lnTo>
                      <a:pt x="334" y="263"/>
                    </a:lnTo>
                    <a:lnTo>
                      <a:pt x="331" y="266"/>
                    </a:lnTo>
                    <a:lnTo>
                      <a:pt x="328" y="272"/>
                    </a:lnTo>
                    <a:lnTo>
                      <a:pt x="320" y="277"/>
                    </a:lnTo>
                    <a:lnTo>
                      <a:pt x="313" y="277"/>
                    </a:lnTo>
                    <a:lnTo>
                      <a:pt x="305" y="274"/>
                    </a:lnTo>
                    <a:lnTo>
                      <a:pt x="299" y="272"/>
                    </a:lnTo>
                    <a:lnTo>
                      <a:pt x="292" y="277"/>
                    </a:lnTo>
                    <a:lnTo>
                      <a:pt x="289" y="280"/>
                    </a:lnTo>
                    <a:lnTo>
                      <a:pt x="283" y="285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57" y="299"/>
                    </a:lnTo>
                    <a:lnTo>
                      <a:pt x="244" y="302"/>
                    </a:lnTo>
                    <a:lnTo>
                      <a:pt x="234" y="302"/>
                    </a:lnTo>
                    <a:lnTo>
                      <a:pt x="229" y="299"/>
                    </a:lnTo>
                    <a:lnTo>
                      <a:pt x="226" y="294"/>
                    </a:lnTo>
                    <a:lnTo>
                      <a:pt x="223" y="289"/>
                    </a:lnTo>
                    <a:lnTo>
                      <a:pt x="218" y="285"/>
                    </a:lnTo>
                    <a:lnTo>
                      <a:pt x="210" y="283"/>
                    </a:lnTo>
                    <a:lnTo>
                      <a:pt x="198" y="285"/>
                    </a:lnTo>
                    <a:lnTo>
                      <a:pt x="190" y="286"/>
                    </a:lnTo>
                    <a:lnTo>
                      <a:pt x="187" y="289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6" y="291"/>
                    </a:lnTo>
                    <a:lnTo>
                      <a:pt x="181" y="289"/>
                    </a:lnTo>
                    <a:lnTo>
                      <a:pt x="172" y="286"/>
                    </a:lnTo>
                    <a:lnTo>
                      <a:pt x="153" y="282"/>
                    </a:lnTo>
                    <a:lnTo>
                      <a:pt x="135" y="277"/>
                    </a:lnTo>
                    <a:lnTo>
                      <a:pt x="124" y="272"/>
                    </a:lnTo>
                    <a:lnTo>
                      <a:pt x="116" y="269"/>
                    </a:lnTo>
                    <a:lnTo>
                      <a:pt x="113" y="266"/>
                    </a:lnTo>
                    <a:lnTo>
                      <a:pt x="110" y="263"/>
                    </a:lnTo>
                    <a:lnTo>
                      <a:pt x="104" y="260"/>
                    </a:lnTo>
                    <a:lnTo>
                      <a:pt x="94" y="255"/>
                    </a:lnTo>
                    <a:lnTo>
                      <a:pt x="80" y="249"/>
                    </a:lnTo>
                    <a:lnTo>
                      <a:pt x="65" y="243"/>
                    </a:lnTo>
                    <a:lnTo>
                      <a:pt x="56" y="240"/>
                    </a:lnTo>
                    <a:lnTo>
                      <a:pt x="51" y="240"/>
                    </a:lnTo>
                    <a:lnTo>
                      <a:pt x="49" y="240"/>
                    </a:lnTo>
                    <a:lnTo>
                      <a:pt x="49" y="241"/>
                    </a:lnTo>
                    <a:lnTo>
                      <a:pt x="48" y="241"/>
                    </a:lnTo>
                    <a:lnTo>
                      <a:pt x="45" y="243"/>
                    </a:lnTo>
                    <a:lnTo>
                      <a:pt x="39" y="244"/>
                    </a:lnTo>
                    <a:lnTo>
                      <a:pt x="28" y="244"/>
                    </a:lnTo>
                    <a:lnTo>
                      <a:pt x="29" y="240"/>
                    </a:lnTo>
                    <a:lnTo>
                      <a:pt x="31" y="238"/>
                    </a:lnTo>
                    <a:lnTo>
                      <a:pt x="31" y="237"/>
                    </a:lnTo>
                    <a:lnTo>
                      <a:pt x="29" y="231"/>
                    </a:lnTo>
                    <a:lnTo>
                      <a:pt x="28" y="226"/>
                    </a:lnTo>
                    <a:lnTo>
                      <a:pt x="25" y="218"/>
                    </a:lnTo>
                    <a:lnTo>
                      <a:pt x="22" y="207"/>
                    </a:lnTo>
                    <a:lnTo>
                      <a:pt x="18" y="195"/>
                    </a:lnTo>
                    <a:lnTo>
                      <a:pt x="15" y="187"/>
                    </a:lnTo>
                    <a:lnTo>
                      <a:pt x="12" y="183"/>
                    </a:lnTo>
                    <a:lnTo>
                      <a:pt x="8" y="176"/>
                    </a:lnTo>
                    <a:lnTo>
                      <a:pt x="0" y="165"/>
                    </a:lnTo>
                    <a:lnTo>
                      <a:pt x="8" y="156"/>
                    </a:lnTo>
                    <a:lnTo>
                      <a:pt x="14" y="147"/>
                    </a:lnTo>
                    <a:lnTo>
                      <a:pt x="17" y="139"/>
                    </a:lnTo>
                    <a:lnTo>
                      <a:pt x="17" y="124"/>
                    </a:lnTo>
                    <a:lnTo>
                      <a:pt x="18" y="107"/>
                    </a:lnTo>
                    <a:lnTo>
                      <a:pt x="20" y="105"/>
                    </a:lnTo>
                    <a:lnTo>
                      <a:pt x="20" y="104"/>
                    </a:lnTo>
                    <a:lnTo>
                      <a:pt x="20" y="102"/>
                    </a:lnTo>
                    <a:lnTo>
                      <a:pt x="22" y="102"/>
                    </a:lnTo>
                    <a:lnTo>
                      <a:pt x="22" y="100"/>
                    </a:lnTo>
                    <a:lnTo>
                      <a:pt x="23" y="100"/>
                    </a:lnTo>
                    <a:lnTo>
                      <a:pt x="26" y="99"/>
                    </a:lnTo>
                    <a:lnTo>
                      <a:pt x="28" y="97"/>
                    </a:lnTo>
                    <a:lnTo>
                      <a:pt x="32" y="94"/>
                    </a:lnTo>
                    <a:lnTo>
                      <a:pt x="37" y="90"/>
                    </a:lnTo>
                    <a:lnTo>
                      <a:pt x="43" y="82"/>
                    </a:lnTo>
                    <a:lnTo>
                      <a:pt x="46" y="77"/>
                    </a:lnTo>
                    <a:lnTo>
                      <a:pt x="46" y="74"/>
                    </a:lnTo>
                    <a:lnTo>
                      <a:pt x="45" y="71"/>
                    </a:lnTo>
                    <a:lnTo>
                      <a:pt x="45" y="63"/>
                    </a:lnTo>
                    <a:lnTo>
                      <a:pt x="45" y="54"/>
                    </a:lnTo>
                    <a:lnTo>
                      <a:pt x="45" y="45"/>
                    </a:lnTo>
                    <a:lnTo>
                      <a:pt x="46" y="42"/>
                    </a:lnTo>
                    <a:lnTo>
                      <a:pt x="46" y="40"/>
                    </a:lnTo>
                    <a:lnTo>
                      <a:pt x="46" y="39"/>
                    </a:lnTo>
                    <a:lnTo>
                      <a:pt x="48" y="34"/>
                    </a:lnTo>
                    <a:lnTo>
                      <a:pt x="49" y="23"/>
                    </a:lnTo>
                    <a:lnTo>
                      <a:pt x="51" y="17"/>
                    </a:lnTo>
                    <a:lnTo>
                      <a:pt x="51" y="14"/>
                    </a:lnTo>
                    <a:lnTo>
                      <a:pt x="51" y="9"/>
                    </a:lnTo>
                    <a:lnTo>
                      <a:pt x="51" y="8"/>
                    </a:lnTo>
                    <a:lnTo>
                      <a:pt x="63" y="6"/>
                    </a:lnTo>
                    <a:lnTo>
                      <a:pt x="80" y="3"/>
                    </a:lnTo>
                    <a:lnTo>
                      <a:pt x="85" y="1"/>
                    </a:lnTo>
                    <a:lnTo>
                      <a:pt x="90" y="1"/>
                    </a:lnTo>
                    <a:lnTo>
                      <a:pt x="91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1" y="1"/>
                    </a:lnTo>
                    <a:lnTo>
                      <a:pt x="91" y="1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7" y="1"/>
                    </a:lnTo>
                    <a:lnTo>
                      <a:pt x="102" y="1"/>
                    </a:lnTo>
                    <a:lnTo>
                      <a:pt x="113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 26"/>
              <p:cNvSpPr>
                <a:spLocks/>
              </p:cNvSpPr>
              <p:nvPr/>
            </p:nvSpPr>
            <p:spPr bwMode="auto">
              <a:xfrm>
                <a:off x="4292795" y="4781445"/>
                <a:ext cx="586862" cy="731091"/>
              </a:xfrm>
              <a:custGeom>
                <a:avLst/>
                <a:gdLst>
                  <a:gd name="T0" fmla="*/ 306 w 472"/>
                  <a:gd name="T1" fmla="*/ 9 h 588"/>
                  <a:gd name="T2" fmla="*/ 346 w 472"/>
                  <a:gd name="T3" fmla="*/ 26 h 588"/>
                  <a:gd name="T4" fmla="*/ 359 w 472"/>
                  <a:gd name="T5" fmla="*/ 62 h 588"/>
                  <a:gd name="T6" fmla="*/ 380 w 472"/>
                  <a:gd name="T7" fmla="*/ 86 h 588"/>
                  <a:gd name="T8" fmla="*/ 382 w 472"/>
                  <a:gd name="T9" fmla="*/ 91 h 588"/>
                  <a:gd name="T10" fmla="*/ 382 w 472"/>
                  <a:gd name="T11" fmla="*/ 91 h 588"/>
                  <a:gd name="T12" fmla="*/ 401 w 472"/>
                  <a:gd name="T13" fmla="*/ 127 h 588"/>
                  <a:gd name="T14" fmla="*/ 433 w 472"/>
                  <a:gd name="T15" fmla="*/ 171 h 588"/>
                  <a:gd name="T16" fmla="*/ 452 w 472"/>
                  <a:gd name="T17" fmla="*/ 224 h 588"/>
                  <a:gd name="T18" fmla="*/ 456 w 472"/>
                  <a:gd name="T19" fmla="*/ 255 h 588"/>
                  <a:gd name="T20" fmla="*/ 433 w 472"/>
                  <a:gd name="T21" fmla="*/ 275 h 588"/>
                  <a:gd name="T22" fmla="*/ 431 w 472"/>
                  <a:gd name="T23" fmla="*/ 315 h 588"/>
                  <a:gd name="T24" fmla="*/ 385 w 472"/>
                  <a:gd name="T25" fmla="*/ 326 h 588"/>
                  <a:gd name="T26" fmla="*/ 391 w 472"/>
                  <a:gd name="T27" fmla="*/ 367 h 588"/>
                  <a:gd name="T28" fmla="*/ 428 w 472"/>
                  <a:gd name="T29" fmla="*/ 470 h 588"/>
                  <a:gd name="T30" fmla="*/ 442 w 472"/>
                  <a:gd name="T31" fmla="*/ 481 h 588"/>
                  <a:gd name="T32" fmla="*/ 456 w 472"/>
                  <a:gd name="T33" fmla="*/ 509 h 588"/>
                  <a:gd name="T34" fmla="*/ 469 w 472"/>
                  <a:gd name="T35" fmla="*/ 568 h 588"/>
                  <a:gd name="T36" fmla="*/ 433 w 472"/>
                  <a:gd name="T37" fmla="*/ 574 h 588"/>
                  <a:gd name="T38" fmla="*/ 377 w 472"/>
                  <a:gd name="T39" fmla="*/ 557 h 588"/>
                  <a:gd name="T40" fmla="*/ 357 w 472"/>
                  <a:gd name="T41" fmla="*/ 579 h 588"/>
                  <a:gd name="T42" fmla="*/ 328 w 472"/>
                  <a:gd name="T43" fmla="*/ 585 h 588"/>
                  <a:gd name="T44" fmla="*/ 297 w 472"/>
                  <a:gd name="T45" fmla="*/ 577 h 588"/>
                  <a:gd name="T46" fmla="*/ 267 w 472"/>
                  <a:gd name="T47" fmla="*/ 546 h 588"/>
                  <a:gd name="T48" fmla="*/ 241 w 472"/>
                  <a:gd name="T49" fmla="*/ 517 h 588"/>
                  <a:gd name="T50" fmla="*/ 175 w 472"/>
                  <a:gd name="T51" fmla="*/ 476 h 588"/>
                  <a:gd name="T52" fmla="*/ 131 w 472"/>
                  <a:gd name="T53" fmla="*/ 475 h 588"/>
                  <a:gd name="T54" fmla="*/ 103 w 472"/>
                  <a:gd name="T55" fmla="*/ 476 h 588"/>
                  <a:gd name="T56" fmla="*/ 102 w 472"/>
                  <a:gd name="T57" fmla="*/ 476 h 588"/>
                  <a:gd name="T58" fmla="*/ 72 w 472"/>
                  <a:gd name="T59" fmla="*/ 481 h 588"/>
                  <a:gd name="T60" fmla="*/ 62 w 472"/>
                  <a:gd name="T61" fmla="*/ 476 h 588"/>
                  <a:gd name="T62" fmla="*/ 65 w 472"/>
                  <a:gd name="T63" fmla="*/ 452 h 588"/>
                  <a:gd name="T64" fmla="*/ 46 w 472"/>
                  <a:gd name="T65" fmla="*/ 421 h 588"/>
                  <a:gd name="T66" fmla="*/ 68 w 472"/>
                  <a:gd name="T67" fmla="*/ 377 h 588"/>
                  <a:gd name="T68" fmla="*/ 77 w 472"/>
                  <a:gd name="T69" fmla="*/ 356 h 588"/>
                  <a:gd name="T70" fmla="*/ 69 w 472"/>
                  <a:gd name="T71" fmla="*/ 357 h 588"/>
                  <a:gd name="T72" fmla="*/ 58 w 472"/>
                  <a:gd name="T73" fmla="*/ 354 h 588"/>
                  <a:gd name="T74" fmla="*/ 48 w 472"/>
                  <a:gd name="T75" fmla="*/ 302 h 588"/>
                  <a:gd name="T76" fmla="*/ 45 w 472"/>
                  <a:gd name="T77" fmla="*/ 275 h 588"/>
                  <a:gd name="T78" fmla="*/ 35 w 472"/>
                  <a:gd name="T79" fmla="*/ 280 h 588"/>
                  <a:gd name="T80" fmla="*/ 7 w 472"/>
                  <a:gd name="T81" fmla="*/ 274 h 588"/>
                  <a:gd name="T82" fmla="*/ 1 w 472"/>
                  <a:gd name="T83" fmla="*/ 252 h 588"/>
                  <a:gd name="T84" fmla="*/ 3 w 472"/>
                  <a:gd name="T85" fmla="*/ 199 h 588"/>
                  <a:gd name="T86" fmla="*/ 26 w 472"/>
                  <a:gd name="T87" fmla="*/ 141 h 588"/>
                  <a:gd name="T88" fmla="*/ 49 w 472"/>
                  <a:gd name="T89" fmla="*/ 97 h 588"/>
                  <a:gd name="T90" fmla="*/ 68 w 472"/>
                  <a:gd name="T91" fmla="*/ 65 h 588"/>
                  <a:gd name="T92" fmla="*/ 74 w 472"/>
                  <a:gd name="T93" fmla="*/ 72 h 588"/>
                  <a:gd name="T94" fmla="*/ 106 w 472"/>
                  <a:gd name="T95" fmla="*/ 88 h 588"/>
                  <a:gd name="T96" fmla="*/ 162 w 472"/>
                  <a:gd name="T97" fmla="*/ 93 h 588"/>
                  <a:gd name="T98" fmla="*/ 165 w 472"/>
                  <a:gd name="T99" fmla="*/ 97 h 588"/>
                  <a:gd name="T100" fmla="*/ 167 w 472"/>
                  <a:gd name="T101" fmla="*/ 96 h 588"/>
                  <a:gd name="T102" fmla="*/ 187 w 472"/>
                  <a:gd name="T103" fmla="*/ 85 h 588"/>
                  <a:gd name="T104" fmla="*/ 193 w 472"/>
                  <a:gd name="T105" fmla="*/ 83 h 588"/>
                  <a:gd name="T106" fmla="*/ 213 w 472"/>
                  <a:gd name="T107" fmla="*/ 62 h 588"/>
                  <a:gd name="T108" fmla="*/ 238 w 472"/>
                  <a:gd name="T109" fmla="*/ 31 h 588"/>
                  <a:gd name="T110" fmla="*/ 261 w 472"/>
                  <a:gd name="T111" fmla="*/ 1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" h="588">
                    <a:moveTo>
                      <a:pt x="275" y="0"/>
                    </a:moveTo>
                    <a:lnTo>
                      <a:pt x="281" y="3"/>
                    </a:lnTo>
                    <a:lnTo>
                      <a:pt x="288" y="6"/>
                    </a:lnTo>
                    <a:lnTo>
                      <a:pt x="295" y="7"/>
                    </a:lnTo>
                    <a:lnTo>
                      <a:pt x="306" y="9"/>
                    </a:lnTo>
                    <a:lnTo>
                      <a:pt x="319" y="12"/>
                    </a:lnTo>
                    <a:lnTo>
                      <a:pt x="332" y="17"/>
                    </a:lnTo>
                    <a:lnTo>
                      <a:pt x="343" y="20"/>
                    </a:lnTo>
                    <a:lnTo>
                      <a:pt x="349" y="20"/>
                    </a:lnTo>
                    <a:lnTo>
                      <a:pt x="346" y="26"/>
                    </a:lnTo>
                    <a:lnTo>
                      <a:pt x="345" y="32"/>
                    </a:lnTo>
                    <a:lnTo>
                      <a:pt x="345" y="37"/>
                    </a:lnTo>
                    <a:lnTo>
                      <a:pt x="349" y="46"/>
                    </a:lnTo>
                    <a:lnTo>
                      <a:pt x="356" y="55"/>
                    </a:lnTo>
                    <a:lnTo>
                      <a:pt x="359" y="62"/>
                    </a:lnTo>
                    <a:lnTo>
                      <a:pt x="363" y="66"/>
                    </a:lnTo>
                    <a:lnTo>
                      <a:pt x="366" y="71"/>
                    </a:lnTo>
                    <a:lnTo>
                      <a:pt x="373" y="76"/>
                    </a:lnTo>
                    <a:lnTo>
                      <a:pt x="377" y="80"/>
                    </a:lnTo>
                    <a:lnTo>
                      <a:pt x="380" y="86"/>
                    </a:lnTo>
                    <a:lnTo>
                      <a:pt x="382" y="91"/>
                    </a:lnTo>
                    <a:lnTo>
                      <a:pt x="384" y="93"/>
                    </a:lnTo>
                    <a:lnTo>
                      <a:pt x="382" y="93"/>
                    </a:lnTo>
                    <a:lnTo>
                      <a:pt x="382" y="93"/>
                    </a:lnTo>
                    <a:lnTo>
                      <a:pt x="382" y="91"/>
                    </a:lnTo>
                    <a:lnTo>
                      <a:pt x="380" y="91"/>
                    </a:lnTo>
                    <a:lnTo>
                      <a:pt x="380" y="89"/>
                    </a:lnTo>
                    <a:lnTo>
                      <a:pt x="380" y="89"/>
                    </a:lnTo>
                    <a:lnTo>
                      <a:pt x="380" y="89"/>
                    </a:lnTo>
                    <a:lnTo>
                      <a:pt x="382" y="91"/>
                    </a:lnTo>
                    <a:lnTo>
                      <a:pt x="382" y="94"/>
                    </a:lnTo>
                    <a:lnTo>
                      <a:pt x="385" y="99"/>
                    </a:lnTo>
                    <a:lnTo>
                      <a:pt x="391" y="111"/>
                    </a:lnTo>
                    <a:lnTo>
                      <a:pt x="397" y="119"/>
                    </a:lnTo>
                    <a:lnTo>
                      <a:pt x="401" y="127"/>
                    </a:lnTo>
                    <a:lnTo>
                      <a:pt x="401" y="136"/>
                    </a:lnTo>
                    <a:lnTo>
                      <a:pt x="402" y="147"/>
                    </a:lnTo>
                    <a:lnTo>
                      <a:pt x="411" y="156"/>
                    </a:lnTo>
                    <a:lnTo>
                      <a:pt x="422" y="164"/>
                    </a:lnTo>
                    <a:lnTo>
                      <a:pt x="433" y="171"/>
                    </a:lnTo>
                    <a:lnTo>
                      <a:pt x="439" y="179"/>
                    </a:lnTo>
                    <a:lnTo>
                      <a:pt x="442" y="189"/>
                    </a:lnTo>
                    <a:lnTo>
                      <a:pt x="444" y="199"/>
                    </a:lnTo>
                    <a:lnTo>
                      <a:pt x="449" y="215"/>
                    </a:lnTo>
                    <a:lnTo>
                      <a:pt x="452" y="224"/>
                    </a:lnTo>
                    <a:lnTo>
                      <a:pt x="455" y="229"/>
                    </a:lnTo>
                    <a:lnTo>
                      <a:pt x="455" y="232"/>
                    </a:lnTo>
                    <a:lnTo>
                      <a:pt x="456" y="237"/>
                    </a:lnTo>
                    <a:lnTo>
                      <a:pt x="456" y="247"/>
                    </a:lnTo>
                    <a:lnTo>
                      <a:pt x="456" y="255"/>
                    </a:lnTo>
                    <a:lnTo>
                      <a:pt x="456" y="261"/>
                    </a:lnTo>
                    <a:lnTo>
                      <a:pt x="450" y="264"/>
                    </a:lnTo>
                    <a:lnTo>
                      <a:pt x="444" y="267"/>
                    </a:lnTo>
                    <a:lnTo>
                      <a:pt x="438" y="271"/>
                    </a:lnTo>
                    <a:lnTo>
                      <a:pt x="433" y="275"/>
                    </a:lnTo>
                    <a:lnTo>
                      <a:pt x="433" y="281"/>
                    </a:lnTo>
                    <a:lnTo>
                      <a:pt x="435" y="291"/>
                    </a:lnTo>
                    <a:lnTo>
                      <a:pt x="436" y="303"/>
                    </a:lnTo>
                    <a:lnTo>
                      <a:pt x="435" y="312"/>
                    </a:lnTo>
                    <a:lnTo>
                      <a:pt x="431" y="315"/>
                    </a:lnTo>
                    <a:lnTo>
                      <a:pt x="427" y="317"/>
                    </a:lnTo>
                    <a:lnTo>
                      <a:pt x="416" y="317"/>
                    </a:lnTo>
                    <a:lnTo>
                      <a:pt x="402" y="319"/>
                    </a:lnTo>
                    <a:lnTo>
                      <a:pt x="390" y="322"/>
                    </a:lnTo>
                    <a:lnTo>
                      <a:pt x="385" y="326"/>
                    </a:lnTo>
                    <a:lnTo>
                      <a:pt x="384" y="331"/>
                    </a:lnTo>
                    <a:lnTo>
                      <a:pt x="387" y="337"/>
                    </a:lnTo>
                    <a:lnTo>
                      <a:pt x="390" y="343"/>
                    </a:lnTo>
                    <a:lnTo>
                      <a:pt x="391" y="354"/>
                    </a:lnTo>
                    <a:lnTo>
                      <a:pt x="391" y="367"/>
                    </a:lnTo>
                    <a:lnTo>
                      <a:pt x="391" y="382"/>
                    </a:lnTo>
                    <a:lnTo>
                      <a:pt x="394" y="402"/>
                    </a:lnTo>
                    <a:lnTo>
                      <a:pt x="404" y="430"/>
                    </a:lnTo>
                    <a:lnTo>
                      <a:pt x="416" y="455"/>
                    </a:lnTo>
                    <a:lnTo>
                      <a:pt x="428" y="470"/>
                    </a:lnTo>
                    <a:lnTo>
                      <a:pt x="431" y="475"/>
                    </a:lnTo>
                    <a:lnTo>
                      <a:pt x="436" y="476"/>
                    </a:lnTo>
                    <a:lnTo>
                      <a:pt x="438" y="478"/>
                    </a:lnTo>
                    <a:lnTo>
                      <a:pt x="441" y="480"/>
                    </a:lnTo>
                    <a:lnTo>
                      <a:pt x="442" y="481"/>
                    </a:lnTo>
                    <a:lnTo>
                      <a:pt x="445" y="483"/>
                    </a:lnTo>
                    <a:lnTo>
                      <a:pt x="447" y="486"/>
                    </a:lnTo>
                    <a:lnTo>
                      <a:pt x="450" y="490"/>
                    </a:lnTo>
                    <a:lnTo>
                      <a:pt x="455" y="501"/>
                    </a:lnTo>
                    <a:lnTo>
                      <a:pt x="456" y="509"/>
                    </a:lnTo>
                    <a:lnTo>
                      <a:pt x="456" y="518"/>
                    </a:lnTo>
                    <a:lnTo>
                      <a:pt x="458" y="532"/>
                    </a:lnTo>
                    <a:lnTo>
                      <a:pt x="462" y="546"/>
                    </a:lnTo>
                    <a:lnTo>
                      <a:pt x="466" y="557"/>
                    </a:lnTo>
                    <a:lnTo>
                      <a:pt x="469" y="568"/>
                    </a:lnTo>
                    <a:lnTo>
                      <a:pt x="472" y="582"/>
                    </a:lnTo>
                    <a:lnTo>
                      <a:pt x="459" y="580"/>
                    </a:lnTo>
                    <a:lnTo>
                      <a:pt x="450" y="580"/>
                    </a:lnTo>
                    <a:lnTo>
                      <a:pt x="444" y="577"/>
                    </a:lnTo>
                    <a:lnTo>
                      <a:pt x="433" y="574"/>
                    </a:lnTo>
                    <a:lnTo>
                      <a:pt x="418" y="569"/>
                    </a:lnTo>
                    <a:lnTo>
                      <a:pt x="402" y="563"/>
                    </a:lnTo>
                    <a:lnTo>
                      <a:pt x="391" y="558"/>
                    </a:lnTo>
                    <a:lnTo>
                      <a:pt x="384" y="555"/>
                    </a:lnTo>
                    <a:lnTo>
                      <a:pt x="377" y="557"/>
                    </a:lnTo>
                    <a:lnTo>
                      <a:pt x="370" y="562"/>
                    </a:lnTo>
                    <a:lnTo>
                      <a:pt x="366" y="565"/>
                    </a:lnTo>
                    <a:lnTo>
                      <a:pt x="363" y="568"/>
                    </a:lnTo>
                    <a:lnTo>
                      <a:pt x="360" y="574"/>
                    </a:lnTo>
                    <a:lnTo>
                      <a:pt x="357" y="579"/>
                    </a:lnTo>
                    <a:lnTo>
                      <a:pt x="357" y="582"/>
                    </a:lnTo>
                    <a:lnTo>
                      <a:pt x="357" y="583"/>
                    </a:lnTo>
                    <a:lnTo>
                      <a:pt x="357" y="585"/>
                    </a:lnTo>
                    <a:lnTo>
                      <a:pt x="339" y="585"/>
                    </a:lnTo>
                    <a:lnTo>
                      <a:pt x="328" y="585"/>
                    </a:lnTo>
                    <a:lnTo>
                      <a:pt x="322" y="586"/>
                    </a:lnTo>
                    <a:lnTo>
                      <a:pt x="317" y="588"/>
                    </a:lnTo>
                    <a:lnTo>
                      <a:pt x="311" y="586"/>
                    </a:lnTo>
                    <a:lnTo>
                      <a:pt x="305" y="582"/>
                    </a:lnTo>
                    <a:lnTo>
                      <a:pt x="297" y="577"/>
                    </a:lnTo>
                    <a:lnTo>
                      <a:pt x="291" y="574"/>
                    </a:lnTo>
                    <a:lnTo>
                      <a:pt x="286" y="569"/>
                    </a:lnTo>
                    <a:lnTo>
                      <a:pt x="281" y="563"/>
                    </a:lnTo>
                    <a:lnTo>
                      <a:pt x="274" y="554"/>
                    </a:lnTo>
                    <a:lnTo>
                      <a:pt x="267" y="546"/>
                    </a:lnTo>
                    <a:lnTo>
                      <a:pt x="263" y="541"/>
                    </a:lnTo>
                    <a:lnTo>
                      <a:pt x="260" y="537"/>
                    </a:lnTo>
                    <a:lnTo>
                      <a:pt x="255" y="532"/>
                    </a:lnTo>
                    <a:lnTo>
                      <a:pt x="249" y="526"/>
                    </a:lnTo>
                    <a:lnTo>
                      <a:pt x="241" y="517"/>
                    </a:lnTo>
                    <a:lnTo>
                      <a:pt x="227" y="500"/>
                    </a:lnTo>
                    <a:lnTo>
                      <a:pt x="215" y="489"/>
                    </a:lnTo>
                    <a:lnTo>
                      <a:pt x="202" y="481"/>
                    </a:lnTo>
                    <a:lnTo>
                      <a:pt x="187" y="478"/>
                    </a:lnTo>
                    <a:lnTo>
                      <a:pt x="175" y="476"/>
                    </a:lnTo>
                    <a:lnTo>
                      <a:pt x="167" y="476"/>
                    </a:lnTo>
                    <a:lnTo>
                      <a:pt x="159" y="476"/>
                    </a:lnTo>
                    <a:lnTo>
                      <a:pt x="147" y="476"/>
                    </a:lnTo>
                    <a:lnTo>
                      <a:pt x="137" y="475"/>
                    </a:lnTo>
                    <a:lnTo>
                      <a:pt x="131" y="475"/>
                    </a:lnTo>
                    <a:lnTo>
                      <a:pt x="127" y="475"/>
                    </a:lnTo>
                    <a:lnTo>
                      <a:pt x="122" y="475"/>
                    </a:lnTo>
                    <a:lnTo>
                      <a:pt x="111" y="476"/>
                    </a:lnTo>
                    <a:lnTo>
                      <a:pt x="106" y="476"/>
                    </a:lnTo>
                    <a:lnTo>
                      <a:pt x="103" y="476"/>
                    </a:lnTo>
                    <a:lnTo>
                      <a:pt x="102" y="476"/>
                    </a:lnTo>
                    <a:lnTo>
                      <a:pt x="100" y="476"/>
                    </a:lnTo>
                    <a:lnTo>
                      <a:pt x="100" y="476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0" y="476"/>
                    </a:lnTo>
                    <a:lnTo>
                      <a:pt x="99" y="476"/>
                    </a:lnTo>
                    <a:lnTo>
                      <a:pt x="94" y="476"/>
                    </a:lnTo>
                    <a:lnTo>
                      <a:pt x="89" y="478"/>
                    </a:lnTo>
                    <a:lnTo>
                      <a:pt x="72" y="481"/>
                    </a:lnTo>
                    <a:lnTo>
                      <a:pt x="60" y="483"/>
                    </a:lnTo>
                    <a:lnTo>
                      <a:pt x="62" y="481"/>
                    </a:lnTo>
                    <a:lnTo>
                      <a:pt x="62" y="480"/>
                    </a:lnTo>
                    <a:lnTo>
                      <a:pt x="62" y="478"/>
                    </a:lnTo>
                    <a:lnTo>
                      <a:pt x="62" y="476"/>
                    </a:lnTo>
                    <a:lnTo>
                      <a:pt x="62" y="475"/>
                    </a:lnTo>
                    <a:lnTo>
                      <a:pt x="62" y="473"/>
                    </a:lnTo>
                    <a:lnTo>
                      <a:pt x="62" y="469"/>
                    </a:lnTo>
                    <a:lnTo>
                      <a:pt x="63" y="462"/>
                    </a:lnTo>
                    <a:lnTo>
                      <a:pt x="65" y="452"/>
                    </a:lnTo>
                    <a:lnTo>
                      <a:pt x="63" y="444"/>
                    </a:lnTo>
                    <a:lnTo>
                      <a:pt x="58" y="439"/>
                    </a:lnTo>
                    <a:lnTo>
                      <a:pt x="54" y="435"/>
                    </a:lnTo>
                    <a:lnTo>
                      <a:pt x="48" y="427"/>
                    </a:lnTo>
                    <a:lnTo>
                      <a:pt x="46" y="421"/>
                    </a:lnTo>
                    <a:lnTo>
                      <a:pt x="46" y="416"/>
                    </a:lnTo>
                    <a:lnTo>
                      <a:pt x="48" y="411"/>
                    </a:lnTo>
                    <a:lnTo>
                      <a:pt x="52" y="405"/>
                    </a:lnTo>
                    <a:lnTo>
                      <a:pt x="60" y="394"/>
                    </a:lnTo>
                    <a:lnTo>
                      <a:pt x="68" y="377"/>
                    </a:lnTo>
                    <a:lnTo>
                      <a:pt x="72" y="370"/>
                    </a:lnTo>
                    <a:lnTo>
                      <a:pt x="74" y="365"/>
                    </a:lnTo>
                    <a:lnTo>
                      <a:pt x="75" y="360"/>
                    </a:lnTo>
                    <a:lnTo>
                      <a:pt x="77" y="357"/>
                    </a:lnTo>
                    <a:lnTo>
                      <a:pt x="77" y="356"/>
                    </a:lnTo>
                    <a:lnTo>
                      <a:pt x="75" y="356"/>
                    </a:lnTo>
                    <a:lnTo>
                      <a:pt x="74" y="356"/>
                    </a:lnTo>
                    <a:lnTo>
                      <a:pt x="72" y="356"/>
                    </a:lnTo>
                    <a:lnTo>
                      <a:pt x="71" y="356"/>
                    </a:lnTo>
                    <a:lnTo>
                      <a:pt x="69" y="357"/>
                    </a:lnTo>
                    <a:lnTo>
                      <a:pt x="66" y="357"/>
                    </a:lnTo>
                    <a:lnTo>
                      <a:pt x="65" y="357"/>
                    </a:lnTo>
                    <a:lnTo>
                      <a:pt x="62" y="357"/>
                    </a:lnTo>
                    <a:lnTo>
                      <a:pt x="60" y="356"/>
                    </a:lnTo>
                    <a:lnTo>
                      <a:pt x="58" y="354"/>
                    </a:lnTo>
                    <a:lnTo>
                      <a:pt x="55" y="348"/>
                    </a:lnTo>
                    <a:lnTo>
                      <a:pt x="52" y="342"/>
                    </a:lnTo>
                    <a:lnTo>
                      <a:pt x="51" y="334"/>
                    </a:lnTo>
                    <a:lnTo>
                      <a:pt x="49" y="322"/>
                    </a:lnTo>
                    <a:lnTo>
                      <a:pt x="48" y="302"/>
                    </a:lnTo>
                    <a:lnTo>
                      <a:pt x="48" y="292"/>
                    </a:lnTo>
                    <a:lnTo>
                      <a:pt x="48" y="284"/>
                    </a:lnTo>
                    <a:lnTo>
                      <a:pt x="46" y="280"/>
                    </a:lnTo>
                    <a:lnTo>
                      <a:pt x="45" y="277"/>
                    </a:lnTo>
                    <a:lnTo>
                      <a:pt x="45" y="275"/>
                    </a:lnTo>
                    <a:lnTo>
                      <a:pt x="43" y="275"/>
                    </a:lnTo>
                    <a:lnTo>
                      <a:pt x="41" y="275"/>
                    </a:lnTo>
                    <a:lnTo>
                      <a:pt x="40" y="277"/>
                    </a:lnTo>
                    <a:lnTo>
                      <a:pt x="37" y="278"/>
                    </a:lnTo>
                    <a:lnTo>
                      <a:pt x="35" y="280"/>
                    </a:lnTo>
                    <a:lnTo>
                      <a:pt x="32" y="280"/>
                    </a:lnTo>
                    <a:lnTo>
                      <a:pt x="27" y="281"/>
                    </a:lnTo>
                    <a:lnTo>
                      <a:pt x="18" y="280"/>
                    </a:lnTo>
                    <a:lnTo>
                      <a:pt x="12" y="278"/>
                    </a:lnTo>
                    <a:lnTo>
                      <a:pt x="7" y="274"/>
                    </a:lnTo>
                    <a:lnTo>
                      <a:pt x="3" y="266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5"/>
                    </a:lnTo>
                    <a:lnTo>
                      <a:pt x="1" y="252"/>
                    </a:lnTo>
                    <a:lnTo>
                      <a:pt x="3" y="244"/>
                    </a:lnTo>
                    <a:lnTo>
                      <a:pt x="3" y="230"/>
                    </a:lnTo>
                    <a:lnTo>
                      <a:pt x="3" y="213"/>
                    </a:lnTo>
                    <a:lnTo>
                      <a:pt x="3" y="206"/>
                    </a:lnTo>
                    <a:lnTo>
                      <a:pt x="3" y="199"/>
                    </a:lnTo>
                    <a:lnTo>
                      <a:pt x="4" y="195"/>
                    </a:lnTo>
                    <a:lnTo>
                      <a:pt x="6" y="187"/>
                    </a:lnTo>
                    <a:lnTo>
                      <a:pt x="9" y="173"/>
                    </a:lnTo>
                    <a:lnTo>
                      <a:pt x="17" y="156"/>
                    </a:lnTo>
                    <a:lnTo>
                      <a:pt x="26" y="141"/>
                    </a:lnTo>
                    <a:lnTo>
                      <a:pt x="34" y="127"/>
                    </a:lnTo>
                    <a:lnTo>
                      <a:pt x="37" y="117"/>
                    </a:lnTo>
                    <a:lnTo>
                      <a:pt x="41" y="113"/>
                    </a:lnTo>
                    <a:lnTo>
                      <a:pt x="45" y="106"/>
                    </a:lnTo>
                    <a:lnTo>
                      <a:pt x="49" y="97"/>
                    </a:lnTo>
                    <a:lnTo>
                      <a:pt x="55" y="83"/>
                    </a:lnTo>
                    <a:lnTo>
                      <a:pt x="60" y="72"/>
                    </a:lnTo>
                    <a:lnTo>
                      <a:pt x="65" y="63"/>
                    </a:lnTo>
                    <a:lnTo>
                      <a:pt x="66" y="65"/>
                    </a:lnTo>
                    <a:lnTo>
                      <a:pt x="68" y="65"/>
                    </a:lnTo>
                    <a:lnTo>
                      <a:pt x="68" y="66"/>
                    </a:lnTo>
                    <a:lnTo>
                      <a:pt x="69" y="66"/>
                    </a:lnTo>
                    <a:lnTo>
                      <a:pt x="69" y="68"/>
                    </a:lnTo>
                    <a:lnTo>
                      <a:pt x="71" y="69"/>
                    </a:lnTo>
                    <a:lnTo>
                      <a:pt x="74" y="72"/>
                    </a:lnTo>
                    <a:lnTo>
                      <a:pt x="79" y="76"/>
                    </a:lnTo>
                    <a:lnTo>
                      <a:pt x="89" y="83"/>
                    </a:lnTo>
                    <a:lnTo>
                      <a:pt x="96" y="86"/>
                    </a:lnTo>
                    <a:lnTo>
                      <a:pt x="100" y="88"/>
                    </a:lnTo>
                    <a:lnTo>
                      <a:pt x="106" y="88"/>
                    </a:lnTo>
                    <a:lnTo>
                      <a:pt x="117" y="89"/>
                    </a:lnTo>
                    <a:lnTo>
                      <a:pt x="131" y="93"/>
                    </a:lnTo>
                    <a:lnTo>
                      <a:pt x="147" y="94"/>
                    </a:lnTo>
                    <a:lnTo>
                      <a:pt x="159" y="94"/>
                    </a:lnTo>
                    <a:lnTo>
                      <a:pt x="162" y="93"/>
                    </a:lnTo>
                    <a:lnTo>
                      <a:pt x="164" y="94"/>
                    </a:lnTo>
                    <a:lnTo>
                      <a:pt x="165" y="94"/>
                    </a:lnTo>
                    <a:lnTo>
                      <a:pt x="165" y="94"/>
                    </a:lnTo>
                    <a:lnTo>
                      <a:pt x="165" y="96"/>
                    </a:lnTo>
                    <a:lnTo>
                      <a:pt x="165" y="97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5" y="97"/>
                    </a:lnTo>
                    <a:lnTo>
                      <a:pt x="167" y="96"/>
                    </a:lnTo>
                    <a:lnTo>
                      <a:pt x="170" y="94"/>
                    </a:lnTo>
                    <a:lnTo>
                      <a:pt x="175" y="91"/>
                    </a:lnTo>
                    <a:lnTo>
                      <a:pt x="181" y="88"/>
                    </a:lnTo>
                    <a:lnTo>
                      <a:pt x="184" y="85"/>
                    </a:lnTo>
                    <a:lnTo>
                      <a:pt x="187" y="85"/>
                    </a:lnTo>
                    <a:lnTo>
                      <a:pt x="190" y="83"/>
                    </a:lnTo>
                    <a:lnTo>
                      <a:pt x="192" y="83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5" y="82"/>
                    </a:lnTo>
                    <a:lnTo>
                      <a:pt x="196" y="79"/>
                    </a:lnTo>
                    <a:lnTo>
                      <a:pt x="198" y="76"/>
                    </a:lnTo>
                    <a:lnTo>
                      <a:pt x="204" y="66"/>
                    </a:lnTo>
                    <a:lnTo>
                      <a:pt x="213" y="62"/>
                    </a:lnTo>
                    <a:lnTo>
                      <a:pt x="221" y="57"/>
                    </a:lnTo>
                    <a:lnTo>
                      <a:pt x="229" y="55"/>
                    </a:lnTo>
                    <a:lnTo>
                      <a:pt x="233" y="52"/>
                    </a:lnTo>
                    <a:lnTo>
                      <a:pt x="236" y="45"/>
                    </a:lnTo>
                    <a:lnTo>
                      <a:pt x="238" y="31"/>
                    </a:lnTo>
                    <a:lnTo>
                      <a:pt x="238" y="18"/>
                    </a:lnTo>
                    <a:lnTo>
                      <a:pt x="238" y="9"/>
                    </a:lnTo>
                    <a:lnTo>
                      <a:pt x="241" y="4"/>
                    </a:lnTo>
                    <a:lnTo>
                      <a:pt x="250" y="3"/>
                    </a:lnTo>
                    <a:lnTo>
                      <a:pt x="261" y="1"/>
                    </a:lnTo>
                    <a:lnTo>
                      <a:pt x="271" y="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 28"/>
              <p:cNvSpPr>
                <a:spLocks/>
              </p:cNvSpPr>
              <p:nvPr/>
            </p:nvSpPr>
            <p:spPr bwMode="auto">
              <a:xfrm>
                <a:off x="4770242" y="5063685"/>
                <a:ext cx="433930" cy="442633"/>
              </a:xfrm>
              <a:custGeom>
                <a:avLst/>
                <a:gdLst>
                  <a:gd name="T0" fmla="*/ 173 w 349"/>
                  <a:gd name="T1" fmla="*/ 5 h 356"/>
                  <a:gd name="T2" fmla="*/ 178 w 349"/>
                  <a:gd name="T3" fmla="*/ 13 h 356"/>
                  <a:gd name="T4" fmla="*/ 188 w 349"/>
                  <a:gd name="T5" fmla="*/ 16 h 356"/>
                  <a:gd name="T6" fmla="*/ 204 w 349"/>
                  <a:gd name="T7" fmla="*/ 6 h 356"/>
                  <a:gd name="T8" fmla="*/ 232 w 349"/>
                  <a:gd name="T9" fmla="*/ 14 h 356"/>
                  <a:gd name="T10" fmla="*/ 230 w 349"/>
                  <a:gd name="T11" fmla="*/ 78 h 356"/>
                  <a:gd name="T12" fmla="*/ 273 w 349"/>
                  <a:gd name="T13" fmla="*/ 102 h 356"/>
                  <a:gd name="T14" fmla="*/ 287 w 349"/>
                  <a:gd name="T15" fmla="*/ 130 h 356"/>
                  <a:gd name="T16" fmla="*/ 294 w 349"/>
                  <a:gd name="T17" fmla="*/ 135 h 356"/>
                  <a:gd name="T18" fmla="*/ 312 w 349"/>
                  <a:gd name="T19" fmla="*/ 149 h 356"/>
                  <a:gd name="T20" fmla="*/ 318 w 349"/>
                  <a:gd name="T21" fmla="*/ 155 h 356"/>
                  <a:gd name="T22" fmla="*/ 315 w 349"/>
                  <a:gd name="T23" fmla="*/ 155 h 356"/>
                  <a:gd name="T24" fmla="*/ 315 w 349"/>
                  <a:gd name="T25" fmla="*/ 157 h 356"/>
                  <a:gd name="T26" fmla="*/ 325 w 349"/>
                  <a:gd name="T27" fmla="*/ 192 h 356"/>
                  <a:gd name="T28" fmla="*/ 326 w 349"/>
                  <a:gd name="T29" fmla="*/ 200 h 356"/>
                  <a:gd name="T30" fmla="*/ 326 w 349"/>
                  <a:gd name="T31" fmla="*/ 197 h 356"/>
                  <a:gd name="T32" fmla="*/ 331 w 349"/>
                  <a:gd name="T33" fmla="*/ 203 h 356"/>
                  <a:gd name="T34" fmla="*/ 334 w 349"/>
                  <a:gd name="T35" fmla="*/ 211 h 356"/>
                  <a:gd name="T36" fmla="*/ 334 w 349"/>
                  <a:gd name="T37" fmla="*/ 211 h 356"/>
                  <a:gd name="T38" fmla="*/ 340 w 349"/>
                  <a:gd name="T39" fmla="*/ 220 h 356"/>
                  <a:gd name="T40" fmla="*/ 340 w 349"/>
                  <a:gd name="T41" fmla="*/ 226 h 356"/>
                  <a:gd name="T42" fmla="*/ 349 w 349"/>
                  <a:gd name="T43" fmla="*/ 242 h 356"/>
                  <a:gd name="T44" fmla="*/ 332 w 349"/>
                  <a:gd name="T45" fmla="*/ 263 h 356"/>
                  <a:gd name="T46" fmla="*/ 303 w 349"/>
                  <a:gd name="T47" fmla="*/ 235 h 356"/>
                  <a:gd name="T48" fmla="*/ 267 w 349"/>
                  <a:gd name="T49" fmla="*/ 235 h 356"/>
                  <a:gd name="T50" fmla="*/ 261 w 349"/>
                  <a:gd name="T51" fmla="*/ 256 h 356"/>
                  <a:gd name="T52" fmla="*/ 263 w 349"/>
                  <a:gd name="T53" fmla="*/ 290 h 356"/>
                  <a:gd name="T54" fmla="*/ 256 w 349"/>
                  <a:gd name="T55" fmla="*/ 293 h 356"/>
                  <a:gd name="T56" fmla="*/ 226 w 349"/>
                  <a:gd name="T57" fmla="*/ 279 h 356"/>
                  <a:gd name="T58" fmla="*/ 195 w 349"/>
                  <a:gd name="T59" fmla="*/ 285 h 356"/>
                  <a:gd name="T60" fmla="*/ 198 w 349"/>
                  <a:gd name="T61" fmla="*/ 307 h 356"/>
                  <a:gd name="T62" fmla="*/ 191 w 349"/>
                  <a:gd name="T63" fmla="*/ 314 h 356"/>
                  <a:gd name="T64" fmla="*/ 157 w 349"/>
                  <a:gd name="T65" fmla="*/ 327 h 356"/>
                  <a:gd name="T66" fmla="*/ 143 w 349"/>
                  <a:gd name="T67" fmla="*/ 347 h 356"/>
                  <a:gd name="T68" fmla="*/ 100 w 349"/>
                  <a:gd name="T69" fmla="*/ 356 h 356"/>
                  <a:gd name="T70" fmla="*/ 78 w 349"/>
                  <a:gd name="T71" fmla="*/ 319 h 356"/>
                  <a:gd name="T72" fmla="*/ 71 w 349"/>
                  <a:gd name="T73" fmla="*/ 274 h 356"/>
                  <a:gd name="T74" fmla="*/ 58 w 349"/>
                  <a:gd name="T75" fmla="*/ 254 h 356"/>
                  <a:gd name="T76" fmla="*/ 47 w 349"/>
                  <a:gd name="T77" fmla="*/ 248 h 356"/>
                  <a:gd name="T78" fmla="*/ 10 w 349"/>
                  <a:gd name="T79" fmla="*/ 175 h 356"/>
                  <a:gd name="T80" fmla="*/ 6 w 349"/>
                  <a:gd name="T81" fmla="*/ 116 h 356"/>
                  <a:gd name="T82" fmla="*/ 6 w 349"/>
                  <a:gd name="T83" fmla="*/ 95 h 356"/>
                  <a:gd name="T84" fmla="*/ 47 w 349"/>
                  <a:gd name="T85" fmla="*/ 88 h 356"/>
                  <a:gd name="T86" fmla="*/ 49 w 349"/>
                  <a:gd name="T87" fmla="*/ 54 h 356"/>
                  <a:gd name="T88" fmla="*/ 66 w 349"/>
                  <a:gd name="T89" fmla="*/ 37 h 356"/>
                  <a:gd name="T90" fmla="*/ 83 w 349"/>
                  <a:gd name="T91" fmla="*/ 30 h 356"/>
                  <a:gd name="T92" fmla="*/ 114 w 349"/>
                  <a:gd name="T93" fmla="*/ 20 h 356"/>
                  <a:gd name="T94" fmla="*/ 159 w 349"/>
                  <a:gd name="T9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9" h="356">
                    <a:moveTo>
                      <a:pt x="159" y="0"/>
                    </a:moveTo>
                    <a:lnTo>
                      <a:pt x="168" y="0"/>
                    </a:lnTo>
                    <a:lnTo>
                      <a:pt x="171" y="2"/>
                    </a:lnTo>
                    <a:lnTo>
                      <a:pt x="173" y="5"/>
                    </a:lnTo>
                    <a:lnTo>
                      <a:pt x="174" y="6"/>
                    </a:lnTo>
                    <a:lnTo>
                      <a:pt x="176" y="10"/>
                    </a:lnTo>
                    <a:lnTo>
                      <a:pt x="176" y="11"/>
                    </a:lnTo>
                    <a:lnTo>
                      <a:pt x="178" y="13"/>
                    </a:lnTo>
                    <a:lnTo>
                      <a:pt x="179" y="14"/>
                    </a:lnTo>
                    <a:lnTo>
                      <a:pt x="181" y="16"/>
                    </a:lnTo>
                    <a:lnTo>
                      <a:pt x="184" y="16"/>
                    </a:lnTo>
                    <a:lnTo>
                      <a:pt x="188" y="16"/>
                    </a:lnTo>
                    <a:lnTo>
                      <a:pt x="195" y="14"/>
                    </a:lnTo>
                    <a:lnTo>
                      <a:pt x="198" y="13"/>
                    </a:lnTo>
                    <a:lnTo>
                      <a:pt x="201" y="10"/>
                    </a:lnTo>
                    <a:lnTo>
                      <a:pt x="204" y="6"/>
                    </a:lnTo>
                    <a:lnTo>
                      <a:pt x="212" y="5"/>
                    </a:lnTo>
                    <a:lnTo>
                      <a:pt x="224" y="3"/>
                    </a:lnTo>
                    <a:lnTo>
                      <a:pt x="233" y="2"/>
                    </a:lnTo>
                    <a:lnTo>
                      <a:pt x="232" y="14"/>
                    </a:lnTo>
                    <a:lnTo>
                      <a:pt x="229" y="28"/>
                    </a:lnTo>
                    <a:lnTo>
                      <a:pt x="226" y="50"/>
                    </a:lnTo>
                    <a:lnTo>
                      <a:pt x="226" y="65"/>
                    </a:lnTo>
                    <a:lnTo>
                      <a:pt x="230" y="78"/>
                    </a:lnTo>
                    <a:lnTo>
                      <a:pt x="241" y="84"/>
                    </a:lnTo>
                    <a:lnTo>
                      <a:pt x="255" y="90"/>
                    </a:lnTo>
                    <a:lnTo>
                      <a:pt x="266" y="96"/>
                    </a:lnTo>
                    <a:lnTo>
                      <a:pt x="273" y="102"/>
                    </a:lnTo>
                    <a:lnTo>
                      <a:pt x="277" y="104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9" y="132"/>
                    </a:lnTo>
                    <a:lnTo>
                      <a:pt x="291" y="132"/>
                    </a:lnTo>
                    <a:lnTo>
                      <a:pt x="294" y="135"/>
                    </a:lnTo>
                    <a:lnTo>
                      <a:pt x="297" y="136"/>
                    </a:lnTo>
                    <a:lnTo>
                      <a:pt x="301" y="141"/>
                    </a:lnTo>
                    <a:lnTo>
                      <a:pt x="308" y="144"/>
                    </a:lnTo>
                    <a:lnTo>
                      <a:pt x="312" y="149"/>
                    </a:lnTo>
                    <a:lnTo>
                      <a:pt x="315" y="152"/>
                    </a:lnTo>
                    <a:lnTo>
                      <a:pt x="317" y="153"/>
                    </a:lnTo>
                    <a:lnTo>
                      <a:pt x="318" y="155"/>
                    </a:lnTo>
                    <a:lnTo>
                      <a:pt x="318" y="155"/>
                    </a:lnTo>
                    <a:lnTo>
                      <a:pt x="318" y="157"/>
                    </a:lnTo>
                    <a:lnTo>
                      <a:pt x="318" y="157"/>
                    </a:lnTo>
                    <a:lnTo>
                      <a:pt x="317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7"/>
                    </a:lnTo>
                    <a:lnTo>
                      <a:pt x="317" y="161"/>
                    </a:lnTo>
                    <a:lnTo>
                      <a:pt x="318" y="170"/>
                    </a:lnTo>
                    <a:lnTo>
                      <a:pt x="323" y="186"/>
                    </a:lnTo>
                    <a:lnTo>
                      <a:pt x="325" y="192"/>
                    </a:lnTo>
                    <a:lnTo>
                      <a:pt x="325" y="195"/>
                    </a:lnTo>
                    <a:lnTo>
                      <a:pt x="326" y="198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6" y="198"/>
                    </a:lnTo>
                    <a:lnTo>
                      <a:pt x="326" y="198"/>
                    </a:lnTo>
                    <a:lnTo>
                      <a:pt x="326" y="197"/>
                    </a:lnTo>
                    <a:lnTo>
                      <a:pt x="326" y="197"/>
                    </a:lnTo>
                    <a:lnTo>
                      <a:pt x="328" y="198"/>
                    </a:lnTo>
                    <a:lnTo>
                      <a:pt x="329" y="200"/>
                    </a:lnTo>
                    <a:lnTo>
                      <a:pt x="331" y="203"/>
                    </a:lnTo>
                    <a:lnTo>
                      <a:pt x="332" y="208"/>
                    </a:lnTo>
                    <a:lnTo>
                      <a:pt x="332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5" y="211"/>
                    </a:lnTo>
                    <a:lnTo>
                      <a:pt x="337" y="214"/>
                    </a:lnTo>
                    <a:lnTo>
                      <a:pt x="340" y="217"/>
                    </a:lnTo>
                    <a:lnTo>
                      <a:pt x="340" y="220"/>
                    </a:lnTo>
                    <a:lnTo>
                      <a:pt x="340" y="222"/>
                    </a:lnTo>
                    <a:lnTo>
                      <a:pt x="340" y="223"/>
                    </a:lnTo>
                    <a:lnTo>
                      <a:pt x="340" y="225"/>
                    </a:lnTo>
                    <a:lnTo>
                      <a:pt x="340" y="226"/>
                    </a:lnTo>
                    <a:lnTo>
                      <a:pt x="340" y="228"/>
                    </a:lnTo>
                    <a:lnTo>
                      <a:pt x="343" y="231"/>
                    </a:lnTo>
                    <a:lnTo>
                      <a:pt x="348" y="235"/>
                    </a:lnTo>
                    <a:lnTo>
                      <a:pt x="349" y="242"/>
                    </a:lnTo>
                    <a:lnTo>
                      <a:pt x="349" y="248"/>
                    </a:lnTo>
                    <a:lnTo>
                      <a:pt x="345" y="259"/>
                    </a:lnTo>
                    <a:lnTo>
                      <a:pt x="340" y="263"/>
                    </a:lnTo>
                    <a:lnTo>
                      <a:pt x="332" y="263"/>
                    </a:lnTo>
                    <a:lnTo>
                      <a:pt x="325" y="257"/>
                    </a:lnTo>
                    <a:lnTo>
                      <a:pt x="317" y="251"/>
                    </a:lnTo>
                    <a:lnTo>
                      <a:pt x="309" y="243"/>
                    </a:lnTo>
                    <a:lnTo>
                      <a:pt x="303" y="235"/>
                    </a:lnTo>
                    <a:lnTo>
                      <a:pt x="295" y="231"/>
                    </a:lnTo>
                    <a:lnTo>
                      <a:pt x="291" y="231"/>
                    </a:lnTo>
                    <a:lnTo>
                      <a:pt x="281" y="232"/>
                    </a:lnTo>
                    <a:lnTo>
                      <a:pt x="267" y="235"/>
                    </a:lnTo>
                    <a:lnTo>
                      <a:pt x="258" y="239"/>
                    </a:lnTo>
                    <a:lnTo>
                      <a:pt x="255" y="243"/>
                    </a:lnTo>
                    <a:lnTo>
                      <a:pt x="256" y="249"/>
                    </a:lnTo>
                    <a:lnTo>
                      <a:pt x="261" y="256"/>
                    </a:lnTo>
                    <a:lnTo>
                      <a:pt x="264" y="265"/>
                    </a:lnTo>
                    <a:lnTo>
                      <a:pt x="264" y="277"/>
                    </a:lnTo>
                    <a:lnTo>
                      <a:pt x="263" y="285"/>
                    </a:lnTo>
                    <a:lnTo>
                      <a:pt x="263" y="290"/>
                    </a:lnTo>
                    <a:lnTo>
                      <a:pt x="261" y="293"/>
                    </a:lnTo>
                    <a:lnTo>
                      <a:pt x="260" y="294"/>
                    </a:lnTo>
                    <a:lnTo>
                      <a:pt x="258" y="294"/>
                    </a:lnTo>
                    <a:lnTo>
                      <a:pt x="256" y="293"/>
                    </a:lnTo>
                    <a:lnTo>
                      <a:pt x="255" y="291"/>
                    </a:lnTo>
                    <a:lnTo>
                      <a:pt x="252" y="290"/>
                    </a:lnTo>
                    <a:lnTo>
                      <a:pt x="241" y="283"/>
                    </a:lnTo>
                    <a:lnTo>
                      <a:pt x="226" y="279"/>
                    </a:lnTo>
                    <a:lnTo>
                      <a:pt x="205" y="277"/>
                    </a:lnTo>
                    <a:lnTo>
                      <a:pt x="198" y="277"/>
                    </a:lnTo>
                    <a:lnTo>
                      <a:pt x="195" y="280"/>
                    </a:lnTo>
                    <a:lnTo>
                      <a:pt x="195" y="285"/>
                    </a:lnTo>
                    <a:lnTo>
                      <a:pt x="196" y="290"/>
                    </a:lnTo>
                    <a:lnTo>
                      <a:pt x="198" y="296"/>
                    </a:lnTo>
                    <a:lnTo>
                      <a:pt x="198" y="302"/>
                    </a:lnTo>
                    <a:lnTo>
                      <a:pt x="198" y="307"/>
                    </a:lnTo>
                    <a:lnTo>
                      <a:pt x="196" y="310"/>
                    </a:lnTo>
                    <a:lnTo>
                      <a:pt x="195" y="313"/>
                    </a:lnTo>
                    <a:lnTo>
                      <a:pt x="193" y="314"/>
                    </a:lnTo>
                    <a:lnTo>
                      <a:pt x="191" y="314"/>
                    </a:lnTo>
                    <a:lnTo>
                      <a:pt x="188" y="318"/>
                    </a:lnTo>
                    <a:lnTo>
                      <a:pt x="179" y="319"/>
                    </a:lnTo>
                    <a:lnTo>
                      <a:pt x="170" y="321"/>
                    </a:lnTo>
                    <a:lnTo>
                      <a:pt x="157" y="327"/>
                    </a:lnTo>
                    <a:lnTo>
                      <a:pt x="153" y="331"/>
                    </a:lnTo>
                    <a:lnTo>
                      <a:pt x="150" y="336"/>
                    </a:lnTo>
                    <a:lnTo>
                      <a:pt x="148" y="341"/>
                    </a:lnTo>
                    <a:lnTo>
                      <a:pt x="143" y="347"/>
                    </a:lnTo>
                    <a:lnTo>
                      <a:pt x="136" y="355"/>
                    </a:lnTo>
                    <a:lnTo>
                      <a:pt x="120" y="356"/>
                    </a:lnTo>
                    <a:lnTo>
                      <a:pt x="109" y="356"/>
                    </a:lnTo>
                    <a:lnTo>
                      <a:pt x="100" y="356"/>
                    </a:lnTo>
                    <a:lnTo>
                      <a:pt x="88" y="355"/>
                    </a:lnTo>
                    <a:lnTo>
                      <a:pt x="85" y="341"/>
                    </a:lnTo>
                    <a:lnTo>
                      <a:pt x="82" y="330"/>
                    </a:lnTo>
                    <a:lnTo>
                      <a:pt x="78" y="319"/>
                    </a:lnTo>
                    <a:lnTo>
                      <a:pt x="74" y="305"/>
                    </a:lnTo>
                    <a:lnTo>
                      <a:pt x="72" y="291"/>
                    </a:lnTo>
                    <a:lnTo>
                      <a:pt x="72" y="282"/>
                    </a:lnTo>
                    <a:lnTo>
                      <a:pt x="71" y="274"/>
                    </a:lnTo>
                    <a:lnTo>
                      <a:pt x="66" y="263"/>
                    </a:lnTo>
                    <a:lnTo>
                      <a:pt x="63" y="259"/>
                    </a:lnTo>
                    <a:lnTo>
                      <a:pt x="61" y="256"/>
                    </a:lnTo>
                    <a:lnTo>
                      <a:pt x="58" y="254"/>
                    </a:lnTo>
                    <a:lnTo>
                      <a:pt x="57" y="253"/>
                    </a:lnTo>
                    <a:lnTo>
                      <a:pt x="54" y="251"/>
                    </a:lnTo>
                    <a:lnTo>
                      <a:pt x="52" y="249"/>
                    </a:lnTo>
                    <a:lnTo>
                      <a:pt x="47" y="248"/>
                    </a:lnTo>
                    <a:lnTo>
                      <a:pt x="44" y="243"/>
                    </a:lnTo>
                    <a:lnTo>
                      <a:pt x="32" y="228"/>
                    </a:lnTo>
                    <a:lnTo>
                      <a:pt x="20" y="203"/>
                    </a:lnTo>
                    <a:lnTo>
                      <a:pt x="10" y="175"/>
                    </a:lnTo>
                    <a:lnTo>
                      <a:pt x="7" y="155"/>
                    </a:lnTo>
                    <a:lnTo>
                      <a:pt x="7" y="140"/>
                    </a:lnTo>
                    <a:lnTo>
                      <a:pt x="7" y="127"/>
                    </a:lnTo>
                    <a:lnTo>
                      <a:pt x="6" y="116"/>
                    </a:lnTo>
                    <a:lnTo>
                      <a:pt x="3" y="110"/>
                    </a:lnTo>
                    <a:lnTo>
                      <a:pt x="0" y="104"/>
                    </a:lnTo>
                    <a:lnTo>
                      <a:pt x="1" y="99"/>
                    </a:lnTo>
                    <a:lnTo>
                      <a:pt x="6" y="95"/>
                    </a:lnTo>
                    <a:lnTo>
                      <a:pt x="18" y="92"/>
                    </a:lnTo>
                    <a:lnTo>
                      <a:pt x="32" y="90"/>
                    </a:lnTo>
                    <a:lnTo>
                      <a:pt x="43" y="90"/>
                    </a:lnTo>
                    <a:lnTo>
                      <a:pt x="47" y="88"/>
                    </a:lnTo>
                    <a:lnTo>
                      <a:pt x="51" y="85"/>
                    </a:lnTo>
                    <a:lnTo>
                      <a:pt x="52" y="76"/>
                    </a:lnTo>
                    <a:lnTo>
                      <a:pt x="51" y="64"/>
                    </a:lnTo>
                    <a:lnTo>
                      <a:pt x="49" y="54"/>
                    </a:lnTo>
                    <a:lnTo>
                      <a:pt x="49" y="48"/>
                    </a:lnTo>
                    <a:lnTo>
                      <a:pt x="54" y="44"/>
                    </a:lnTo>
                    <a:lnTo>
                      <a:pt x="60" y="40"/>
                    </a:lnTo>
                    <a:lnTo>
                      <a:pt x="66" y="37"/>
                    </a:lnTo>
                    <a:lnTo>
                      <a:pt x="72" y="34"/>
                    </a:lnTo>
                    <a:lnTo>
                      <a:pt x="77" y="33"/>
                    </a:lnTo>
                    <a:lnTo>
                      <a:pt x="82" y="30"/>
                    </a:lnTo>
                    <a:lnTo>
                      <a:pt x="83" y="30"/>
                    </a:lnTo>
                    <a:lnTo>
                      <a:pt x="85" y="28"/>
                    </a:lnTo>
                    <a:lnTo>
                      <a:pt x="89" y="28"/>
                    </a:lnTo>
                    <a:lnTo>
                      <a:pt x="100" y="25"/>
                    </a:lnTo>
                    <a:lnTo>
                      <a:pt x="114" y="20"/>
                    </a:lnTo>
                    <a:lnTo>
                      <a:pt x="130" y="16"/>
                    </a:lnTo>
                    <a:lnTo>
                      <a:pt x="143" y="10"/>
                    </a:lnTo>
                    <a:lnTo>
                      <a:pt x="151" y="3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 29"/>
              <p:cNvSpPr>
                <a:spLocks/>
              </p:cNvSpPr>
              <p:nvPr/>
            </p:nvSpPr>
            <p:spPr bwMode="auto">
              <a:xfrm>
                <a:off x="4862250" y="4403466"/>
                <a:ext cx="502314" cy="543345"/>
              </a:xfrm>
              <a:custGeom>
                <a:avLst/>
                <a:gdLst>
                  <a:gd name="T0" fmla="*/ 94 w 404"/>
                  <a:gd name="T1" fmla="*/ 30 h 437"/>
                  <a:gd name="T2" fmla="*/ 124 w 404"/>
                  <a:gd name="T3" fmla="*/ 30 h 437"/>
                  <a:gd name="T4" fmla="*/ 156 w 404"/>
                  <a:gd name="T5" fmla="*/ 36 h 437"/>
                  <a:gd name="T6" fmla="*/ 161 w 404"/>
                  <a:gd name="T7" fmla="*/ 54 h 437"/>
                  <a:gd name="T8" fmla="*/ 170 w 404"/>
                  <a:gd name="T9" fmla="*/ 89 h 437"/>
                  <a:gd name="T10" fmla="*/ 198 w 404"/>
                  <a:gd name="T11" fmla="*/ 87 h 437"/>
                  <a:gd name="T12" fmla="*/ 206 w 404"/>
                  <a:gd name="T13" fmla="*/ 78 h 437"/>
                  <a:gd name="T14" fmla="*/ 247 w 404"/>
                  <a:gd name="T15" fmla="*/ 106 h 437"/>
                  <a:gd name="T16" fmla="*/ 269 w 404"/>
                  <a:gd name="T17" fmla="*/ 121 h 437"/>
                  <a:gd name="T18" fmla="*/ 297 w 404"/>
                  <a:gd name="T19" fmla="*/ 163 h 437"/>
                  <a:gd name="T20" fmla="*/ 299 w 404"/>
                  <a:gd name="T21" fmla="*/ 169 h 437"/>
                  <a:gd name="T22" fmla="*/ 300 w 404"/>
                  <a:gd name="T23" fmla="*/ 172 h 437"/>
                  <a:gd name="T24" fmla="*/ 311 w 404"/>
                  <a:gd name="T25" fmla="*/ 180 h 437"/>
                  <a:gd name="T26" fmla="*/ 362 w 404"/>
                  <a:gd name="T27" fmla="*/ 181 h 437"/>
                  <a:gd name="T28" fmla="*/ 362 w 404"/>
                  <a:gd name="T29" fmla="*/ 186 h 437"/>
                  <a:gd name="T30" fmla="*/ 373 w 404"/>
                  <a:gd name="T31" fmla="*/ 236 h 437"/>
                  <a:gd name="T32" fmla="*/ 377 w 404"/>
                  <a:gd name="T33" fmla="*/ 267 h 437"/>
                  <a:gd name="T34" fmla="*/ 384 w 404"/>
                  <a:gd name="T35" fmla="*/ 270 h 437"/>
                  <a:gd name="T36" fmla="*/ 401 w 404"/>
                  <a:gd name="T37" fmla="*/ 288 h 437"/>
                  <a:gd name="T38" fmla="*/ 402 w 404"/>
                  <a:gd name="T39" fmla="*/ 322 h 437"/>
                  <a:gd name="T40" fmla="*/ 377 w 404"/>
                  <a:gd name="T41" fmla="*/ 327 h 437"/>
                  <a:gd name="T42" fmla="*/ 370 w 404"/>
                  <a:gd name="T43" fmla="*/ 335 h 437"/>
                  <a:gd name="T44" fmla="*/ 371 w 404"/>
                  <a:gd name="T45" fmla="*/ 345 h 437"/>
                  <a:gd name="T46" fmla="*/ 325 w 404"/>
                  <a:gd name="T47" fmla="*/ 338 h 437"/>
                  <a:gd name="T48" fmla="*/ 317 w 404"/>
                  <a:gd name="T49" fmla="*/ 347 h 437"/>
                  <a:gd name="T50" fmla="*/ 316 w 404"/>
                  <a:gd name="T51" fmla="*/ 349 h 437"/>
                  <a:gd name="T52" fmla="*/ 302 w 404"/>
                  <a:gd name="T53" fmla="*/ 356 h 437"/>
                  <a:gd name="T54" fmla="*/ 277 w 404"/>
                  <a:gd name="T55" fmla="*/ 387 h 437"/>
                  <a:gd name="T56" fmla="*/ 221 w 404"/>
                  <a:gd name="T57" fmla="*/ 428 h 437"/>
                  <a:gd name="T58" fmla="*/ 186 w 404"/>
                  <a:gd name="T59" fmla="*/ 429 h 437"/>
                  <a:gd name="T60" fmla="*/ 136 w 404"/>
                  <a:gd name="T61" fmla="*/ 429 h 437"/>
                  <a:gd name="T62" fmla="*/ 119 w 404"/>
                  <a:gd name="T63" fmla="*/ 406 h 437"/>
                  <a:gd name="T64" fmla="*/ 68 w 404"/>
                  <a:gd name="T65" fmla="*/ 386 h 437"/>
                  <a:gd name="T66" fmla="*/ 25 w 404"/>
                  <a:gd name="T67" fmla="*/ 349 h 437"/>
                  <a:gd name="T68" fmla="*/ 25 w 404"/>
                  <a:gd name="T69" fmla="*/ 322 h 437"/>
                  <a:gd name="T70" fmla="*/ 23 w 404"/>
                  <a:gd name="T71" fmla="*/ 279 h 437"/>
                  <a:gd name="T72" fmla="*/ 32 w 404"/>
                  <a:gd name="T73" fmla="*/ 260 h 437"/>
                  <a:gd name="T74" fmla="*/ 48 w 404"/>
                  <a:gd name="T75" fmla="*/ 214 h 437"/>
                  <a:gd name="T76" fmla="*/ 49 w 404"/>
                  <a:gd name="T77" fmla="*/ 164 h 437"/>
                  <a:gd name="T78" fmla="*/ 43 w 404"/>
                  <a:gd name="T79" fmla="*/ 147 h 437"/>
                  <a:gd name="T80" fmla="*/ 26 w 404"/>
                  <a:gd name="T81" fmla="*/ 102 h 437"/>
                  <a:gd name="T82" fmla="*/ 0 w 404"/>
                  <a:gd name="T83" fmla="*/ 51 h 437"/>
                  <a:gd name="T84" fmla="*/ 4 w 404"/>
                  <a:gd name="T85" fmla="*/ 48 h 437"/>
                  <a:gd name="T86" fmla="*/ 6 w 404"/>
                  <a:gd name="T87" fmla="*/ 51 h 437"/>
                  <a:gd name="T88" fmla="*/ 9 w 404"/>
                  <a:gd name="T89" fmla="*/ 45 h 437"/>
                  <a:gd name="T90" fmla="*/ 17 w 404"/>
                  <a:gd name="T91" fmla="*/ 13 h 437"/>
                  <a:gd name="T92" fmla="*/ 32 w 404"/>
                  <a:gd name="T93" fmla="*/ 2 h 437"/>
                  <a:gd name="T94" fmla="*/ 32 w 404"/>
                  <a:gd name="T95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04" h="437">
                    <a:moveTo>
                      <a:pt x="42" y="0"/>
                    </a:moveTo>
                    <a:lnTo>
                      <a:pt x="97" y="0"/>
                    </a:lnTo>
                    <a:lnTo>
                      <a:pt x="96" y="19"/>
                    </a:lnTo>
                    <a:lnTo>
                      <a:pt x="94" y="30"/>
                    </a:lnTo>
                    <a:lnTo>
                      <a:pt x="94" y="33"/>
                    </a:lnTo>
                    <a:lnTo>
                      <a:pt x="104" y="33"/>
                    </a:lnTo>
                    <a:lnTo>
                      <a:pt x="113" y="31"/>
                    </a:lnTo>
                    <a:lnTo>
                      <a:pt x="124" y="30"/>
                    </a:lnTo>
                    <a:lnTo>
                      <a:pt x="134" y="30"/>
                    </a:lnTo>
                    <a:lnTo>
                      <a:pt x="144" y="33"/>
                    </a:lnTo>
                    <a:lnTo>
                      <a:pt x="152" y="33"/>
                    </a:lnTo>
                    <a:lnTo>
                      <a:pt x="156" y="36"/>
                    </a:lnTo>
                    <a:lnTo>
                      <a:pt x="159" y="44"/>
                    </a:lnTo>
                    <a:lnTo>
                      <a:pt x="161" y="50"/>
                    </a:lnTo>
                    <a:lnTo>
                      <a:pt x="161" y="51"/>
                    </a:lnTo>
                    <a:lnTo>
                      <a:pt x="161" y="54"/>
                    </a:lnTo>
                    <a:lnTo>
                      <a:pt x="161" y="59"/>
                    </a:lnTo>
                    <a:lnTo>
                      <a:pt x="162" y="68"/>
                    </a:lnTo>
                    <a:lnTo>
                      <a:pt x="165" y="81"/>
                    </a:lnTo>
                    <a:lnTo>
                      <a:pt x="170" y="89"/>
                    </a:lnTo>
                    <a:lnTo>
                      <a:pt x="179" y="90"/>
                    </a:lnTo>
                    <a:lnTo>
                      <a:pt x="190" y="92"/>
                    </a:lnTo>
                    <a:lnTo>
                      <a:pt x="195" y="90"/>
                    </a:lnTo>
                    <a:lnTo>
                      <a:pt x="198" y="87"/>
                    </a:lnTo>
                    <a:lnTo>
                      <a:pt x="199" y="84"/>
                    </a:lnTo>
                    <a:lnTo>
                      <a:pt x="199" y="81"/>
                    </a:lnTo>
                    <a:lnTo>
                      <a:pt x="201" y="78"/>
                    </a:lnTo>
                    <a:lnTo>
                      <a:pt x="206" y="78"/>
                    </a:lnTo>
                    <a:lnTo>
                      <a:pt x="212" y="81"/>
                    </a:lnTo>
                    <a:lnTo>
                      <a:pt x="223" y="89"/>
                    </a:lnTo>
                    <a:lnTo>
                      <a:pt x="238" y="99"/>
                    </a:lnTo>
                    <a:lnTo>
                      <a:pt x="247" y="106"/>
                    </a:lnTo>
                    <a:lnTo>
                      <a:pt x="254" y="109"/>
                    </a:lnTo>
                    <a:lnTo>
                      <a:pt x="260" y="112"/>
                    </a:lnTo>
                    <a:lnTo>
                      <a:pt x="263" y="115"/>
                    </a:lnTo>
                    <a:lnTo>
                      <a:pt x="269" y="121"/>
                    </a:lnTo>
                    <a:lnTo>
                      <a:pt x="282" y="135"/>
                    </a:lnTo>
                    <a:lnTo>
                      <a:pt x="291" y="146"/>
                    </a:lnTo>
                    <a:lnTo>
                      <a:pt x="297" y="157"/>
                    </a:lnTo>
                    <a:lnTo>
                      <a:pt x="297" y="163"/>
                    </a:lnTo>
                    <a:lnTo>
                      <a:pt x="299" y="166"/>
                    </a:lnTo>
                    <a:lnTo>
                      <a:pt x="299" y="167"/>
                    </a:lnTo>
                    <a:lnTo>
                      <a:pt x="299" y="169"/>
                    </a:lnTo>
                    <a:lnTo>
                      <a:pt x="299" y="169"/>
                    </a:lnTo>
                    <a:lnTo>
                      <a:pt x="299" y="169"/>
                    </a:lnTo>
                    <a:lnTo>
                      <a:pt x="299" y="171"/>
                    </a:lnTo>
                    <a:lnTo>
                      <a:pt x="299" y="171"/>
                    </a:lnTo>
                    <a:lnTo>
                      <a:pt x="300" y="172"/>
                    </a:lnTo>
                    <a:lnTo>
                      <a:pt x="302" y="175"/>
                    </a:lnTo>
                    <a:lnTo>
                      <a:pt x="303" y="177"/>
                    </a:lnTo>
                    <a:lnTo>
                      <a:pt x="306" y="178"/>
                    </a:lnTo>
                    <a:lnTo>
                      <a:pt x="311" y="180"/>
                    </a:lnTo>
                    <a:lnTo>
                      <a:pt x="317" y="180"/>
                    </a:lnTo>
                    <a:lnTo>
                      <a:pt x="362" y="180"/>
                    </a:lnTo>
                    <a:lnTo>
                      <a:pt x="362" y="180"/>
                    </a:lnTo>
                    <a:lnTo>
                      <a:pt x="362" y="181"/>
                    </a:lnTo>
                    <a:lnTo>
                      <a:pt x="360" y="183"/>
                    </a:lnTo>
                    <a:lnTo>
                      <a:pt x="360" y="183"/>
                    </a:lnTo>
                    <a:lnTo>
                      <a:pt x="360" y="185"/>
                    </a:lnTo>
                    <a:lnTo>
                      <a:pt x="362" y="186"/>
                    </a:lnTo>
                    <a:lnTo>
                      <a:pt x="364" y="186"/>
                    </a:lnTo>
                    <a:lnTo>
                      <a:pt x="367" y="186"/>
                    </a:lnTo>
                    <a:lnTo>
                      <a:pt x="373" y="185"/>
                    </a:lnTo>
                    <a:lnTo>
                      <a:pt x="373" y="236"/>
                    </a:lnTo>
                    <a:lnTo>
                      <a:pt x="373" y="253"/>
                    </a:lnTo>
                    <a:lnTo>
                      <a:pt x="374" y="262"/>
                    </a:lnTo>
                    <a:lnTo>
                      <a:pt x="376" y="267"/>
                    </a:lnTo>
                    <a:lnTo>
                      <a:pt x="377" y="267"/>
                    </a:lnTo>
                    <a:lnTo>
                      <a:pt x="377" y="267"/>
                    </a:lnTo>
                    <a:lnTo>
                      <a:pt x="379" y="267"/>
                    </a:lnTo>
                    <a:lnTo>
                      <a:pt x="381" y="267"/>
                    </a:lnTo>
                    <a:lnTo>
                      <a:pt x="384" y="270"/>
                    </a:lnTo>
                    <a:lnTo>
                      <a:pt x="388" y="273"/>
                    </a:lnTo>
                    <a:lnTo>
                      <a:pt x="393" y="276"/>
                    </a:lnTo>
                    <a:lnTo>
                      <a:pt x="396" y="282"/>
                    </a:lnTo>
                    <a:lnTo>
                      <a:pt x="401" y="288"/>
                    </a:lnTo>
                    <a:lnTo>
                      <a:pt x="404" y="301"/>
                    </a:lnTo>
                    <a:lnTo>
                      <a:pt x="404" y="308"/>
                    </a:lnTo>
                    <a:lnTo>
                      <a:pt x="404" y="316"/>
                    </a:lnTo>
                    <a:lnTo>
                      <a:pt x="402" y="322"/>
                    </a:lnTo>
                    <a:lnTo>
                      <a:pt x="401" y="325"/>
                    </a:lnTo>
                    <a:lnTo>
                      <a:pt x="396" y="327"/>
                    </a:lnTo>
                    <a:lnTo>
                      <a:pt x="388" y="327"/>
                    </a:lnTo>
                    <a:lnTo>
                      <a:pt x="377" y="327"/>
                    </a:lnTo>
                    <a:lnTo>
                      <a:pt x="373" y="327"/>
                    </a:lnTo>
                    <a:lnTo>
                      <a:pt x="371" y="328"/>
                    </a:lnTo>
                    <a:lnTo>
                      <a:pt x="370" y="332"/>
                    </a:lnTo>
                    <a:lnTo>
                      <a:pt x="370" y="335"/>
                    </a:lnTo>
                    <a:lnTo>
                      <a:pt x="370" y="338"/>
                    </a:lnTo>
                    <a:lnTo>
                      <a:pt x="370" y="341"/>
                    </a:lnTo>
                    <a:lnTo>
                      <a:pt x="371" y="344"/>
                    </a:lnTo>
                    <a:lnTo>
                      <a:pt x="371" y="345"/>
                    </a:lnTo>
                    <a:lnTo>
                      <a:pt x="360" y="342"/>
                    </a:lnTo>
                    <a:lnTo>
                      <a:pt x="347" y="339"/>
                    </a:lnTo>
                    <a:lnTo>
                      <a:pt x="334" y="338"/>
                    </a:lnTo>
                    <a:lnTo>
                      <a:pt x="325" y="338"/>
                    </a:lnTo>
                    <a:lnTo>
                      <a:pt x="320" y="341"/>
                    </a:lnTo>
                    <a:lnTo>
                      <a:pt x="317" y="344"/>
                    </a:lnTo>
                    <a:lnTo>
                      <a:pt x="317" y="345"/>
                    </a:lnTo>
                    <a:lnTo>
                      <a:pt x="317" y="347"/>
                    </a:lnTo>
                    <a:lnTo>
                      <a:pt x="317" y="347"/>
                    </a:lnTo>
                    <a:lnTo>
                      <a:pt x="317" y="347"/>
                    </a:lnTo>
                    <a:lnTo>
                      <a:pt x="316" y="347"/>
                    </a:lnTo>
                    <a:lnTo>
                      <a:pt x="316" y="349"/>
                    </a:lnTo>
                    <a:lnTo>
                      <a:pt x="312" y="349"/>
                    </a:lnTo>
                    <a:lnTo>
                      <a:pt x="311" y="352"/>
                    </a:lnTo>
                    <a:lnTo>
                      <a:pt x="306" y="353"/>
                    </a:lnTo>
                    <a:lnTo>
                      <a:pt x="302" y="356"/>
                    </a:lnTo>
                    <a:lnTo>
                      <a:pt x="292" y="364"/>
                    </a:lnTo>
                    <a:lnTo>
                      <a:pt x="288" y="370"/>
                    </a:lnTo>
                    <a:lnTo>
                      <a:pt x="283" y="378"/>
                    </a:lnTo>
                    <a:lnTo>
                      <a:pt x="277" y="387"/>
                    </a:lnTo>
                    <a:lnTo>
                      <a:pt x="264" y="401"/>
                    </a:lnTo>
                    <a:lnTo>
                      <a:pt x="251" y="412"/>
                    </a:lnTo>
                    <a:lnTo>
                      <a:pt x="230" y="423"/>
                    </a:lnTo>
                    <a:lnTo>
                      <a:pt x="221" y="428"/>
                    </a:lnTo>
                    <a:lnTo>
                      <a:pt x="213" y="428"/>
                    </a:lnTo>
                    <a:lnTo>
                      <a:pt x="206" y="428"/>
                    </a:lnTo>
                    <a:lnTo>
                      <a:pt x="196" y="428"/>
                    </a:lnTo>
                    <a:lnTo>
                      <a:pt x="186" y="429"/>
                    </a:lnTo>
                    <a:lnTo>
                      <a:pt x="170" y="432"/>
                    </a:lnTo>
                    <a:lnTo>
                      <a:pt x="155" y="437"/>
                    </a:lnTo>
                    <a:lnTo>
                      <a:pt x="144" y="434"/>
                    </a:lnTo>
                    <a:lnTo>
                      <a:pt x="136" y="429"/>
                    </a:lnTo>
                    <a:lnTo>
                      <a:pt x="131" y="423"/>
                    </a:lnTo>
                    <a:lnTo>
                      <a:pt x="128" y="415"/>
                    </a:lnTo>
                    <a:lnTo>
                      <a:pt x="124" y="410"/>
                    </a:lnTo>
                    <a:lnTo>
                      <a:pt x="119" y="406"/>
                    </a:lnTo>
                    <a:lnTo>
                      <a:pt x="111" y="403"/>
                    </a:lnTo>
                    <a:lnTo>
                      <a:pt x="100" y="398"/>
                    </a:lnTo>
                    <a:lnTo>
                      <a:pt x="83" y="392"/>
                    </a:lnTo>
                    <a:lnTo>
                      <a:pt x="68" y="386"/>
                    </a:lnTo>
                    <a:lnTo>
                      <a:pt x="54" y="380"/>
                    </a:lnTo>
                    <a:lnTo>
                      <a:pt x="43" y="370"/>
                    </a:lnTo>
                    <a:lnTo>
                      <a:pt x="31" y="356"/>
                    </a:lnTo>
                    <a:lnTo>
                      <a:pt x="25" y="349"/>
                    </a:lnTo>
                    <a:lnTo>
                      <a:pt x="21" y="342"/>
                    </a:lnTo>
                    <a:lnTo>
                      <a:pt x="21" y="338"/>
                    </a:lnTo>
                    <a:lnTo>
                      <a:pt x="23" y="332"/>
                    </a:lnTo>
                    <a:lnTo>
                      <a:pt x="25" y="322"/>
                    </a:lnTo>
                    <a:lnTo>
                      <a:pt x="23" y="307"/>
                    </a:lnTo>
                    <a:lnTo>
                      <a:pt x="21" y="291"/>
                    </a:lnTo>
                    <a:lnTo>
                      <a:pt x="21" y="284"/>
                    </a:lnTo>
                    <a:lnTo>
                      <a:pt x="23" y="279"/>
                    </a:lnTo>
                    <a:lnTo>
                      <a:pt x="25" y="277"/>
                    </a:lnTo>
                    <a:lnTo>
                      <a:pt x="26" y="277"/>
                    </a:lnTo>
                    <a:lnTo>
                      <a:pt x="28" y="273"/>
                    </a:lnTo>
                    <a:lnTo>
                      <a:pt x="32" y="260"/>
                    </a:lnTo>
                    <a:lnTo>
                      <a:pt x="37" y="245"/>
                    </a:lnTo>
                    <a:lnTo>
                      <a:pt x="43" y="228"/>
                    </a:lnTo>
                    <a:lnTo>
                      <a:pt x="46" y="220"/>
                    </a:lnTo>
                    <a:lnTo>
                      <a:pt x="48" y="214"/>
                    </a:lnTo>
                    <a:lnTo>
                      <a:pt x="48" y="206"/>
                    </a:lnTo>
                    <a:lnTo>
                      <a:pt x="48" y="195"/>
                    </a:lnTo>
                    <a:lnTo>
                      <a:pt x="48" y="177"/>
                    </a:lnTo>
                    <a:lnTo>
                      <a:pt x="49" y="164"/>
                    </a:lnTo>
                    <a:lnTo>
                      <a:pt x="49" y="158"/>
                    </a:lnTo>
                    <a:lnTo>
                      <a:pt x="49" y="155"/>
                    </a:lnTo>
                    <a:lnTo>
                      <a:pt x="48" y="154"/>
                    </a:lnTo>
                    <a:lnTo>
                      <a:pt x="43" y="147"/>
                    </a:lnTo>
                    <a:lnTo>
                      <a:pt x="39" y="137"/>
                    </a:lnTo>
                    <a:lnTo>
                      <a:pt x="32" y="121"/>
                    </a:lnTo>
                    <a:lnTo>
                      <a:pt x="29" y="112"/>
                    </a:lnTo>
                    <a:lnTo>
                      <a:pt x="26" y="102"/>
                    </a:lnTo>
                    <a:lnTo>
                      <a:pt x="23" y="93"/>
                    </a:lnTo>
                    <a:lnTo>
                      <a:pt x="18" y="81"/>
                    </a:lnTo>
                    <a:lnTo>
                      <a:pt x="11" y="65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3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6" y="50"/>
                    </a:lnTo>
                    <a:lnTo>
                      <a:pt x="6" y="51"/>
                    </a:lnTo>
                    <a:lnTo>
                      <a:pt x="6" y="51"/>
                    </a:lnTo>
                    <a:lnTo>
                      <a:pt x="6" y="53"/>
                    </a:lnTo>
                    <a:lnTo>
                      <a:pt x="6" y="51"/>
                    </a:lnTo>
                    <a:lnTo>
                      <a:pt x="8" y="50"/>
                    </a:lnTo>
                    <a:lnTo>
                      <a:pt x="9" y="45"/>
                    </a:lnTo>
                    <a:lnTo>
                      <a:pt x="11" y="41"/>
                    </a:lnTo>
                    <a:lnTo>
                      <a:pt x="14" y="28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6" y="5"/>
                    </a:lnTo>
                    <a:lnTo>
                      <a:pt x="29" y="3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 30"/>
              <p:cNvSpPr>
                <a:spLocks/>
              </p:cNvSpPr>
              <p:nvPr/>
            </p:nvSpPr>
            <p:spPr bwMode="auto">
              <a:xfrm>
                <a:off x="4704345" y="4466876"/>
                <a:ext cx="621676" cy="639083"/>
              </a:xfrm>
              <a:custGeom>
                <a:avLst/>
                <a:gdLst>
                  <a:gd name="T0" fmla="*/ 153 w 500"/>
                  <a:gd name="T1" fmla="*/ 51 h 514"/>
                  <a:gd name="T2" fmla="*/ 175 w 500"/>
                  <a:gd name="T3" fmla="*/ 103 h 514"/>
                  <a:gd name="T4" fmla="*/ 175 w 500"/>
                  <a:gd name="T5" fmla="*/ 144 h 514"/>
                  <a:gd name="T6" fmla="*/ 164 w 500"/>
                  <a:gd name="T7" fmla="*/ 194 h 514"/>
                  <a:gd name="T8" fmla="*/ 150 w 500"/>
                  <a:gd name="T9" fmla="*/ 228 h 514"/>
                  <a:gd name="T10" fmla="*/ 150 w 500"/>
                  <a:gd name="T11" fmla="*/ 281 h 514"/>
                  <a:gd name="T12" fmla="*/ 170 w 500"/>
                  <a:gd name="T13" fmla="*/ 319 h 514"/>
                  <a:gd name="T14" fmla="*/ 238 w 500"/>
                  <a:gd name="T15" fmla="*/ 352 h 514"/>
                  <a:gd name="T16" fmla="*/ 263 w 500"/>
                  <a:gd name="T17" fmla="*/ 378 h 514"/>
                  <a:gd name="T18" fmla="*/ 323 w 500"/>
                  <a:gd name="T19" fmla="*/ 377 h 514"/>
                  <a:gd name="T20" fmla="*/ 378 w 500"/>
                  <a:gd name="T21" fmla="*/ 361 h 514"/>
                  <a:gd name="T22" fmla="*/ 419 w 500"/>
                  <a:gd name="T23" fmla="*/ 313 h 514"/>
                  <a:gd name="T24" fmla="*/ 443 w 500"/>
                  <a:gd name="T25" fmla="*/ 298 h 514"/>
                  <a:gd name="T26" fmla="*/ 444 w 500"/>
                  <a:gd name="T27" fmla="*/ 294 h 514"/>
                  <a:gd name="T28" fmla="*/ 474 w 500"/>
                  <a:gd name="T29" fmla="*/ 288 h 514"/>
                  <a:gd name="T30" fmla="*/ 500 w 500"/>
                  <a:gd name="T31" fmla="*/ 301 h 514"/>
                  <a:gd name="T32" fmla="*/ 497 w 500"/>
                  <a:gd name="T33" fmla="*/ 375 h 514"/>
                  <a:gd name="T34" fmla="*/ 481 w 500"/>
                  <a:gd name="T35" fmla="*/ 459 h 514"/>
                  <a:gd name="T36" fmla="*/ 444 w 500"/>
                  <a:gd name="T37" fmla="*/ 437 h 514"/>
                  <a:gd name="T38" fmla="*/ 432 w 500"/>
                  <a:gd name="T39" fmla="*/ 424 h 514"/>
                  <a:gd name="T40" fmla="*/ 402 w 500"/>
                  <a:gd name="T41" fmla="*/ 440 h 514"/>
                  <a:gd name="T42" fmla="*/ 398 w 500"/>
                  <a:gd name="T43" fmla="*/ 442 h 514"/>
                  <a:gd name="T44" fmla="*/ 364 w 500"/>
                  <a:gd name="T45" fmla="*/ 455 h 514"/>
                  <a:gd name="T46" fmla="*/ 309 w 500"/>
                  <a:gd name="T47" fmla="*/ 460 h 514"/>
                  <a:gd name="T48" fmla="*/ 288 w 500"/>
                  <a:gd name="T49" fmla="*/ 477 h 514"/>
                  <a:gd name="T50" fmla="*/ 254 w 500"/>
                  <a:gd name="T51" fmla="*/ 490 h 514"/>
                  <a:gd name="T52" fmla="*/ 234 w 500"/>
                  <a:gd name="T53" fmla="*/ 496 h 514"/>
                  <a:gd name="T54" fmla="*/ 227 w 500"/>
                  <a:gd name="T55" fmla="*/ 486 h 514"/>
                  <a:gd name="T56" fmla="*/ 204 w 500"/>
                  <a:gd name="T57" fmla="*/ 483 h 514"/>
                  <a:gd name="T58" fmla="*/ 142 w 500"/>
                  <a:gd name="T59" fmla="*/ 508 h 514"/>
                  <a:gd name="T60" fmla="*/ 125 w 500"/>
                  <a:gd name="T61" fmla="*/ 514 h 514"/>
                  <a:gd name="T62" fmla="*/ 124 w 500"/>
                  <a:gd name="T63" fmla="*/ 482 h 514"/>
                  <a:gd name="T64" fmla="*/ 108 w 500"/>
                  <a:gd name="T65" fmla="*/ 432 h 514"/>
                  <a:gd name="T66" fmla="*/ 70 w 500"/>
                  <a:gd name="T67" fmla="*/ 389 h 514"/>
                  <a:gd name="T68" fmla="*/ 51 w 500"/>
                  <a:gd name="T69" fmla="*/ 347 h 514"/>
                  <a:gd name="T70" fmla="*/ 49 w 500"/>
                  <a:gd name="T71" fmla="*/ 344 h 514"/>
                  <a:gd name="T72" fmla="*/ 51 w 500"/>
                  <a:gd name="T73" fmla="*/ 344 h 514"/>
                  <a:gd name="T74" fmla="*/ 32 w 500"/>
                  <a:gd name="T75" fmla="*/ 319 h 514"/>
                  <a:gd name="T76" fmla="*/ 14 w 500"/>
                  <a:gd name="T77" fmla="*/ 285 h 514"/>
                  <a:gd name="T78" fmla="*/ 22 w 500"/>
                  <a:gd name="T79" fmla="*/ 265 h 514"/>
                  <a:gd name="T80" fmla="*/ 15 w 500"/>
                  <a:gd name="T81" fmla="*/ 253 h 514"/>
                  <a:gd name="T82" fmla="*/ 14 w 500"/>
                  <a:gd name="T83" fmla="*/ 231 h 514"/>
                  <a:gd name="T84" fmla="*/ 1 w 500"/>
                  <a:gd name="T85" fmla="*/ 195 h 514"/>
                  <a:gd name="T86" fmla="*/ 9 w 500"/>
                  <a:gd name="T87" fmla="*/ 130 h 514"/>
                  <a:gd name="T88" fmla="*/ 11 w 500"/>
                  <a:gd name="T89" fmla="*/ 121 h 514"/>
                  <a:gd name="T90" fmla="*/ 9 w 500"/>
                  <a:gd name="T91" fmla="*/ 120 h 514"/>
                  <a:gd name="T92" fmla="*/ 20 w 500"/>
                  <a:gd name="T93" fmla="*/ 79 h 514"/>
                  <a:gd name="T94" fmla="*/ 54 w 500"/>
                  <a:gd name="T95" fmla="*/ 45 h 514"/>
                  <a:gd name="T96" fmla="*/ 71 w 500"/>
                  <a:gd name="T97" fmla="*/ 50 h 514"/>
                  <a:gd name="T98" fmla="*/ 71 w 500"/>
                  <a:gd name="T99" fmla="*/ 55 h 514"/>
                  <a:gd name="T100" fmla="*/ 83 w 500"/>
                  <a:gd name="T101" fmla="*/ 41 h 514"/>
                  <a:gd name="T102" fmla="*/ 90 w 500"/>
                  <a:gd name="T103" fmla="*/ 33 h 514"/>
                  <a:gd name="T104" fmla="*/ 94 w 500"/>
                  <a:gd name="T105" fmla="*/ 28 h 514"/>
                  <a:gd name="T106" fmla="*/ 127 w 500"/>
                  <a:gd name="T107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0" h="514">
                    <a:moveTo>
                      <a:pt x="127" y="0"/>
                    </a:moveTo>
                    <a:lnTo>
                      <a:pt x="138" y="14"/>
                    </a:lnTo>
                    <a:lnTo>
                      <a:pt x="145" y="30"/>
                    </a:lnTo>
                    <a:lnTo>
                      <a:pt x="150" y="42"/>
                    </a:lnTo>
                    <a:lnTo>
                      <a:pt x="153" y="51"/>
                    </a:lnTo>
                    <a:lnTo>
                      <a:pt x="156" y="61"/>
                    </a:lnTo>
                    <a:lnTo>
                      <a:pt x="159" y="70"/>
                    </a:lnTo>
                    <a:lnTo>
                      <a:pt x="166" y="86"/>
                    </a:lnTo>
                    <a:lnTo>
                      <a:pt x="170" y="96"/>
                    </a:lnTo>
                    <a:lnTo>
                      <a:pt x="175" y="103"/>
                    </a:lnTo>
                    <a:lnTo>
                      <a:pt x="176" y="104"/>
                    </a:lnTo>
                    <a:lnTo>
                      <a:pt x="176" y="107"/>
                    </a:lnTo>
                    <a:lnTo>
                      <a:pt x="176" y="113"/>
                    </a:lnTo>
                    <a:lnTo>
                      <a:pt x="175" y="126"/>
                    </a:lnTo>
                    <a:lnTo>
                      <a:pt x="175" y="144"/>
                    </a:lnTo>
                    <a:lnTo>
                      <a:pt x="175" y="155"/>
                    </a:lnTo>
                    <a:lnTo>
                      <a:pt x="175" y="163"/>
                    </a:lnTo>
                    <a:lnTo>
                      <a:pt x="173" y="169"/>
                    </a:lnTo>
                    <a:lnTo>
                      <a:pt x="170" y="177"/>
                    </a:lnTo>
                    <a:lnTo>
                      <a:pt x="164" y="194"/>
                    </a:lnTo>
                    <a:lnTo>
                      <a:pt x="159" y="209"/>
                    </a:lnTo>
                    <a:lnTo>
                      <a:pt x="155" y="222"/>
                    </a:lnTo>
                    <a:lnTo>
                      <a:pt x="153" y="226"/>
                    </a:lnTo>
                    <a:lnTo>
                      <a:pt x="152" y="226"/>
                    </a:lnTo>
                    <a:lnTo>
                      <a:pt x="150" y="228"/>
                    </a:lnTo>
                    <a:lnTo>
                      <a:pt x="148" y="233"/>
                    </a:lnTo>
                    <a:lnTo>
                      <a:pt x="148" y="240"/>
                    </a:lnTo>
                    <a:lnTo>
                      <a:pt x="150" y="256"/>
                    </a:lnTo>
                    <a:lnTo>
                      <a:pt x="152" y="271"/>
                    </a:lnTo>
                    <a:lnTo>
                      <a:pt x="150" y="281"/>
                    </a:lnTo>
                    <a:lnTo>
                      <a:pt x="148" y="287"/>
                    </a:lnTo>
                    <a:lnTo>
                      <a:pt x="148" y="291"/>
                    </a:lnTo>
                    <a:lnTo>
                      <a:pt x="152" y="298"/>
                    </a:lnTo>
                    <a:lnTo>
                      <a:pt x="158" y="305"/>
                    </a:lnTo>
                    <a:lnTo>
                      <a:pt x="170" y="319"/>
                    </a:lnTo>
                    <a:lnTo>
                      <a:pt x="181" y="329"/>
                    </a:lnTo>
                    <a:lnTo>
                      <a:pt x="195" y="335"/>
                    </a:lnTo>
                    <a:lnTo>
                      <a:pt x="210" y="341"/>
                    </a:lnTo>
                    <a:lnTo>
                      <a:pt x="227" y="347"/>
                    </a:lnTo>
                    <a:lnTo>
                      <a:pt x="238" y="352"/>
                    </a:lnTo>
                    <a:lnTo>
                      <a:pt x="246" y="355"/>
                    </a:lnTo>
                    <a:lnTo>
                      <a:pt x="251" y="359"/>
                    </a:lnTo>
                    <a:lnTo>
                      <a:pt x="255" y="364"/>
                    </a:lnTo>
                    <a:lnTo>
                      <a:pt x="258" y="372"/>
                    </a:lnTo>
                    <a:lnTo>
                      <a:pt x="263" y="378"/>
                    </a:lnTo>
                    <a:lnTo>
                      <a:pt x="271" y="383"/>
                    </a:lnTo>
                    <a:lnTo>
                      <a:pt x="282" y="386"/>
                    </a:lnTo>
                    <a:lnTo>
                      <a:pt x="297" y="381"/>
                    </a:lnTo>
                    <a:lnTo>
                      <a:pt x="313" y="378"/>
                    </a:lnTo>
                    <a:lnTo>
                      <a:pt x="323" y="377"/>
                    </a:lnTo>
                    <a:lnTo>
                      <a:pt x="333" y="377"/>
                    </a:lnTo>
                    <a:lnTo>
                      <a:pt x="340" y="377"/>
                    </a:lnTo>
                    <a:lnTo>
                      <a:pt x="348" y="377"/>
                    </a:lnTo>
                    <a:lnTo>
                      <a:pt x="357" y="372"/>
                    </a:lnTo>
                    <a:lnTo>
                      <a:pt x="378" y="361"/>
                    </a:lnTo>
                    <a:lnTo>
                      <a:pt x="391" y="350"/>
                    </a:lnTo>
                    <a:lnTo>
                      <a:pt x="404" y="336"/>
                    </a:lnTo>
                    <a:lnTo>
                      <a:pt x="410" y="327"/>
                    </a:lnTo>
                    <a:lnTo>
                      <a:pt x="415" y="319"/>
                    </a:lnTo>
                    <a:lnTo>
                      <a:pt x="419" y="313"/>
                    </a:lnTo>
                    <a:lnTo>
                      <a:pt x="429" y="305"/>
                    </a:lnTo>
                    <a:lnTo>
                      <a:pt x="433" y="302"/>
                    </a:lnTo>
                    <a:lnTo>
                      <a:pt x="438" y="301"/>
                    </a:lnTo>
                    <a:lnTo>
                      <a:pt x="439" y="298"/>
                    </a:lnTo>
                    <a:lnTo>
                      <a:pt x="443" y="298"/>
                    </a:lnTo>
                    <a:lnTo>
                      <a:pt x="443" y="296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44" y="294"/>
                    </a:lnTo>
                    <a:lnTo>
                      <a:pt x="444" y="293"/>
                    </a:lnTo>
                    <a:lnTo>
                      <a:pt x="447" y="290"/>
                    </a:lnTo>
                    <a:lnTo>
                      <a:pt x="452" y="287"/>
                    </a:lnTo>
                    <a:lnTo>
                      <a:pt x="461" y="287"/>
                    </a:lnTo>
                    <a:lnTo>
                      <a:pt x="474" y="288"/>
                    </a:lnTo>
                    <a:lnTo>
                      <a:pt x="487" y="291"/>
                    </a:lnTo>
                    <a:lnTo>
                      <a:pt x="498" y="294"/>
                    </a:lnTo>
                    <a:lnTo>
                      <a:pt x="500" y="296"/>
                    </a:lnTo>
                    <a:lnTo>
                      <a:pt x="500" y="296"/>
                    </a:lnTo>
                    <a:lnTo>
                      <a:pt x="500" y="301"/>
                    </a:lnTo>
                    <a:lnTo>
                      <a:pt x="498" y="310"/>
                    </a:lnTo>
                    <a:lnTo>
                      <a:pt x="498" y="325"/>
                    </a:lnTo>
                    <a:lnTo>
                      <a:pt x="498" y="342"/>
                    </a:lnTo>
                    <a:lnTo>
                      <a:pt x="497" y="359"/>
                    </a:lnTo>
                    <a:lnTo>
                      <a:pt x="497" y="375"/>
                    </a:lnTo>
                    <a:lnTo>
                      <a:pt x="497" y="400"/>
                    </a:lnTo>
                    <a:lnTo>
                      <a:pt x="495" y="424"/>
                    </a:lnTo>
                    <a:lnTo>
                      <a:pt x="489" y="448"/>
                    </a:lnTo>
                    <a:lnTo>
                      <a:pt x="486" y="457"/>
                    </a:lnTo>
                    <a:lnTo>
                      <a:pt x="481" y="459"/>
                    </a:lnTo>
                    <a:lnTo>
                      <a:pt x="477" y="455"/>
                    </a:lnTo>
                    <a:lnTo>
                      <a:pt x="469" y="451"/>
                    </a:lnTo>
                    <a:lnTo>
                      <a:pt x="460" y="448"/>
                    </a:lnTo>
                    <a:lnTo>
                      <a:pt x="449" y="445"/>
                    </a:lnTo>
                    <a:lnTo>
                      <a:pt x="444" y="437"/>
                    </a:lnTo>
                    <a:lnTo>
                      <a:pt x="441" y="429"/>
                    </a:lnTo>
                    <a:lnTo>
                      <a:pt x="441" y="423"/>
                    </a:lnTo>
                    <a:lnTo>
                      <a:pt x="441" y="420"/>
                    </a:lnTo>
                    <a:lnTo>
                      <a:pt x="438" y="421"/>
                    </a:lnTo>
                    <a:lnTo>
                      <a:pt x="432" y="424"/>
                    </a:lnTo>
                    <a:lnTo>
                      <a:pt x="422" y="429"/>
                    </a:lnTo>
                    <a:lnTo>
                      <a:pt x="413" y="434"/>
                    </a:lnTo>
                    <a:lnTo>
                      <a:pt x="405" y="437"/>
                    </a:lnTo>
                    <a:lnTo>
                      <a:pt x="404" y="438"/>
                    </a:lnTo>
                    <a:lnTo>
                      <a:pt x="402" y="440"/>
                    </a:lnTo>
                    <a:lnTo>
                      <a:pt x="401" y="440"/>
                    </a:lnTo>
                    <a:lnTo>
                      <a:pt x="401" y="440"/>
                    </a:lnTo>
                    <a:lnTo>
                      <a:pt x="399" y="442"/>
                    </a:lnTo>
                    <a:lnTo>
                      <a:pt x="399" y="442"/>
                    </a:lnTo>
                    <a:lnTo>
                      <a:pt x="398" y="442"/>
                    </a:lnTo>
                    <a:lnTo>
                      <a:pt x="395" y="443"/>
                    </a:lnTo>
                    <a:lnTo>
                      <a:pt x="391" y="445"/>
                    </a:lnTo>
                    <a:lnTo>
                      <a:pt x="385" y="448"/>
                    </a:lnTo>
                    <a:lnTo>
                      <a:pt x="373" y="454"/>
                    </a:lnTo>
                    <a:lnTo>
                      <a:pt x="364" y="455"/>
                    </a:lnTo>
                    <a:lnTo>
                      <a:pt x="354" y="457"/>
                    </a:lnTo>
                    <a:lnTo>
                      <a:pt x="340" y="459"/>
                    </a:lnTo>
                    <a:lnTo>
                      <a:pt x="326" y="459"/>
                    </a:lnTo>
                    <a:lnTo>
                      <a:pt x="317" y="460"/>
                    </a:lnTo>
                    <a:lnTo>
                      <a:pt x="309" y="460"/>
                    </a:lnTo>
                    <a:lnTo>
                      <a:pt x="300" y="463"/>
                    </a:lnTo>
                    <a:lnTo>
                      <a:pt x="294" y="465"/>
                    </a:lnTo>
                    <a:lnTo>
                      <a:pt x="291" y="468"/>
                    </a:lnTo>
                    <a:lnTo>
                      <a:pt x="289" y="471"/>
                    </a:lnTo>
                    <a:lnTo>
                      <a:pt x="288" y="477"/>
                    </a:lnTo>
                    <a:lnTo>
                      <a:pt x="286" y="482"/>
                    </a:lnTo>
                    <a:lnTo>
                      <a:pt x="277" y="483"/>
                    </a:lnTo>
                    <a:lnTo>
                      <a:pt x="265" y="485"/>
                    </a:lnTo>
                    <a:lnTo>
                      <a:pt x="257" y="486"/>
                    </a:lnTo>
                    <a:lnTo>
                      <a:pt x="254" y="490"/>
                    </a:lnTo>
                    <a:lnTo>
                      <a:pt x="251" y="493"/>
                    </a:lnTo>
                    <a:lnTo>
                      <a:pt x="248" y="494"/>
                    </a:lnTo>
                    <a:lnTo>
                      <a:pt x="241" y="496"/>
                    </a:lnTo>
                    <a:lnTo>
                      <a:pt x="237" y="496"/>
                    </a:lnTo>
                    <a:lnTo>
                      <a:pt x="234" y="496"/>
                    </a:lnTo>
                    <a:lnTo>
                      <a:pt x="232" y="494"/>
                    </a:lnTo>
                    <a:lnTo>
                      <a:pt x="231" y="493"/>
                    </a:lnTo>
                    <a:lnTo>
                      <a:pt x="229" y="491"/>
                    </a:lnTo>
                    <a:lnTo>
                      <a:pt x="229" y="490"/>
                    </a:lnTo>
                    <a:lnTo>
                      <a:pt x="227" y="486"/>
                    </a:lnTo>
                    <a:lnTo>
                      <a:pt x="226" y="485"/>
                    </a:lnTo>
                    <a:lnTo>
                      <a:pt x="224" y="482"/>
                    </a:lnTo>
                    <a:lnTo>
                      <a:pt x="221" y="480"/>
                    </a:lnTo>
                    <a:lnTo>
                      <a:pt x="212" y="480"/>
                    </a:lnTo>
                    <a:lnTo>
                      <a:pt x="204" y="483"/>
                    </a:lnTo>
                    <a:lnTo>
                      <a:pt x="196" y="490"/>
                    </a:lnTo>
                    <a:lnTo>
                      <a:pt x="183" y="496"/>
                    </a:lnTo>
                    <a:lnTo>
                      <a:pt x="167" y="500"/>
                    </a:lnTo>
                    <a:lnTo>
                      <a:pt x="153" y="505"/>
                    </a:lnTo>
                    <a:lnTo>
                      <a:pt x="142" y="508"/>
                    </a:lnTo>
                    <a:lnTo>
                      <a:pt x="138" y="508"/>
                    </a:lnTo>
                    <a:lnTo>
                      <a:pt x="136" y="510"/>
                    </a:lnTo>
                    <a:lnTo>
                      <a:pt x="135" y="510"/>
                    </a:lnTo>
                    <a:lnTo>
                      <a:pt x="130" y="513"/>
                    </a:lnTo>
                    <a:lnTo>
                      <a:pt x="125" y="514"/>
                    </a:lnTo>
                    <a:lnTo>
                      <a:pt x="125" y="508"/>
                    </a:lnTo>
                    <a:lnTo>
                      <a:pt x="125" y="500"/>
                    </a:lnTo>
                    <a:lnTo>
                      <a:pt x="125" y="490"/>
                    </a:lnTo>
                    <a:lnTo>
                      <a:pt x="124" y="485"/>
                    </a:lnTo>
                    <a:lnTo>
                      <a:pt x="124" y="482"/>
                    </a:lnTo>
                    <a:lnTo>
                      <a:pt x="121" y="477"/>
                    </a:lnTo>
                    <a:lnTo>
                      <a:pt x="118" y="468"/>
                    </a:lnTo>
                    <a:lnTo>
                      <a:pt x="113" y="452"/>
                    </a:lnTo>
                    <a:lnTo>
                      <a:pt x="111" y="442"/>
                    </a:lnTo>
                    <a:lnTo>
                      <a:pt x="108" y="432"/>
                    </a:lnTo>
                    <a:lnTo>
                      <a:pt x="102" y="424"/>
                    </a:lnTo>
                    <a:lnTo>
                      <a:pt x="91" y="417"/>
                    </a:lnTo>
                    <a:lnTo>
                      <a:pt x="80" y="409"/>
                    </a:lnTo>
                    <a:lnTo>
                      <a:pt x="71" y="400"/>
                    </a:lnTo>
                    <a:lnTo>
                      <a:pt x="70" y="389"/>
                    </a:lnTo>
                    <a:lnTo>
                      <a:pt x="70" y="380"/>
                    </a:lnTo>
                    <a:lnTo>
                      <a:pt x="66" y="372"/>
                    </a:lnTo>
                    <a:lnTo>
                      <a:pt x="60" y="364"/>
                    </a:lnTo>
                    <a:lnTo>
                      <a:pt x="54" y="352"/>
                    </a:lnTo>
                    <a:lnTo>
                      <a:pt x="51" y="347"/>
                    </a:lnTo>
                    <a:lnTo>
                      <a:pt x="51" y="344"/>
                    </a:lnTo>
                    <a:lnTo>
                      <a:pt x="49" y="342"/>
                    </a:lnTo>
                    <a:lnTo>
                      <a:pt x="49" y="342"/>
                    </a:lnTo>
                    <a:lnTo>
                      <a:pt x="49" y="342"/>
                    </a:lnTo>
                    <a:lnTo>
                      <a:pt x="49" y="344"/>
                    </a:lnTo>
                    <a:lnTo>
                      <a:pt x="51" y="344"/>
                    </a:lnTo>
                    <a:lnTo>
                      <a:pt x="51" y="346"/>
                    </a:lnTo>
                    <a:lnTo>
                      <a:pt x="51" y="346"/>
                    </a:lnTo>
                    <a:lnTo>
                      <a:pt x="53" y="346"/>
                    </a:lnTo>
                    <a:lnTo>
                      <a:pt x="51" y="344"/>
                    </a:lnTo>
                    <a:lnTo>
                      <a:pt x="49" y="339"/>
                    </a:lnTo>
                    <a:lnTo>
                      <a:pt x="46" y="333"/>
                    </a:lnTo>
                    <a:lnTo>
                      <a:pt x="42" y="329"/>
                    </a:lnTo>
                    <a:lnTo>
                      <a:pt x="35" y="324"/>
                    </a:lnTo>
                    <a:lnTo>
                      <a:pt x="32" y="319"/>
                    </a:lnTo>
                    <a:lnTo>
                      <a:pt x="28" y="315"/>
                    </a:lnTo>
                    <a:lnTo>
                      <a:pt x="25" y="308"/>
                    </a:lnTo>
                    <a:lnTo>
                      <a:pt x="18" y="299"/>
                    </a:lnTo>
                    <a:lnTo>
                      <a:pt x="14" y="290"/>
                    </a:lnTo>
                    <a:lnTo>
                      <a:pt x="14" y="285"/>
                    </a:lnTo>
                    <a:lnTo>
                      <a:pt x="15" y="279"/>
                    </a:lnTo>
                    <a:lnTo>
                      <a:pt x="18" y="273"/>
                    </a:lnTo>
                    <a:lnTo>
                      <a:pt x="20" y="271"/>
                    </a:lnTo>
                    <a:lnTo>
                      <a:pt x="22" y="268"/>
                    </a:lnTo>
                    <a:lnTo>
                      <a:pt x="22" y="265"/>
                    </a:lnTo>
                    <a:lnTo>
                      <a:pt x="22" y="260"/>
                    </a:lnTo>
                    <a:lnTo>
                      <a:pt x="22" y="259"/>
                    </a:lnTo>
                    <a:lnTo>
                      <a:pt x="22" y="256"/>
                    </a:lnTo>
                    <a:lnTo>
                      <a:pt x="18" y="254"/>
                    </a:lnTo>
                    <a:lnTo>
                      <a:pt x="15" y="253"/>
                    </a:lnTo>
                    <a:lnTo>
                      <a:pt x="15" y="251"/>
                    </a:lnTo>
                    <a:lnTo>
                      <a:pt x="14" y="248"/>
                    </a:lnTo>
                    <a:lnTo>
                      <a:pt x="14" y="243"/>
                    </a:lnTo>
                    <a:lnTo>
                      <a:pt x="12" y="236"/>
                    </a:lnTo>
                    <a:lnTo>
                      <a:pt x="14" y="231"/>
                    </a:lnTo>
                    <a:lnTo>
                      <a:pt x="14" y="228"/>
                    </a:lnTo>
                    <a:lnTo>
                      <a:pt x="14" y="225"/>
                    </a:lnTo>
                    <a:lnTo>
                      <a:pt x="11" y="217"/>
                    </a:lnTo>
                    <a:lnTo>
                      <a:pt x="6" y="206"/>
                    </a:lnTo>
                    <a:lnTo>
                      <a:pt x="1" y="195"/>
                    </a:lnTo>
                    <a:lnTo>
                      <a:pt x="0" y="183"/>
                    </a:lnTo>
                    <a:lnTo>
                      <a:pt x="1" y="166"/>
                    </a:lnTo>
                    <a:lnTo>
                      <a:pt x="5" y="151"/>
                    </a:lnTo>
                    <a:lnTo>
                      <a:pt x="6" y="140"/>
                    </a:lnTo>
                    <a:lnTo>
                      <a:pt x="9" y="130"/>
                    </a:lnTo>
                    <a:lnTo>
                      <a:pt x="11" y="124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9" y="121"/>
                    </a:lnTo>
                    <a:lnTo>
                      <a:pt x="9" y="121"/>
                    </a:lnTo>
                    <a:lnTo>
                      <a:pt x="9" y="123"/>
                    </a:lnTo>
                    <a:lnTo>
                      <a:pt x="9" y="121"/>
                    </a:lnTo>
                    <a:lnTo>
                      <a:pt x="9" y="120"/>
                    </a:lnTo>
                    <a:lnTo>
                      <a:pt x="11" y="118"/>
                    </a:lnTo>
                    <a:lnTo>
                      <a:pt x="14" y="113"/>
                    </a:lnTo>
                    <a:lnTo>
                      <a:pt x="17" y="103"/>
                    </a:lnTo>
                    <a:lnTo>
                      <a:pt x="18" y="90"/>
                    </a:lnTo>
                    <a:lnTo>
                      <a:pt x="20" y="79"/>
                    </a:lnTo>
                    <a:lnTo>
                      <a:pt x="22" y="68"/>
                    </a:lnTo>
                    <a:lnTo>
                      <a:pt x="29" y="61"/>
                    </a:lnTo>
                    <a:lnTo>
                      <a:pt x="39" y="53"/>
                    </a:lnTo>
                    <a:lnTo>
                      <a:pt x="46" y="48"/>
                    </a:lnTo>
                    <a:lnTo>
                      <a:pt x="54" y="45"/>
                    </a:lnTo>
                    <a:lnTo>
                      <a:pt x="63" y="45"/>
                    </a:lnTo>
                    <a:lnTo>
                      <a:pt x="66" y="45"/>
                    </a:lnTo>
                    <a:lnTo>
                      <a:pt x="70" y="47"/>
                    </a:lnTo>
                    <a:lnTo>
                      <a:pt x="70" y="48"/>
                    </a:lnTo>
                    <a:lnTo>
                      <a:pt x="71" y="50"/>
                    </a:lnTo>
                    <a:lnTo>
                      <a:pt x="71" y="51"/>
                    </a:lnTo>
                    <a:lnTo>
                      <a:pt x="71" y="51"/>
                    </a:lnTo>
                    <a:lnTo>
                      <a:pt x="71" y="53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3"/>
                    </a:lnTo>
                    <a:lnTo>
                      <a:pt x="73" y="51"/>
                    </a:lnTo>
                    <a:lnTo>
                      <a:pt x="76" y="50"/>
                    </a:lnTo>
                    <a:lnTo>
                      <a:pt x="79" y="45"/>
                    </a:lnTo>
                    <a:lnTo>
                      <a:pt x="83" y="41"/>
                    </a:lnTo>
                    <a:lnTo>
                      <a:pt x="85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3"/>
                    </a:lnTo>
                    <a:lnTo>
                      <a:pt x="90" y="33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1" y="30"/>
                    </a:lnTo>
                    <a:lnTo>
                      <a:pt x="94" y="28"/>
                    </a:lnTo>
                    <a:lnTo>
                      <a:pt x="97" y="25"/>
                    </a:lnTo>
                    <a:lnTo>
                      <a:pt x="107" y="17"/>
                    </a:lnTo>
                    <a:lnTo>
                      <a:pt x="114" y="11"/>
                    </a:lnTo>
                    <a:lnTo>
                      <a:pt x="121" y="7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 31"/>
              <p:cNvSpPr>
                <a:spLocks/>
              </p:cNvSpPr>
              <p:nvPr/>
            </p:nvSpPr>
            <p:spPr bwMode="auto">
              <a:xfrm>
                <a:off x="4722995" y="5471505"/>
                <a:ext cx="276024" cy="329489"/>
              </a:xfrm>
              <a:custGeom>
                <a:avLst/>
                <a:gdLst>
                  <a:gd name="T0" fmla="*/ 45 w 222"/>
                  <a:gd name="T1" fmla="*/ 3 h 265"/>
                  <a:gd name="T2" fmla="*/ 72 w 222"/>
                  <a:gd name="T3" fmla="*/ 14 h 265"/>
                  <a:gd name="T4" fmla="*/ 98 w 222"/>
                  <a:gd name="T5" fmla="*/ 22 h 265"/>
                  <a:gd name="T6" fmla="*/ 113 w 222"/>
                  <a:gd name="T7" fmla="*/ 25 h 265"/>
                  <a:gd name="T8" fmla="*/ 138 w 222"/>
                  <a:gd name="T9" fmla="*/ 28 h 265"/>
                  <a:gd name="T10" fmla="*/ 158 w 222"/>
                  <a:gd name="T11" fmla="*/ 28 h 265"/>
                  <a:gd name="T12" fmla="*/ 171 w 222"/>
                  <a:gd name="T13" fmla="*/ 30 h 265"/>
                  <a:gd name="T14" fmla="*/ 163 w 222"/>
                  <a:gd name="T15" fmla="*/ 36 h 265"/>
                  <a:gd name="T16" fmla="*/ 161 w 222"/>
                  <a:gd name="T17" fmla="*/ 39 h 265"/>
                  <a:gd name="T18" fmla="*/ 163 w 222"/>
                  <a:gd name="T19" fmla="*/ 39 h 265"/>
                  <a:gd name="T20" fmla="*/ 168 w 222"/>
                  <a:gd name="T21" fmla="*/ 39 h 265"/>
                  <a:gd name="T22" fmla="*/ 175 w 222"/>
                  <a:gd name="T23" fmla="*/ 39 h 265"/>
                  <a:gd name="T24" fmla="*/ 181 w 222"/>
                  <a:gd name="T25" fmla="*/ 42 h 265"/>
                  <a:gd name="T26" fmla="*/ 189 w 222"/>
                  <a:gd name="T27" fmla="*/ 48 h 265"/>
                  <a:gd name="T28" fmla="*/ 192 w 222"/>
                  <a:gd name="T29" fmla="*/ 51 h 265"/>
                  <a:gd name="T30" fmla="*/ 192 w 222"/>
                  <a:gd name="T31" fmla="*/ 53 h 265"/>
                  <a:gd name="T32" fmla="*/ 192 w 222"/>
                  <a:gd name="T33" fmla="*/ 55 h 265"/>
                  <a:gd name="T34" fmla="*/ 192 w 222"/>
                  <a:gd name="T35" fmla="*/ 56 h 265"/>
                  <a:gd name="T36" fmla="*/ 194 w 222"/>
                  <a:gd name="T37" fmla="*/ 62 h 265"/>
                  <a:gd name="T38" fmla="*/ 198 w 222"/>
                  <a:gd name="T39" fmla="*/ 75 h 265"/>
                  <a:gd name="T40" fmla="*/ 202 w 222"/>
                  <a:gd name="T41" fmla="*/ 79 h 265"/>
                  <a:gd name="T42" fmla="*/ 202 w 222"/>
                  <a:gd name="T43" fmla="*/ 84 h 265"/>
                  <a:gd name="T44" fmla="*/ 206 w 222"/>
                  <a:gd name="T45" fmla="*/ 103 h 265"/>
                  <a:gd name="T46" fmla="*/ 211 w 222"/>
                  <a:gd name="T47" fmla="*/ 123 h 265"/>
                  <a:gd name="T48" fmla="*/ 209 w 222"/>
                  <a:gd name="T49" fmla="*/ 132 h 265"/>
                  <a:gd name="T50" fmla="*/ 206 w 222"/>
                  <a:gd name="T51" fmla="*/ 147 h 265"/>
                  <a:gd name="T52" fmla="*/ 206 w 222"/>
                  <a:gd name="T53" fmla="*/ 178 h 265"/>
                  <a:gd name="T54" fmla="*/ 209 w 222"/>
                  <a:gd name="T55" fmla="*/ 188 h 265"/>
                  <a:gd name="T56" fmla="*/ 212 w 222"/>
                  <a:gd name="T57" fmla="*/ 185 h 265"/>
                  <a:gd name="T58" fmla="*/ 219 w 222"/>
                  <a:gd name="T59" fmla="*/ 189 h 265"/>
                  <a:gd name="T60" fmla="*/ 222 w 222"/>
                  <a:gd name="T61" fmla="*/ 205 h 265"/>
                  <a:gd name="T62" fmla="*/ 216 w 222"/>
                  <a:gd name="T63" fmla="*/ 222 h 265"/>
                  <a:gd name="T64" fmla="*/ 214 w 222"/>
                  <a:gd name="T65" fmla="*/ 231 h 265"/>
                  <a:gd name="T66" fmla="*/ 211 w 222"/>
                  <a:gd name="T67" fmla="*/ 236 h 265"/>
                  <a:gd name="T68" fmla="*/ 205 w 222"/>
                  <a:gd name="T69" fmla="*/ 236 h 265"/>
                  <a:gd name="T70" fmla="*/ 198 w 222"/>
                  <a:gd name="T71" fmla="*/ 237 h 265"/>
                  <a:gd name="T72" fmla="*/ 185 w 222"/>
                  <a:gd name="T73" fmla="*/ 245 h 265"/>
                  <a:gd name="T74" fmla="*/ 168 w 222"/>
                  <a:gd name="T75" fmla="*/ 250 h 265"/>
                  <a:gd name="T76" fmla="*/ 157 w 222"/>
                  <a:gd name="T77" fmla="*/ 253 h 265"/>
                  <a:gd name="T78" fmla="*/ 149 w 222"/>
                  <a:gd name="T79" fmla="*/ 259 h 265"/>
                  <a:gd name="T80" fmla="*/ 143 w 222"/>
                  <a:gd name="T81" fmla="*/ 263 h 265"/>
                  <a:gd name="T82" fmla="*/ 140 w 222"/>
                  <a:gd name="T83" fmla="*/ 260 h 265"/>
                  <a:gd name="T84" fmla="*/ 126 w 222"/>
                  <a:gd name="T85" fmla="*/ 251 h 265"/>
                  <a:gd name="T86" fmla="*/ 112 w 222"/>
                  <a:gd name="T87" fmla="*/ 245 h 265"/>
                  <a:gd name="T88" fmla="*/ 96 w 222"/>
                  <a:gd name="T89" fmla="*/ 242 h 265"/>
                  <a:gd name="T90" fmla="*/ 62 w 222"/>
                  <a:gd name="T91" fmla="*/ 237 h 265"/>
                  <a:gd name="T92" fmla="*/ 53 w 222"/>
                  <a:gd name="T93" fmla="*/ 229 h 265"/>
                  <a:gd name="T94" fmla="*/ 34 w 222"/>
                  <a:gd name="T95" fmla="*/ 209 h 265"/>
                  <a:gd name="T96" fmla="*/ 17 w 222"/>
                  <a:gd name="T97" fmla="*/ 194 h 265"/>
                  <a:gd name="T98" fmla="*/ 8 w 222"/>
                  <a:gd name="T99" fmla="*/ 185 h 265"/>
                  <a:gd name="T100" fmla="*/ 3 w 222"/>
                  <a:gd name="T101" fmla="*/ 178 h 265"/>
                  <a:gd name="T102" fmla="*/ 2 w 222"/>
                  <a:gd name="T103" fmla="*/ 177 h 265"/>
                  <a:gd name="T104" fmla="*/ 5 w 222"/>
                  <a:gd name="T105" fmla="*/ 168 h 265"/>
                  <a:gd name="T106" fmla="*/ 5 w 222"/>
                  <a:gd name="T107" fmla="*/ 154 h 265"/>
                  <a:gd name="T108" fmla="*/ 8 w 222"/>
                  <a:gd name="T109" fmla="*/ 135 h 265"/>
                  <a:gd name="T110" fmla="*/ 8 w 222"/>
                  <a:gd name="T111" fmla="*/ 123 h 265"/>
                  <a:gd name="T112" fmla="*/ 10 w 222"/>
                  <a:gd name="T113" fmla="*/ 99 h 265"/>
                  <a:gd name="T114" fmla="*/ 13 w 222"/>
                  <a:gd name="T115" fmla="*/ 62 h 265"/>
                  <a:gd name="T116" fmla="*/ 14 w 222"/>
                  <a:gd name="T117" fmla="*/ 36 h 265"/>
                  <a:gd name="T118" fmla="*/ 19 w 222"/>
                  <a:gd name="T119" fmla="*/ 22 h 265"/>
                  <a:gd name="T120" fmla="*/ 17 w 222"/>
                  <a:gd name="T121" fmla="*/ 13 h 265"/>
                  <a:gd name="T122" fmla="*/ 24 w 222"/>
                  <a:gd name="T123" fmla="*/ 7 h 265"/>
                  <a:gd name="T124" fmla="*/ 38 w 222"/>
                  <a:gd name="T125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" h="265">
                    <a:moveTo>
                      <a:pt x="38" y="0"/>
                    </a:moveTo>
                    <a:lnTo>
                      <a:pt x="45" y="3"/>
                    </a:lnTo>
                    <a:lnTo>
                      <a:pt x="56" y="8"/>
                    </a:lnTo>
                    <a:lnTo>
                      <a:pt x="72" y="14"/>
                    </a:lnTo>
                    <a:lnTo>
                      <a:pt x="87" y="19"/>
                    </a:lnTo>
                    <a:lnTo>
                      <a:pt x="98" y="22"/>
                    </a:lnTo>
                    <a:lnTo>
                      <a:pt x="104" y="25"/>
                    </a:lnTo>
                    <a:lnTo>
                      <a:pt x="113" y="25"/>
                    </a:lnTo>
                    <a:lnTo>
                      <a:pt x="126" y="27"/>
                    </a:lnTo>
                    <a:lnTo>
                      <a:pt x="138" y="28"/>
                    </a:lnTo>
                    <a:lnTo>
                      <a:pt x="147" y="28"/>
                    </a:lnTo>
                    <a:lnTo>
                      <a:pt x="158" y="28"/>
                    </a:lnTo>
                    <a:lnTo>
                      <a:pt x="174" y="27"/>
                    </a:lnTo>
                    <a:lnTo>
                      <a:pt x="171" y="30"/>
                    </a:lnTo>
                    <a:lnTo>
                      <a:pt x="166" y="33"/>
                    </a:lnTo>
                    <a:lnTo>
                      <a:pt x="163" y="36"/>
                    </a:lnTo>
                    <a:lnTo>
                      <a:pt x="161" y="38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3" y="39"/>
                    </a:lnTo>
                    <a:lnTo>
                      <a:pt x="164" y="39"/>
                    </a:lnTo>
                    <a:lnTo>
                      <a:pt x="168" y="39"/>
                    </a:lnTo>
                    <a:lnTo>
                      <a:pt x="171" y="39"/>
                    </a:lnTo>
                    <a:lnTo>
                      <a:pt x="175" y="39"/>
                    </a:lnTo>
                    <a:lnTo>
                      <a:pt x="178" y="41"/>
                    </a:lnTo>
                    <a:lnTo>
                      <a:pt x="181" y="42"/>
                    </a:lnTo>
                    <a:lnTo>
                      <a:pt x="186" y="45"/>
                    </a:lnTo>
                    <a:lnTo>
                      <a:pt x="189" y="48"/>
                    </a:lnTo>
                    <a:lnTo>
                      <a:pt x="191" y="50"/>
                    </a:lnTo>
                    <a:lnTo>
                      <a:pt x="192" y="51"/>
                    </a:lnTo>
                    <a:lnTo>
                      <a:pt x="192" y="53"/>
                    </a:lnTo>
                    <a:lnTo>
                      <a:pt x="192" y="53"/>
                    </a:lnTo>
                    <a:lnTo>
                      <a:pt x="192" y="53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6"/>
                    </a:lnTo>
                    <a:lnTo>
                      <a:pt x="192" y="59"/>
                    </a:lnTo>
                    <a:lnTo>
                      <a:pt x="194" y="62"/>
                    </a:lnTo>
                    <a:lnTo>
                      <a:pt x="195" y="67"/>
                    </a:lnTo>
                    <a:lnTo>
                      <a:pt x="198" y="75"/>
                    </a:lnTo>
                    <a:lnTo>
                      <a:pt x="200" y="78"/>
                    </a:lnTo>
                    <a:lnTo>
                      <a:pt x="202" y="79"/>
                    </a:lnTo>
                    <a:lnTo>
                      <a:pt x="202" y="81"/>
                    </a:lnTo>
                    <a:lnTo>
                      <a:pt x="202" y="84"/>
                    </a:lnTo>
                    <a:lnTo>
                      <a:pt x="203" y="92"/>
                    </a:lnTo>
                    <a:lnTo>
                      <a:pt x="206" y="103"/>
                    </a:lnTo>
                    <a:lnTo>
                      <a:pt x="209" y="115"/>
                    </a:lnTo>
                    <a:lnTo>
                      <a:pt x="211" y="123"/>
                    </a:lnTo>
                    <a:lnTo>
                      <a:pt x="211" y="127"/>
                    </a:lnTo>
                    <a:lnTo>
                      <a:pt x="209" y="132"/>
                    </a:lnTo>
                    <a:lnTo>
                      <a:pt x="208" y="138"/>
                    </a:lnTo>
                    <a:lnTo>
                      <a:pt x="206" y="147"/>
                    </a:lnTo>
                    <a:lnTo>
                      <a:pt x="206" y="164"/>
                    </a:lnTo>
                    <a:lnTo>
                      <a:pt x="206" y="178"/>
                    </a:lnTo>
                    <a:lnTo>
                      <a:pt x="208" y="186"/>
                    </a:lnTo>
                    <a:lnTo>
                      <a:pt x="209" y="188"/>
                    </a:lnTo>
                    <a:lnTo>
                      <a:pt x="211" y="188"/>
                    </a:lnTo>
                    <a:lnTo>
                      <a:pt x="212" y="185"/>
                    </a:lnTo>
                    <a:lnTo>
                      <a:pt x="216" y="185"/>
                    </a:lnTo>
                    <a:lnTo>
                      <a:pt x="219" y="189"/>
                    </a:lnTo>
                    <a:lnTo>
                      <a:pt x="222" y="198"/>
                    </a:lnTo>
                    <a:lnTo>
                      <a:pt x="222" y="205"/>
                    </a:lnTo>
                    <a:lnTo>
                      <a:pt x="219" y="211"/>
                    </a:lnTo>
                    <a:lnTo>
                      <a:pt x="216" y="222"/>
                    </a:lnTo>
                    <a:lnTo>
                      <a:pt x="216" y="228"/>
                    </a:lnTo>
                    <a:lnTo>
                      <a:pt x="214" y="231"/>
                    </a:lnTo>
                    <a:lnTo>
                      <a:pt x="212" y="234"/>
                    </a:lnTo>
                    <a:lnTo>
                      <a:pt x="211" y="236"/>
                    </a:lnTo>
                    <a:lnTo>
                      <a:pt x="208" y="236"/>
                    </a:lnTo>
                    <a:lnTo>
                      <a:pt x="205" y="236"/>
                    </a:lnTo>
                    <a:lnTo>
                      <a:pt x="202" y="237"/>
                    </a:lnTo>
                    <a:lnTo>
                      <a:pt x="198" y="237"/>
                    </a:lnTo>
                    <a:lnTo>
                      <a:pt x="191" y="240"/>
                    </a:lnTo>
                    <a:lnTo>
                      <a:pt x="185" y="245"/>
                    </a:lnTo>
                    <a:lnTo>
                      <a:pt x="178" y="248"/>
                    </a:lnTo>
                    <a:lnTo>
                      <a:pt x="168" y="250"/>
                    </a:lnTo>
                    <a:lnTo>
                      <a:pt x="161" y="251"/>
                    </a:lnTo>
                    <a:lnTo>
                      <a:pt x="157" y="253"/>
                    </a:lnTo>
                    <a:lnTo>
                      <a:pt x="152" y="256"/>
                    </a:lnTo>
                    <a:lnTo>
                      <a:pt x="149" y="259"/>
                    </a:lnTo>
                    <a:lnTo>
                      <a:pt x="146" y="265"/>
                    </a:lnTo>
                    <a:lnTo>
                      <a:pt x="143" y="263"/>
                    </a:lnTo>
                    <a:lnTo>
                      <a:pt x="143" y="262"/>
                    </a:lnTo>
                    <a:lnTo>
                      <a:pt x="140" y="260"/>
                    </a:lnTo>
                    <a:lnTo>
                      <a:pt x="133" y="257"/>
                    </a:lnTo>
                    <a:lnTo>
                      <a:pt x="126" y="251"/>
                    </a:lnTo>
                    <a:lnTo>
                      <a:pt x="118" y="246"/>
                    </a:lnTo>
                    <a:lnTo>
                      <a:pt x="112" y="245"/>
                    </a:lnTo>
                    <a:lnTo>
                      <a:pt x="106" y="243"/>
                    </a:lnTo>
                    <a:lnTo>
                      <a:pt x="96" y="242"/>
                    </a:lnTo>
                    <a:lnTo>
                      <a:pt x="82" y="240"/>
                    </a:lnTo>
                    <a:lnTo>
                      <a:pt x="62" y="237"/>
                    </a:lnTo>
                    <a:lnTo>
                      <a:pt x="59" y="236"/>
                    </a:lnTo>
                    <a:lnTo>
                      <a:pt x="53" y="229"/>
                    </a:lnTo>
                    <a:lnTo>
                      <a:pt x="45" y="220"/>
                    </a:lnTo>
                    <a:lnTo>
                      <a:pt x="34" y="209"/>
                    </a:lnTo>
                    <a:lnTo>
                      <a:pt x="24" y="198"/>
                    </a:lnTo>
                    <a:lnTo>
                      <a:pt x="17" y="194"/>
                    </a:lnTo>
                    <a:lnTo>
                      <a:pt x="13" y="188"/>
                    </a:lnTo>
                    <a:lnTo>
                      <a:pt x="8" y="185"/>
                    </a:lnTo>
                    <a:lnTo>
                      <a:pt x="5" y="181"/>
                    </a:lnTo>
                    <a:lnTo>
                      <a:pt x="3" y="178"/>
                    </a:lnTo>
                    <a:lnTo>
                      <a:pt x="2" y="177"/>
                    </a:lnTo>
                    <a:lnTo>
                      <a:pt x="2" y="177"/>
                    </a:lnTo>
                    <a:lnTo>
                      <a:pt x="0" y="177"/>
                    </a:lnTo>
                    <a:lnTo>
                      <a:pt x="5" y="168"/>
                    </a:lnTo>
                    <a:lnTo>
                      <a:pt x="5" y="160"/>
                    </a:lnTo>
                    <a:lnTo>
                      <a:pt x="5" y="154"/>
                    </a:lnTo>
                    <a:lnTo>
                      <a:pt x="7" y="143"/>
                    </a:lnTo>
                    <a:lnTo>
                      <a:pt x="8" y="135"/>
                    </a:lnTo>
                    <a:lnTo>
                      <a:pt x="10" y="129"/>
                    </a:lnTo>
                    <a:lnTo>
                      <a:pt x="8" y="123"/>
                    </a:lnTo>
                    <a:lnTo>
                      <a:pt x="8" y="113"/>
                    </a:lnTo>
                    <a:lnTo>
                      <a:pt x="10" y="99"/>
                    </a:lnTo>
                    <a:lnTo>
                      <a:pt x="11" y="81"/>
                    </a:lnTo>
                    <a:lnTo>
                      <a:pt x="13" y="62"/>
                    </a:lnTo>
                    <a:lnTo>
                      <a:pt x="14" y="47"/>
                    </a:lnTo>
                    <a:lnTo>
                      <a:pt x="14" y="36"/>
                    </a:lnTo>
                    <a:lnTo>
                      <a:pt x="17" y="28"/>
                    </a:lnTo>
                    <a:lnTo>
                      <a:pt x="19" y="22"/>
                    </a:lnTo>
                    <a:lnTo>
                      <a:pt x="19" y="17"/>
                    </a:lnTo>
                    <a:lnTo>
                      <a:pt x="17" y="13"/>
                    </a:lnTo>
                    <a:lnTo>
                      <a:pt x="20" y="10"/>
                    </a:lnTo>
                    <a:lnTo>
                      <a:pt x="24" y="7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 32"/>
              <p:cNvSpPr>
                <a:spLocks/>
              </p:cNvSpPr>
              <p:nvPr/>
            </p:nvSpPr>
            <p:spPr bwMode="auto">
              <a:xfrm>
                <a:off x="4592443" y="5691579"/>
                <a:ext cx="330732" cy="494854"/>
              </a:xfrm>
              <a:custGeom>
                <a:avLst/>
                <a:gdLst>
                  <a:gd name="T0" fmla="*/ 107 w 266"/>
                  <a:gd name="T1" fmla="*/ 0 h 398"/>
                  <a:gd name="T2" fmla="*/ 113 w 266"/>
                  <a:gd name="T3" fmla="*/ 8 h 398"/>
                  <a:gd name="T4" fmla="*/ 129 w 266"/>
                  <a:gd name="T5" fmla="*/ 21 h 398"/>
                  <a:gd name="T6" fmla="*/ 158 w 266"/>
                  <a:gd name="T7" fmla="*/ 52 h 398"/>
                  <a:gd name="T8" fmla="*/ 187 w 266"/>
                  <a:gd name="T9" fmla="*/ 63 h 398"/>
                  <a:gd name="T10" fmla="*/ 217 w 266"/>
                  <a:gd name="T11" fmla="*/ 68 h 398"/>
                  <a:gd name="T12" fmla="*/ 238 w 266"/>
                  <a:gd name="T13" fmla="*/ 80 h 398"/>
                  <a:gd name="T14" fmla="*/ 248 w 266"/>
                  <a:gd name="T15" fmla="*/ 86 h 398"/>
                  <a:gd name="T16" fmla="*/ 248 w 266"/>
                  <a:gd name="T17" fmla="*/ 97 h 398"/>
                  <a:gd name="T18" fmla="*/ 259 w 266"/>
                  <a:gd name="T19" fmla="*/ 141 h 398"/>
                  <a:gd name="T20" fmla="*/ 265 w 266"/>
                  <a:gd name="T21" fmla="*/ 164 h 398"/>
                  <a:gd name="T22" fmla="*/ 249 w 266"/>
                  <a:gd name="T23" fmla="*/ 176 h 398"/>
                  <a:gd name="T24" fmla="*/ 231 w 266"/>
                  <a:gd name="T25" fmla="*/ 201 h 398"/>
                  <a:gd name="T26" fmla="*/ 232 w 266"/>
                  <a:gd name="T27" fmla="*/ 220 h 398"/>
                  <a:gd name="T28" fmla="*/ 220 w 266"/>
                  <a:gd name="T29" fmla="*/ 240 h 398"/>
                  <a:gd name="T30" fmla="*/ 209 w 266"/>
                  <a:gd name="T31" fmla="*/ 266 h 398"/>
                  <a:gd name="T32" fmla="*/ 206 w 266"/>
                  <a:gd name="T33" fmla="*/ 272 h 398"/>
                  <a:gd name="T34" fmla="*/ 203 w 266"/>
                  <a:gd name="T35" fmla="*/ 272 h 398"/>
                  <a:gd name="T36" fmla="*/ 198 w 266"/>
                  <a:gd name="T37" fmla="*/ 277 h 398"/>
                  <a:gd name="T38" fmla="*/ 192 w 266"/>
                  <a:gd name="T39" fmla="*/ 288 h 398"/>
                  <a:gd name="T40" fmla="*/ 190 w 266"/>
                  <a:gd name="T41" fmla="*/ 297 h 398"/>
                  <a:gd name="T42" fmla="*/ 187 w 266"/>
                  <a:gd name="T43" fmla="*/ 316 h 398"/>
                  <a:gd name="T44" fmla="*/ 178 w 266"/>
                  <a:gd name="T45" fmla="*/ 339 h 398"/>
                  <a:gd name="T46" fmla="*/ 177 w 266"/>
                  <a:gd name="T47" fmla="*/ 343 h 398"/>
                  <a:gd name="T48" fmla="*/ 175 w 266"/>
                  <a:gd name="T49" fmla="*/ 340 h 398"/>
                  <a:gd name="T50" fmla="*/ 170 w 266"/>
                  <a:gd name="T51" fmla="*/ 339 h 398"/>
                  <a:gd name="T52" fmla="*/ 160 w 266"/>
                  <a:gd name="T53" fmla="*/ 343 h 398"/>
                  <a:gd name="T54" fmla="*/ 160 w 266"/>
                  <a:gd name="T55" fmla="*/ 351 h 398"/>
                  <a:gd name="T56" fmla="*/ 156 w 266"/>
                  <a:gd name="T57" fmla="*/ 362 h 398"/>
                  <a:gd name="T58" fmla="*/ 149 w 266"/>
                  <a:gd name="T59" fmla="*/ 367 h 398"/>
                  <a:gd name="T60" fmla="*/ 135 w 266"/>
                  <a:gd name="T61" fmla="*/ 371 h 398"/>
                  <a:gd name="T62" fmla="*/ 125 w 266"/>
                  <a:gd name="T63" fmla="*/ 371 h 398"/>
                  <a:gd name="T64" fmla="*/ 115 w 266"/>
                  <a:gd name="T65" fmla="*/ 371 h 398"/>
                  <a:gd name="T66" fmla="*/ 99 w 266"/>
                  <a:gd name="T67" fmla="*/ 390 h 398"/>
                  <a:gd name="T68" fmla="*/ 96 w 266"/>
                  <a:gd name="T69" fmla="*/ 396 h 398"/>
                  <a:gd name="T70" fmla="*/ 81 w 266"/>
                  <a:gd name="T71" fmla="*/ 360 h 398"/>
                  <a:gd name="T72" fmla="*/ 59 w 266"/>
                  <a:gd name="T73" fmla="*/ 362 h 398"/>
                  <a:gd name="T74" fmla="*/ 28 w 266"/>
                  <a:gd name="T75" fmla="*/ 353 h 398"/>
                  <a:gd name="T76" fmla="*/ 2 w 266"/>
                  <a:gd name="T77" fmla="*/ 345 h 398"/>
                  <a:gd name="T78" fmla="*/ 0 w 266"/>
                  <a:gd name="T79" fmla="*/ 320 h 398"/>
                  <a:gd name="T80" fmla="*/ 11 w 266"/>
                  <a:gd name="T81" fmla="*/ 314 h 398"/>
                  <a:gd name="T82" fmla="*/ 23 w 266"/>
                  <a:gd name="T83" fmla="*/ 308 h 398"/>
                  <a:gd name="T84" fmla="*/ 23 w 266"/>
                  <a:gd name="T85" fmla="*/ 305 h 398"/>
                  <a:gd name="T86" fmla="*/ 17 w 266"/>
                  <a:gd name="T87" fmla="*/ 291 h 398"/>
                  <a:gd name="T88" fmla="*/ 37 w 266"/>
                  <a:gd name="T89" fmla="*/ 263 h 398"/>
                  <a:gd name="T90" fmla="*/ 57 w 266"/>
                  <a:gd name="T91" fmla="*/ 260 h 398"/>
                  <a:gd name="T92" fmla="*/ 62 w 266"/>
                  <a:gd name="T93" fmla="*/ 237 h 398"/>
                  <a:gd name="T94" fmla="*/ 56 w 266"/>
                  <a:gd name="T95" fmla="*/ 198 h 398"/>
                  <a:gd name="T96" fmla="*/ 54 w 266"/>
                  <a:gd name="T97" fmla="*/ 190 h 398"/>
                  <a:gd name="T98" fmla="*/ 57 w 266"/>
                  <a:gd name="T99" fmla="*/ 158 h 398"/>
                  <a:gd name="T100" fmla="*/ 60 w 266"/>
                  <a:gd name="T101" fmla="*/ 136 h 398"/>
                  <a:gd name="T102" fmla="*/ 64 w 266"/>
                  <a:gd name="T103" fmla="*/ 102 h 398"/>
                  <a:gd name="T104" fmla="*/ 56 w 266"/>
                  <a:gd name="T105" fmla="*/ 63 h 398"/>
                  <a:gd name="T106" fmla="*/ 50 w 266"/>
                  <a:gd name="T107" fmla="*/ 52 h 398"/>
                  <a:gd name="T108" fmla="*/ 45 w 266"/>
                  <a:gd name="T109" fmla="*/ 42 h 398"/>
                  <a:gd name="T110" fmla="*/ 45 w 266"/>
                  <a:gd name="T111" fmla="*/ 32 h 398"/>
                  <a:gd name="T112" fmla="*/ 60 w 266"/>
                  <a:gd name="T113" fmla="*/ 20 h 398"/>
                  <a:gd name="T114" fmla="*/ 81 w 266"/>
                  <a:gd name="T115" fmla="*/ 20 h 398"/>
                  <a:gd name="T116" fmla="*/ 99 w 266"/>
                  <a:gd name="T117" fmla="*/ 9 h 398"/>
                  <a:gd name="T118" fmla="*/ 105 w 266"/>
                  <a:gd name="T119" fmla="*/ 1 h 398"/>
                  <a:gd name="T120" fmla="*/ 105 w 266"/>
                  <a:gd name="T1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6" h="398">
                    <a:moveTo>
                      <a:pt x="105" y="0"/>
                    </a:moveTo>
                    <a:lnTo>
                      <a:pt x="107" y="0"/>
                    </a:lnTo>
                    <a:lnTo>
                      <a:pt x="107" y="0"/>
                    </a:lnTo>
                    <a:lnTo>
                      <a:pt x="108" y="1"/>
                    </a:lnTo>
                    <a:lnTo>
                      <a:pt x="110" y="4"/>
                    </a:lnTo>
                    <a:lnTo>
                      <a:pt x="113" y="8"/>
                    </a:lnTo>
                    <a:lnTo>
                      <a:pt x="118" y="11"/>
                    </a:lnTo>
                    <a:lnTo>
                      <a:pt x="122" y="17"/>
                    </a:lnTo>
                    <a:lnTo>
                      <a:pt x="129" y="21"/>
                    </a:lnTo>
                    <a:lnTo>
                      <a:pt x="139" y="32"/>
                    </a:lnTo>
                    <a:lnTo>
                      <a:pt x="150" y="43"/>
                    </a:lnTo>
                    <a:lnTo>
                      <a:pt x="158" y="52"/>
                    </a:lnTo>
                    <a:lnTo>
                      <a:pt x="164" y="59"/>
                    </a:lnTo>
                    <a:lnTo>
                      <a:pt x="167" y="60"/>
                    </a:lnTo>
                    <a:lnTo>
                      <a:pt x="187" y="63"/>
                    </a:lnTo>
                    <a:lnTo>
                      <a:pt x="201" y="65"/>
                    </a:lnTo>
                    <a:lnTo>
                      <a:pt x="211" y="66"/>
                    </a:lnTo>
                    <a:lnTo>
                      <a:pt x="217" y="68"/>
                    </a:lnTo>
                    <a:lnTo>
                      <a:pt x="223" y="69"/>
                    </a:lnTo>
                    <a:lnTo>
                      <a:pt x="231" y="74"/>
                    </a:lnTo>
                    <a:lnTo>
                      <a:pt x="238" y="80"/>
                    </a:lnTo>
                    <a:lnTo>
                      <a:pt x="245" y="83"/>
                    </a:lnTo>
                    <a:lnTo>
                      <a:pt x="248" y="85"/>
                    </a:lnTo>
                    <a:lnTo>
                      <a:pt x="248" y="86"/>
                    </a:lnTo>
                    <a:lnTo>
                      <a:pt x="251" y="88"/>
                    </a:lnTo>
                    <a:lnTo>
                      <a:pt x="249" y="93"/>
                    </a:lnTo>
                    <a:lnTo>
                      <a:pt x="248" y="97"/>
                    </a:lnTo>
                    <a:lnTo>
                      <a:pt x="248" y="113"/>
                    </a:lnTo>
                    <a:lnTo>
                      <a:pt x="251" y="125"/>
                    </a:lnTo>
                    <a:lnTo>
                      <a:pt x="259" y="141"/>
                    </a:lnTo>
                    <a:lnTo>
                      <a:pt x="262" y="152"/>
                    </a:lnTo>
                    <a:lnTo>
                      <a:pt x="266" y="162"/>
                    </a:lnTo>
                    <a:lnTo>
                      <a:pt x="265" y="164"/>
                    </a:lnTo>
                    <a:lnTo>
                      <a:pt x="262" y="164"/>
                    </a:lnTo>
                    <a:lnTo>
                      <a:pt x="254" y="170"/>
                    </a:lnTo>
                    <a:lnTo>
                      <a:pt x="249" y="176"/>
                    </a:lnTo>
                    <a:lnTo>
                      <a:pt x="245" y="184"/>
                    </a:lnTo>
                    <a:lnTo>
                      <a:pt x="237" y="193"/>
                    </a:lnTo>
                    <a:lnTo>
                      <a:pt x="231" y="201"/>
                    </a:lnTo>
                    <a:lnTo>
                      <a:pt x="231" y="209"/>
                    </a:lnTo>
                    <a:lnTo>
                      <a:pt x="232" y="213"/>
                    </a:lnTo>
                    <a:lnTo>
                      <a:pt x="232" y="220"/>
                    </a:lnTo>
                    <a:lnTo>
                      <a:pt x="229" y="224"/>
                    </a:lnTo>
                    <a:lnTo>
                      <a:pt x="225" y="230"/>
                    </a:lnTo>
                    <a:lnTo>
                      <a:pt x="220" y="240"/>
                    </a:lnTo>
                    <a:lnTo>
                      <a:pt x="212" y="255"/>
                    </a:lnTo>
                    <a:lnTo>
                      <a:pt x="211" y="261"/>
                    </a:lnTo>
                    <a:lnTo>
                      <a:pt x="209" y="266"/>
                    </a:lnTo>
                    <a:lnTo>
                      <a:pt x="208" y="269"/>
                    </a:lnTo>
                    <a:lnTo>
                      <a:pt x="206" y="271"/>
                    </a:lnTo>
                    <a:lnTo>
                      <a:pt x="206" y="272"/>
                    </a:lnTo>
                    <a:lnTo>
                      <a:pt x="204" y="272"/>
                    </a:lnTo>
                    <a:lnTo>
                      <a:pt x="204" y="272"/>
                    </a:lnTo>
                    <a:lnTo>
                      <a:pt x="203" y="272"/>
                    </a:lnTo>
                    <a:lnTo>
                      <a:pt x="201" y="272"/>
                    </a:lnTo>
                    <a:lnTo>
                      <a:pt x="200" y="274"/>
                    </a:lnTo>
                    <a:lnTo>
                      <a:pt x="198" y="277"/>
                    </a:lnTo>
                    <a:lnTo>
                      <a:pt x="195" y="282"/>
                    </a:lnTo>
                    <a:lnTo>
                      <a:pt x="192" y="285"/>
                    </a:lnTo>
                    <a:lnTo>
                      <a:pt x="192" y="288"/>
                    </a:lnTo>
                    <a:lnTo>
                      <a:pt x="192" y="291"/>
                    </a:lnTo>
                    <a:lnTo>
                      <a:pt x="192" y="294"/>
                    </a:lnTo>
                    <a:lnTo>
                      <a:pt x="190" y="297"/>
                    </a:lnTo>
                    <a:lnTo>
                      <a:pt x="190" y="302"/>
                    </a:lnTo>
                    <a:lnTo>
                      <a:pt x="189" y="309"/>
                    </a:lnTo>
                    <a:lnTo>
                      <a:pt x="187" y="316"/>
                    </a:lnTo>
                    <a:lnTo>
                      <a:pt x="186" y="325"/>
                    </a:lnTo>
                    <a:lnTo>
                      <a:pt x="181" y="336"/>
                    </a:lnTo>
                    <a:lnTo>
                      <a:pt x="178" y="339"/>
                    </a:lnTo>
                    <a:lnTo>
                      <a:pt x="177" y="342"/>
                    </a:lnTo>
                    <a:lnTo>
                      <a:pt x="177" y="343"/>
                    </a:lnTo>
                    <a:lnTo>
                      <a:pt x="177" y="343"/>
                    </a:lnTo>
                    <a:lnTo>
                      <a:pt x="175" y="343"/>
                    </a:lnTo>
                    <a:lnTo>
                      <a:pt x="175" y="342"/>
                    </a:lnTo>
                    <a:lnTo>
                      <a:pt x="175" y="340"/>
                    </a:lnTo>
                    <a:lnTo>
                      <a:pt x="173" y="340"/>
                    </a:lnTo>
                    <a:lnTo>
                      <a:pt x="172" y="339"/>
                    </a:lnTo>
                    <a:lnTo>
                      <a:pt x="170" y="339"/>
                    </a:lnTo>
                    <a:lnTo>
                      <a:pt x="167" y="339"/>
                    </a:lnTo>
                    <a:lnTo>
                      <a:pt x="163" y="340"/>
                    </a:lnTo>
                    <a:lnTo>
                      <a:pt x="160" y="343"/>
                    </a:lnTo>
                    <a:lnTo>
                      <a:pt x="160" y="347"/>
                    </a:lnTo>
                    <a:lnTo>
                      <a:pt x="160" y="348"/>
                    </a:lnTo>
                    <a:lnTo>
                      <a:pt x="160" y="351"/>
                    </a:lnTo>
                    <a:lnTo>
                      <a:pt x="160" y="354"/>
                    </a:lnTo>
                    <a:lnTo>
                      <a:pt x="158" y="359"/>
                    </a:lnTo>
                    <a:lnTo>
                      <a:pt x="156" y="362"/>
                    </a:lnTo>
                    <a:lnTo>
                      <a:pt x="155" y="364"/>
                    </a:lnTo>
                    <a:lnTo>
                      <a:pt x="152" y="365"/>
                    </a:lnTo>
                    <a:lnTo>
                      <a:pt x="149" y="367"/>
                    </a:lnTo>
                    <a:lnTo>
                      <a:pt x="144" y="368"/>
                    </a:lnTo>
                    <a:lnTo>
                      <a:pt x="139" y="370"/>
                    </a:lnTo>
                    <a:lnTo>
                      <a:pt x="135" y="371"/>
                    </a:lnTo>
                    <a:lnTo>
                      <a:pt x="130" y="371"/>
                    </a:lnTo>
                    <a:lnTo>
                      <a:pt x="129" y="371"/>
                    </a:lnTo>
                    <a:lnTo>
                      <a:pt x="125" y="371"/>
                    </a:lnTo>
                    <a:lnTo>
                      <a:pt x="124" y="371"/>
                    </a:lnTo>
                    <a:lnTo>
                      <a:pt x="119" y="371"/>
                    </a:lnTo>
                    <a:lnTo>
                      <a:pt x="115" y="371"/>
                    </a:lnTo>
                    <a:lnTo>
                      <a:pt x="107" y="374"/>
                    </a:lnTo>
                    <a:lnTo>
                      <a:pt x="102" y="382"/>
                    </a:lnTo>
                    <a:lnTo>
                      <a:pt x="99" y="390"/>
                    </a:lnTo>
                    <a:lnTo>
                      <a:pt x="98" y="396"/>
                    </a:lnTo>
                    <a:lnTo>
                      <a:pt x="98" y="398"/>
                    </a:lnTo>
                    <a:lnTo>
                      <a:pt x="96" y="396"/>
                    </a:lnTo>
                    <a:lnTo>
                      <a:pt x="91" y="387"/>
                    </a:lnTo>
                    <a:lnTo>
                      <a:pt x="85" y="370"/>
                    </a:lnTo>
                    <a:lnTo>
                      <a:pt x="81" y="360"/>
                    </a:lnTo>
                    <a:lnTo>
                      <a:pt x="73" y="359"/>
                    </a:lnTo>
                    <a:lnTo>
                      <a:pt x="65" y="360"/>
                    </a:lnTo>
                    <a:lnTo>
                      <a:pt x="59" y="362"/>
                    </a:lnTo>
                    <a:lnTo>
                      <a:pt x="53" y="362"/>
                    </a:lnTo>
                    <a:lnTo>
                      <a:pt x="43" y="357"/>
                    </a:lnTo>
                    <a:lnTo>
                      <a:pt x="28" y="353"/>
                    </a:lnTo>
                    <a:lnTo>
                      <a:pt x="11" y="353"/>
                    </a:lnTo>
                    <a:lnTo>
                      <a:pt x="5" y="351"/>
                    </a:lnTo>
                    <a:lnTo>
                      <a:pt x="2" y="345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0"/>
                    </a:lnTo>
                    <a:lnTo>
                      <a:pt x="0" y="319"/>
                    </a:lnTo>
                    <a:lnTo>
                      <a:pt x="6" y="317"/>
                    </a:lnTo>
                    <a:lnTo>
                      <a:pt x="11" y="314"/>
                    </a:lnTo>
                    <a:lnTo>
                      <a:pt x="16" y="312"/>
                    </a:lnTo>
                    <a:lnTo>
                      <a:pt x="20" y="309"/>
                    </a:lnTo>
                    <a:lnTo>
                      <a:pt x="23" y="308"/>
                    </a:lnTo>
                    <a:lnTo>
                      <a:pt x="25" y="306"/>
                    </a:lnTo>
                    <a:lnTo>
                      <a:pt x="25" y="306"/>
                    </a:lnTo>
                    <a:lnTo>
                      <a:pt x="23" y="305"/>
                    </a:lnTo>
                    <a:lnTo>
                      <a:pt x="20" y="303"/>
                    </a:lnTo>
                    <a:lnTo>
                      <a:pt x="17" y="299"/>
                    </a:lnTo>
                    <a:lnTo>
                      <a:pt x="17" y="291"/>
                    </a:lnTo>
                    <a:lnTo>
                      <a:pt x="20" y="280"/>
                    </a:lnTo>
                    <a:lnTo>
                      <a:pt x="28" y="269"/>
                    </a:lnTo>
                    <a:lnTo>
                      <a:pt x="37" y="263"/>
                    </a:lnTo>
                    <a:lnTo>
                      <a:pt x="47" y="260"/>
                    </a:lnTo>
                    <a:lnTo>
                      <a:pt x="53" y="260"/>
                    </a:lnTo>
                    <a:lnTo>
                      <a:pt x="57" y="260"/>
                    </a:lnTo>
                    <a:lnTo>
                      <a:pt x="60" y="255"/>
                    </a:lnTo>
                    <a:lnTo>
                      <a:pt x="62" y="249"/>
                    </a:lnTo>
                    <a:lnTo>
                      <a:pt x="62" y="237"/>
                    </a:lnTo>
                    <a:lnTo>
                      <a:pt x="60" y="217"/>
                    </a:lnTo>
                    <a:lnTo>
                      <a:pt x="57" y="203"/>
                    </a:lnTo>
                    <a:lnTo>
                      <a:pt x="56" y="198"/>
                    </a:lnTo>
                    <a:lnTo>
                      <a:pt x="54" y="196"/>
                    </a:lnTo>
                    <a:lnTo>
                      <a:pt x="54" y="195"/>
                    </a:lnTo>
                    <a:lnTo>
                      <a:pt x="54" y="190"/>
                    </a:lnTo>
                    <a:lnTo>
                      <a:pt x="56" y="179"/>
                    </a:lnTo>
                    <a:lnTo>
                      <a:pt x="56" y="164"/>
                    </a:lnTo>
                    <a:lnTo>
                      <a:pt x="57" y="158"/>
                    </a:lnTo>
                    <a:lnTo>
                      <a:pt x="59" y="153"/>
                    </a:lnTo>
                    <a:lnTo>
                      <a:pt x="59" y="147"/>
                    </a:lnTo>
                    <a:lnTo>
                      <a:pt x="60" y="136"/>
                    </a:lnTo>
                    <a:lnTo>
                      <a:pt x="62" y="121"/>
                    </a:lnTo>
                    <a:lnTo>
                      <a:pt x="64" y="111"/>
                    </a:lnTo>
                    <a:lnTo>
                      <a:pt x="64" y="102"/>
                    </a:lnTo>
                    <a:lnTo>
                      <a:pt x="64" y="91"/>
                    </a:lnTo>
                    <a:lnTo>
                      <a:pt x="60" y="76"/>
                    </a:lnTo>
                    <a:lnTo>
                      <a:pt x="56" y="63"/>
                    </a:lnTo>
                    <a:lnTo>
                      <a:pt x="51" y="56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0" y="49"/>
                    </a:lnTo>
                    <a:lnTo>
                      <a:pt x="48" y="46"/>
                    </a:lnTo>
                    <a:lnTo>
                      <a:pt x="45" y="42"/>
                    </a:lnTo>
                    <a:lnTo>
                      <a:pt x="40" y="37"/>
                    </a:lnTo>
                    <a:lnTo>
                      <a:pt x="39" y="35"/>
                    </a:lnTo>
                    <a:lnTo>
                      <a:pt x="45" y="32"/>
                    </a:lnTo>
                    <a:lnTo>
                      <a:pt x="51" y="28"/>
                    </a:lnTo>
                    <a:lnTo>
                      <a:pt x="57" y="23"/>
                    </a:lnTo>
                    <a:lnTo>
                      <a:pt x="60" y="20"/>
                    </a:lnTo>
                    <a:lnTo>
                      <a:pt x="67" y="15"/>
                    </a:lnTo>
                    <a:lnTo>
                      <a:pt x="73" y="17"/>
                    </a:lnTo>
                    <a:lnTo>
                      <a:pt x="81" y="20"/>
                    </a:lnTo>
                    <a:lnTo>
                      <a:pt x="88" y="20"/>
                    </a:lnTo>
                    <a:lnTo>
                      <a:pt x="96" y="15"/>
                    </a:lnTo>
                    <a:lnTo>
                      <a:pt x="99" y="9"/>
                    </a:lnTo>
                    <a:lnTo>
                      <a:pt x="102" y="6"/>
                    </a:lnTo>
                    <a:lnTo>
                      <a:pt x="104" y="3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2CC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 33"/>
              <p:cNvSpPr>
                <a:spLocks/>
              </p:cNvSpPr>
              <p:nvPr/>
            </p:nvSpPr>
            <p:spPr bwMode="auto">
              <a:xfrm>
                <a:off x="4318906" y="5670441"/>
                <a:ext cx="353112" cy="417766"/>
              </a:xfrm>
              <a:custGeom>
                <a:avLst/>
                <a:gdLst>
                  <a:gd name="T0" fmla="*/ 53 w 284"/>
                  <a:gd name="T1" fmla="*/ 3 h 336"/>
                  <a:gd name="T2" fmla="*/ 92 w 284"/>
                  <a:gd name="T3" fmla="*/ 20 h 336"/>
                  <a:gd name="T4" fmla="*/ 104 w 284"/>
                  <a:gd name="T5" fmla="*/ 29 h 336"/>
                  <a:gd name="T6" fmla="*/ 141 w 284"/>
                  <a:gd name="T7" fmla="*/ 42 h 336"/>
                  <a:gd name="T8" fmla="*/ 174 w 284"/>
                  <a:gd name="T9" fmla="*/ 51 h 336"/>
                  <a:gd name="T10" fmla="*/ 175 w 284"/>
                  <a:gd name="T11" fmla="*/ 49 h 336"/>
                  <a:gd name="T12" fmla="*/ 198 w 284"/>
                  <a:gd name="T13" fmla="*/ 43 h 336"/>
                  <a:gd name="T14" fmla="*/ 214 w 284"/>
                  <a:gd name="T15" fmla="*/ 54 h 336"/>
                  <a:gd name="T16" fmla="*/ 232 w 284"/>
                  <a:gd name="T17" fmla="*/ 62 h 336"/>
                  <a:gd name="T18" fmla="*/ 260 w 284"/>
                  <a:gd name="T19" fmla="*/ 54 h 336"/>
                  <a:gd name="T20" fmla="*/ 270 w 284"/>
                  <a:gd name="T21" fmla="*/ 66 h 336"/>
                  <a:gd name="T22" fmla="*/ 271 w 284"/>
                  <a:gd name="T23" fmla="*/ 73 h 336"/>
                  <a:gd name="T24" fmla="*/ 284 w 284"/>
                  <a:gd name="T25" fmla="*/ 108 h 336"/>
                  <a:gd name="T26" fmla="*/ 282 w 284"/>
                  <a:gd name="T27" fmla="*/ 138 h 336"/>
                  <a:gd name="T28" fmla="*/ 279 w 284"/>
                  <a:gd name="T29" fmla="*/ 170 h 336"/>
                  <a:gd name="T30" fmla="*/ 276 w 284"/>
                  <a:gd name="T31" fmla="*/ 196 h 336"/>
                  <a:gd name="T32" fmla="*/ 274 w 284"/>
                  <a:gd name="T33" fmla="*/ 213 h 336"/>
                  <a:gd name="T34" fmla="*/ 280 w 284"/>
                  <a:gd name="T35" fmla="*/ 234 h 336"/>
                  <a:gd name="T36" fmla="*/ 280 w 284"/>
                  <a:gd name="T37" fmla="*/ 272 h 336"/>
                  <a:gd name="T38" fmla="*/ 267 w 284"/>
                  <a:gd name="T39" fmla="*/ 277 h 336"/>
                  <a:gd name="T40" fmla="*/ 240 w 284"/>
                  <a:gd name="T41" fmla="*/ 297 h 336"/>
                  <a:gd name="T42" fmla="*/ 240 w 284"/>
                  <a:gd name="T43" fmla="*/ 320 h 336"/>
                  <a:gd name="T44" fmla="*/ 245 w 284"/>
                  <a:gd name="T45" fmla="*/ 323 h 336"/>
                  <a:gd name="T46" fmla="*/ 236 w 284"/>
                  <a:gd name="T47" fmla="*/ 329 h 336"/>
                  <a:gd name="T48" fmla="*/ 220 w 284"/>
                  <a:gd name="T49" fmla="*/ 336 h 336"/>
                  <a:gd name="T50" fmla="*/ 203 w 284"/>
                  <a:gd name="T51" fmla="*/ 322 h 336"/>
                  <a:gd name="T52" fmla="*/ 174 w 284"/>
                  <a:gd name="T53" fmla="*/ 311 h 336"/>
                  <a:gd name="T54" fmla="*/ 161 w 284"/>
                  <a:gd name="T55" fmla="*/ 316 h 336"/>
                  <a:gd name="T56" fmla="*/ 149 w 284"/>
                  <a:gd name="T57" fmla="*/ 309 h 336"/>
                  <a:gd name="T58" fmla="*/ 138 w 284"/>
                  <a:gd name="T59" fmla="*/ 280 h 336"/>
                  <a:gd name="T60" fmla="*/ 135 w 284"/>
                  <a:gd name="T61" fmla="*/ 274 h 336"/>
                  <a:gd name="T62" fmla="*/ 135 w 284"/>
                  <a:gd name="T63" fmla="*/ 274 h 336"/>
                  <a:gd name="T64" fmla="*/ 135 w 284"/>
                  <a:gd name="T65" fmla="*/ 275 h 336"/>
                  <a:gd name="T66" fmla="*/ 130 w 284"/>
                  <a:gd name="T67" fmla="*/ 271 h 336"/>
                  <a:gd name="T68" fmla="*/ 124 w 284"/>
                  <a:gd name="T69" fmla="*/ 263 h 336"/>
                  <a:gd name="T70" fmla="*/ 119 w 284"/>
                  <a:gd name="T71" fmla="*/ 260 h 336"/>
                  <a:gd name="T72" fmla="*/ 113 w 284"/>
                  <a:gd name="T73" fmla="*/ 255 h 336"/>
                  <a:gd name="T74" fmla="*/ 93 w 284"/>
                  <a:gd name="T75" fmla="*/ 209 h 336"/>
                  <a:gd name="T76" fmla="*/ 68 w 284"/>
                  <a:gd name="T77" fmla="*/ 147 h 336"/>
                  <a:gd name="T78" fmla="*/ 62 w 284"/>
                  <a:gd name="T79" fmla="*/ 130 h 336"/>
                  <a:gd name="T80" fmla="*/ 48 w 284"/>
                  <a:gd name="T81" fmla="*/ 114 h 336"/>
                  <a:gd name="T82" fmla="*/ 22 w 284"/>
                  <a:gd name="T83" fmla="*/ 85 h 336"/>
                  <a:gd name="T84" fmla="*/ 24 w 284"/>
                  <a:gd name="T85" fmla="*/ 77 h 336"/>
                  <a:gd name="T86" fmla="*/ 22 w 284"/>
                  <a:gd name="T87" fmla="*/ 66 h 336"/>
                  <a:gd name="T88" fmla="*/ 3 w 284"/>
                  <a:gd name="T89" fmla="*/ 28 h 336"/>
                  <a:gd name="T90" fmla="*/ 2 w 284"/>
                  <a:gd name="T91" fmla="*/ 17 h 336"/>
                  <a:gd name="T92" fmla="*/ 5 w 284"/>
                  <a:gd name="T93" fmla="*/ 15 h 336"/>
                  <a:gd name="T94" fmla="*/ 10 w 284"/>
                  <a:gd name="T95" fmla="*/ 12 h 336"/>
                  <a:gd name="T96" fmla="*/ 27 w 284"/>
                  <a:gd name="T97" fmla="*/ 4 h 336"/>
                  <a:gd name="T98" fmla="*/ 37 w 284"/>
                  <a:gd name="T99" fmla="*/ 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4" h="336">
                    <a:moveTo>
                      <a:pt x="39" y="0"/>
                    </a:moveTo>
                    <a:lnTo>
                      <a:pt x="44" y="0"/>
                    </a:lnTo>
                    <a:lnTo>
                      <a:pt x="53" y="3"/>
                    </a:lnTo>
                    <a:lnTo>
                      <a:pt x="68" y="9"/>
                    </a:lnTo>
                    <a:lnTo>
                      <a:pt x="82" y="15"/>
                    </a:lnTo>
                    <a:lnTo>
                      <a:pt x="92" y="20"/>
                    </a:lnTo>
                    <a:lnTo>
                      <a:pt x="98" y="23"/>
                    </a:lnTo>
                    <a:lnTo>
                      <a:pt x="101" y="26"/>
                    </a:lnTo>
                    <a:lnTo>
                      <a:pt x="104" y="29"/>
                    </a:lnTo>
                    <a:lnTo>
                      <a:pt x="112" y="32"/>
                    </a:lnTo>
                    <a:lnTo>
                      <a:pt x="123" y="37"/>
                    </a:lnTo>
                    <a:lnTo>
                      <a:pt x="141" y="42"/>
                    </a:lnTo>
                    <a:lnTo>
                      <a:pt x="160" y="46"/>
                    </a:lnTo>
                    <a:lnTo>
                      <a:pt x="169" y="49"/>
                    </a:lnTo>
                    <a:lnTo>
                      <a:pt x="174" y="51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5" y="49"/>
                    </a:lnTo>
                    <a:lnTo>
                      <a:pt x="178" y="46"/>
                    </a:lnTo>
                    <a:lnTo>
                      <a:pt x="186" y="45"/>
                    </a:lnTo>
                    <a:lnTo>
                      <a:pt x="198" y="43"/>
                    </a:lnTo>
                    <a:lnTo>
                      <a:pt x="206" y="45"/>
                    </a:lnTo>
                    <a:lnTo>
                      <a:pt x="211" y="49"/>
                    </a:lnTo>
                    <a:lnTo>
                      <a:pt x="214" y="54"/>
                    </a:lnTo>
                    <a:lnTo>
                      <a:pt x="217" y="59"/>
                    </a:lnTo>
                    <a:lnTo>
                      <a:pt x="222" y="62"/>
                    </a:lnTo>
                    <a:lnTo>
                      <a:pt x="232" y="62"/>
                    </a:lnTo>
                    <a:lnTo>
                      <a:pt x="245" y="59"/>
                    </a:lnTo>
                    <a:lnTo>
                      <a:pt x="259" y="52"/>
                    </a:lnTo>
                    <a:lnTo>
                      <a:pt x="260" y="54"/>
                    </a:lnTo>
                    <a:lnTo>
                      <a:pt x="265" y="59"/>
                    </a:lnTo>
                    <a:lnTo>
                      <a:pt x="268" y="63"/>
                    </a:lnTo>
                    <a:lnTo>
                      <a:pt x="270" y="66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1" y="73"/>
                    </a:lnTo>
                    <a:lnTo>
                      <a:pt x="276" y="80"/>
                    </a:lnTo>
                    <a:lnTo>
                      <a:pt x="280" y="93"/>
                    </a:lnTo>
                    <a:lnTo>
                      <a:pt x="284" y="108"/>
                    </a:lnTo>
                    <a:lnTo>
                      <a:pt x="284" y="119"/>
                    </a:lnTo>
                    <a:lnTo>
                      <a:pt x="284" y="128"/>
                    </a:lnTo>
                    <a:lnTo>
                      <a:pt x="282" y="138"/>
                    </a:lnTo>
                    <a:lnTo>
                      <a:pt x="280" y="153"/>
                    </a:lnTo>
                    <a:lnTo>
                      <a:pt x="279" y="164"/>
                    </a:lnTo>
                    <a:lnTo>
                      <a:pt x="279" y="170"/>
                    </a:lnTo>
                    <a:lnTo>
                      <a:pt x="277" y="175"/>
                    </a:lnTo>
                    <a:lnTo>
                      <a:pt x="276" y="181"/>
                    </a:lnTo>
                    <a:lnTo>
                      <a:pt x="276" y="196"/>
                    </a:lnTo>
                    <a:lnTo>
                      <a:pt x="274" y="207"/>
                    </a:lnTo>
                    <a:lnTo>
                      <a:pt x="274" y="212"/>
                    </a:lnTo>
                    <a:lnTo>
                      <a:pt x="274" y="213"/>
                    </a:lnTo>
                    <a:lnTo>
                      <a:pt x="276" y="215"/>
                    </a:lnTo>
                    <a:lnTo>
                      <a:pt x="277" y="220"/>
                    </a:lnTo>
                    <a:lnTo>
                      <a:pt x="280" y="234"/>
                    </a:lnTo>
                    <a:lnTo>
                      <a:pt x="282" y="254"/>
                    </a:lnTo>
                    <a:lnTo>
                      <a:pt x="282" y="266"/>
                    </a:lnTo>
                    <a:lnTo>
                      <a:pt x="280" y="272"/>
                    </a:lnTo>
                    <a:lnTo>
                      <a:pt x="277" y="277"/>
                    </a:lnTo>
                    <a:lnTo>
                      <a:pt x="273" y="277"/>
                    </a:lnTo>
                    <a:lnTo>
                      <a:pt x="267" y="277"/>
                    </a:lnTo>
                    <a:lnTo>
                      <a:pt x="257" y="280"/>
                    </a:lnTo>
                    <a:lnTo>
                      <a:pt x="248" y="286"/>
                    </a:lnTo>
                    <a:lnTo>
                      <a:pt x="240" y="297"/>
                    </a:lnTo>
                    <a:lnTo>
                      <a:pt x="237" y="308"/>
                    </a:lnTo>
                    <a:lnTo>
                      <a:pt x="237" y="316"/>
                    </a:lnTo>
                    <a:lnTo>
                      <a:pt x="240" y="320"/>
                    </a:lnTo>
                    <a:lnTo>
                      <a:pt x="243" y="322"/>
                    </a:lnTo>
                    <a:lnTo>
                      <a:pt x="245" y="323"/>
                    </a:lnTo>
                    <a:lnTo>
                      <a:pt x="245" y="323"/>
                    </a:lnTo>
                    <a:lnTo>
                      <a:pt x="243" y="325"/>
                    </a:lnTo>
                    <a:lnTo>
                      <a:pt x="240" y="326"/>
                    </a:lnTo>
                    <a:lnTo>
                      <a:pt x="236" y="329"/>
                    </a:lnTo>
                    <a:lnTo>
                      <a:pt x="231" y="331"/>
                    </a:lnTo>
                    <a:lnTo>
                      <a:pt x="226" y="334"/>
                    </a:lnTo>
                    <a:lnTo>
                      <a:pt x="220" y="336"/>
                    </a:lnTo>
                    <a:lnTo>
                      <a:pt x="214" y="328"/>
                    </a:lnTo>
                    <a:lnTo>
                      <a:pt x="212" y="326"/>
                    </a:lnTo>
                    <a:lnTo>
                      <a:pt x="203" y="322"/>
                    </a:lnTo>
                    <a:lnTo>
                      <a:pt x="188" y="314"/>
                    </a:lnTo>
                    <a:lnTo>
                      <a:pt x="180" y="311"/>
                    </a:lnTo>
                    <a:lnTo>
                      <a:pt x="174" y="311"/>
                    </a:lnTo>
                    <a:lnTo>
                      <a:pt x="171" y="312"/>
                    </a:lnTo>
                    <a:lnTo>
                      <a:pt x="167" y="314"/>
                    </a:lnTo>
                    <a:lnTo>
                      <a:pt x="161" y="316"/>
                    </a:lnTo>
                    <a:lnTo>
                      <a:pt x="155" y="317"/>
                    </a:lnTo>
                    <a:lnTo>
                      <a:pt x="152" y="314"/>
                    </a:lnTo>
                    <a:lnTo>
                      <a:pt x="149" y="309"/>
                    </a:lnTo>
                    <a:lnTo>
                      <a:pt x="146" y="300"/>
                    </a:lnTo>
                    <a:lnTo>
                      <a:pt x="141" y="286"/>
                    </a:lnTo>
                    <a:lnTo>
                      <a:pt x="138" y="280"/>
                    </a:lnTo>
                    <a:lnTo>
                      <a:pt x="137" y="277"/>
                    </a:lnTo>
                    <a:lnTo>
                      <a:pt x="137" y="275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5"/>
                    </a:lnTo>
                    <a:lnTo>
                      <a:pt x="135" y="275"/>
                    </a:lnTo>
                    <a:lnTo>
                      <a:pt x="135" y="275"/>
                    </a:lnTo>
                    <a:lnTo>
                      <a:pt x="133" y="275"/>
                    </a:lnTo>
                    <a:lnTo>
                      <a:pt x="133" y="274"/>
                    </a:lnTo>
                    <a:lnTo>
                      <a:pt x="130" y="271"/>
                    </a:lnTo>
                    <a:lnTo>
                      <a:pt x="129" y="266"/>
                    </a:lnTo>
                    <a:lnTo>
                      <a:pt x="126" y="264"/>
                    </a:lnTo>
                    <a:lnTo>
                      <a:pt x="124" y="263"/>
                    </a:lnTo>
                    <a:lnTo>
                      <a:pt x="123" y="261"/>
                    </a:lnTo>
                    <a:lnTo>
                      <a:pt x="121" y="261"/>
                    </a:lnTo>
                    <a:lnTo>
                      <a:pt x="119" y="260"/>
                    </a:lnTo>
                    <a:lnTo>
                      <a:pt x="118" y="260"/>
                    </a:lnTo>
                    <a:lnTo>
                      <a:pt x="116" y="258"/>
                    </a:lnTo>
                    <a:lnTo>
                      <a:pt x="113" y="255"/>
                    </a:lnTo>
                    <a:lnTo>
                      <a:pt x="107" y="244"/>
                    </a:lnTo>
                    <a:lnTo>
                      <a:pt x="101" y="229"/>
                    </a:lnTo>
                    <a:lnTo>
                      <a:pt x="93" y="209"/>
                    </a:lnTo>
                    <a:lnTo>
                      <a:pt x="85" y="187"/>
                    </a:lnTo>
                    <a:lnTo>
                      <a:pt x="76" y="169"/>
                    </a:lnTo>
                    <a:lnTo>
                      <a:pt x="68" y="147"/>
                    </a:lnTo>
                    <a:lnTo>
                      <a:pt x="65" y="139"/>
                    </a:lnTo>
                    <a:lnTo>
                      <a:pt x="64" y="134"/>
                    </a:lnTo>
                    <a:lnTo>
                      <a:pt x="62" y="130"/>
                    </a:lnTo>
                    <a:lnTo>
                      <a:pt x="61" y="127"/>
                    </a:lnTo>
                    <a:lnTo>
                      <a:pt x="56" y="122"/>
                    </a:lnTo>
                    <a:lnTo>
                      <a:pt x="48" y="114"/>
                    </a:lnTo>
                    <a:lnTo>
                      <a:pt x="37" y="103"/>
                    </a:lnTo>
                    <a:lnTo>
                      <a:pt x="28" y="93"/>
                    </a:lnTo>
                    <a:lnTo>
                      <a:pt x="22" y="85"/>
                    </a:lnTo>
                    <a:lnTo>
                      <a:pt x="20" y="80"/>
                    </a:lnTo>
                    <a:lnTo>
                      <a:pt x="20" y="79"/>
                    </a:lnTo>
                    <a:lnTo>
                      <a:pt x="24" y="77"/>
                    </a:lnTo>
                    <a:lnTo>
                      <a:pt x="25" y="76"/>
                    </a:lnTo>
                    <a:lnTo>
                      <a:pt x="25" y="74"/>
                    </a:lnTo>
                    <a:lnTo>
                      <a:pt x="22" y="66"/>
                    </a:lnTo>
                    <a:lnTo>
                      <a:pt x="16" y="56"/>
                    </a:lnTo>
                    <a:lnTo>
                      <a:pt x="10" y="42"/>
                    </a:lnTo>
                    <a:lnTo>
                      <a:pt x="3" y="28"/>
                    </a:lnTo>
                    <a:lnTo>
                      <a:pt x="2" y="23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3" y="8"/>
                    </a:lnTo>
                    <a:lnTo>
                      <a:pt x="16" y="4"/>
                    </a:lnTo>
                    <a:lnTo>
                      <a:pt x="27" y="4"/>
                    </a:lnTo>
                    <a:lnTo>
                      <a:pt x="33" y="3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92CC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3575976" y="4115620"/>
              <a:ext cx="0" cy="42274"/>
            </a:xfrm>
            <a:custGeom>
              <a:avLst/>
              <a:gdLst>
                <a:gd name="T0" fmla="*/ 0 h 34"/>
                <a:gd name="T1" fmla="*/ 34 h 34"/>
                <a:gd name="T2" fmla="*/ 19 h 34"/>
                <a:gd name="T3" fmla="*/ 0 h 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4">
                  <a:moveTo>
                    <a:pt x="0" y="0"/>
                  </a:moveTo>
                  <a:lnTo>
                    <a:pt x="0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7" name="Group 366"/>
            <p:cNvGrpSpPr/>
            <p:nvPr/>
          </p:nvGrpSpPr>
          <p:grpSpPr>
            <a:xfrm>
              <a:off x="2373654" y="3451670"/>
              <a:ext cx="1298059" cy="1630035"/>
              <a:chOff x="3807888" y="3272015"/>
              <a:chExt cx="1298059" cy="1630035"/>
            </a:xfrm>
            <a:grpFill/>
          </p:grpSpPr>
          <p:sp>
            <p:nvSpPr>
              <p:cNvPr id="214" name="Freeform 34"/>
              <p:cNvSpPr>
                <a:spLocks/>
              </p:cNvSpPr>
              <p:nvPr/>
            </p:nvSpPr>
            <p:spPr bwMode="auto">
              <a:xfrm>
                <a:off x="4364909" y="3272015"/>
                <a:ext cx="645300" cy="906404"/>
              </a:xfrm>
              <a:custGeom>
                <a:avLst/>
                <a:gdLst>
                  <a:gd name="T0" fmla="*/ 50 w 519"/>
                  <a:gd name="T1" fmla="*/ 14 h 729"/>
                  <a:gd name="T2" fmla="*/ 52 w 519"/>
                  <a:gd name="T3" fmla="*/ 25 h 729"/>
                  <a:gd name="T4" fmla="*/ 100 w 519"/>
                  <a:gd name="T5" fmla="*/ 57 h 729"/>
                  <a:gd name="T6" fmla="*/ 115 w 519"/>
                  <a:gd name="T7" fmla="*/ 73 h 729"/>
                  <a:gd name="T8" fmla="*/ 129 w 519"/>
                  <a:gd name="T9" fmla="*/ 81 h 729"/>
                  <a:gd name="T10" fmla="*/ 132 w 519"/>
                  <a:gd name="T11" fmla="*/ 82 h 729"/>
                  <a:gd name="T12" fmla="*/ 178 w 519"/>
                  <a:gd name="T13" fmla="*/ 68 h 729"/>
                  <a:gd name="T14" fmla="*/ 226 w 519"/>
                  <a:gd name="T15" fmla="*/ 65 h 729"/>
                  <a:gd name="T16" fmla="*/ 262 w 519"/>
                  <a:gd name="T17" fmla="*/ 118 h 729"/>
                  <a:gd name="T18" fmla="*/ 284 w 519"/>
                  <a:gd name="T19" fmla="*/ 146 h 729"/>
                  <a:gd name="T20" fmla="*/ 298 w 519"/>
                  <a:gd name="T21" fmla="*/ 170 h 729"/>
                  <a:gd name="T22" fmla="*/ 307 w 519"/>
                  <a:gd name="T23" fmla="*/ 166 h 729"/>
                  <a:gd name="T24" fmla="*/ 316 w 519"/>
                  <a:gd name="T25" fmla="*/ 130 h 729"/>
                  <a:gd name="T26" fmla="*/ 358 w 519"/>
                  <a:gd name="T27" fmla="*/ 115 h 729"/>
                  <a:gd name="T28" fmla="*/ 387 w 519"/>
                  <a:gd name="T29" fmla="*/ 143 h 729"/>
                  <a:gd name="T30" fmla="*/ 392 w 519"/>
                  <a:gd name="T31" fmla="*/ 160 h 729"/>
                  <a:gd name="T32" fmla="*/ 380 w 519"/>
                  <a:gd name="T33" fmla="*/ 172 h 729"/>
                  <a:gd name="T34" fmla="*/ 361 w 519"/>
                  <a:gd name="T35" fmla="*/ 212 h 729"/>
                  <a:gd name="T36" fmla="*/ 366 w 519"/>
                  <a:gd name="T37" fmla="*/ 254 h 729"/>
                  <a:gd name="T38" fmla="*/ 369 w 519"/>
                  <a:gd name="T39" fmla="*/ 257 h 729"/>
                  <a:gd name="T40" fmla="*/ 352 w 519"/>
                  <a:gd name="T41" fmla="*/ 282 h 729"/>
                  <a:gd name="T42" fmla="*/ 370 w 519"/>
                  <a:gd name="T43" fmla="*/ 314 h 729"/>
                  <a:gd name="T44" fmla="*/ 392 w 519"/>
                  <a:gd name="T45" fmla="*/ 350 h 729"/>
                  <a:gd name="T46" fmla="*/ 417 w 519"/>
                  <a:gd name="T47" fmla="*/ 353 h 729"/>
                  <a:gd name="T48" fmla="*/ 435 w 519"/>
                  <a:gd name="T49" fmla="*/ 387 h 729"/>
                  <a:gd name="T50" fmla="*/ 439 w 519"/>
                  <a:gd name="T51" fmla="*/ 435 h 729"/>
                  <a:gd name="T52" fmla="*/ 477 w 519"/>
                  <a:gd name="T53" fmla="*/ 519 h 729"/>
                  <a:gd name="T54" fmla="*/ 491 w 519"/>
                  <a:gd name="T55" fmla="*/ 557 h 729"/>
                  <a:gd name="T56" fmla="*/ 510 w 519"/>
                  <a:gd name="T57" fmla="*/ 578 h 729"/>
                  <a:gd name="T58" fmla="*/ 519 w 519"/>
                  <a:gd name="T59" fmla="*/ 568 h 729"/>
                  <a:gd name="T60" fmla="*/ 511 w 519"/>
                  <a:gd name="T61" fmla="*/ 607 h 729"/>
                  <a:gd name="T62" fmla="*/ 496 w 519"/>
                  <a:gd name="T63" fmla="*/ 629 h 729"/>
                  <a:gd name="T64" fmla="*/ 459 w 519"/>
                  <a:gd name="T65" fmla="*/ 649 h 729"/>
                  <a:gd name="T66" fmla="*/ 456 w 519"/>
                  <a:gd name="T67" fmla="*/ 650 h 729"/>
                  <a:gd name="T68" fmla="*/ 448 w 519"/>
                  <a:gd name="T69" fmla="*/ 652 h 729"/>
                  <a:gd name="T70" fmla="*/ 439 w 519"/>
                  <a:gd name="T71" fmla="*/ 656 h 729"/>
                  <a:gd name="T72" fmla="*/ 431 w 519"/>
                  <a:gd name="T73" fmla="*/ 660 h 729"/>
                  <a:gd name="T74" fmla="*/ 350 w 519"/>
                  <a:gd name="T75" fmla="*/ 687 h 729"/>
                  <a:gd name="T76" fmla="*/ 319 w 519"/>
                  <a:gd name="T77" fmla="*/ 694 h 729"/>
                  <a:gd name="T78" fmla="*/ 242 w 519"/>
                  <a:gd name="T79" fmla="*/ 703 h 729"/>
                  <a:gd name="T80" fmla="*/ 206 w 519"/>
                  <a:gd name="T81" fmla="*/ 695 h 729"/>
                  <a:gd name="T82" fmla="*/ 186 w 519"/>
                  <a:gd name="T83" fmla="*/ 714 h 729"/>
                  <a:gd name="T84" fmla="*/ 157 w 519"/>
                  <a:gd name="T85" fmla="*/ 728 h 729"/>
                  <a:gd name="T86" fmla="*/ 110 w 519"/>
                  <a:gd name="T87" fmla="*/ 709 h 729"/>
                  <a:gd name="T88" fmla="*/ 138 w 519"/>
                  <a:gd name="T89" fmla="*/ 664 h 729"/>
                  <a:gd name="T90" fmla="*/ 165 w 519"/>
                  <a:gd name="T91" fmla="*/ 581 h 729"/>
                  <a:gd name="T92" fmla="*/ 172 w 519"/>
                  <a:gd name="T93" fmla="*/ 540 h 729"/>
                  <a:gd name="T94" fmla="*/ 130 w 519"/>
                  <a:gd name="T95" fmla="*/ 477 h 729"/>
                  <a:gd name="T96" fmla="*/ 98 w 519"/>
                  <a:gd name="T97" fmla="*/ 448 h 729"/>
                  <a:gd name="T98" fmla="*/ 73 w 519"/>
                  <a:gd name="T99" fmla="*/ 395 h 729"/>
                  <a:gd name="T100" fmla="*/ 41 w 519"/>
                  <a:gd name="T101" fmla="*/ 364 h 729"/>
                  <a:gd name="T102" fmla="*/ 27 w 519"/>
                  <a:gd name="T103" fmla="*/ 305 h 729"/>
                  <a:gd name="T104" fmla="*/ 30 w 519"/>
                  <a:gd name="T105" fmla="*/ 254 h 729"/>
                  <a:gd name="T106" fmla="*/ 19 w 519"/>
                  <a:gd name="T107" fmla="*/ 217 h 729"/>
                  <a:gd name="T108" fmla="*/ 4 w 519"/>
                  <a:gd name="T109" fmla="*/ 146 h 729"/>
                  <a:gd name="T110" fmla="*/ 0 w 519"/>
                  <a:gd name="T111" fmla="*/ 98 h 729"/>
                  <a:gd name="T112" fmla="*/ 4 w 519"/>
                  <a:gd name="T113" fmla="*/ 92 h 729"/>
                  <a:gd name="T114" fmla="*/ 7 w 519"/>
                  <a:gd name="T115" fmla="*/ 56 h 729"/>
                  <a:gd name="T116" fmla="*/ 2 w 519"/>
                  <a:gd name="T117" fmla="*/ 11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19" h="729">
                    <a:moveTo>
                      <a:pt x="31" y="0"/>
                    </a:moveTo>
                    <a:lnTo>
                      <a:pt x="42" y="2"/>
                    </a:lnTo>
                    <a:lnTo>
                      <a:pt x="48" y="6"/>
                    </a:lnTo>
                    <a:lnTo>
                      <a:pt x="50" y="9"/>
                    </a:lnTo>
                    <a:lnTo>
                      <a:pt x="50" y="14"/>
                    </a:lnTo>
                    <a:lnTo>
                      <a:pt x="48" y="17"/>
                    </a:lnTo>
                    <a:lnTo>
                      <a:pt x="48" y="19"/>
                    </a:lnTo>
                    <a:lnTo>
                      <a:pt x="48" y="22"/>
                    </a:lnTo>
                    <a:lnTo>
                      <a:pt x="48" y="23"/>
                    </a:lnTo>
                    <a:lnTo>
                      <a:pt x="52" y="25"/>
                    </a:lnTo>
                    <a:lnTo>
                      <a:pt x="56" y="27"/>
                    </a:lnTo>
                    <a:lnTo>
                      <a:pt x="69" y="31"/>
                    </a:lnTo>
                    <a:lnTo>
                      <a:pt x="82" y="37"/>
                    </a:lnTo>
                    <a:lnTo>
                      <a:pt x="93" y="47"/>
                    </a:lnTo>
                    <a:lnTo>
                      <a:pt x="100" y="57"/>
                    </a:lnTo>
                    <a:lnTo>
                      <a:pt x="101" y="62"/>
                    </a:lnTo>
                    <a:lnTo>
                      <a:pt x="103" y="67"/>
                    </a:lnTo>
                    <a:lnTo>
                      <a:pt x="106" y="68"/>
                    </a:lnTo>
                    <a:lnTo>
                      <a:pt x="110" y="71"/>
                    </a:lnTo>
                    <a:lnTo>
                      <a:pt x="115" y="73"/>
                    </a:lnTo>
                    <a:lnTo>
                      <a:pt x="121" y="74"/>
                    </a:lnTo>
                    <a:lnTo>
                      <a:pt x="126" y="76"/>
                    </a:lnTo>
                    <a:lnTo>
                      <a:pt x="127" y="78"/>
                    </a:lnTo>
                    <a:lnTo>
                      <a:pt x="129" y="79"/>
                    </a:lnTo>
                    <a:lnTo>
                      <a:pt x="129" y="81"/>
                    </a:lnTo>
                    <a:lnTo>
                      <a:pt x="129" y="82"/>
                    </a:lnTo>
                    <a:lnTo>
                      <a:pt x="129" y="82"/>
                    </a:lnTo>
                    <a:lnTo>
                      <a:pt x="129" y="84"/>
                    </a:lnTo>
                    <a:lnTo>
                      <a:pt x="130" y="82"/>
                    </a:lnTo>
                    <a:lnTo>
                      <a:pt x="132" y="82"/>
                    </a:lnTo>
                    <a:lnTo>
                      <a:pt x="137" y="79"/>
                    </a:lnTo>
                    <a:lnTo>
                      <a:pt x="152" y="74"/>
                    </a:lnTo>
                    <a:lnTo>
                      <a:pt x="165" y="71"/>
                    </a:lnTo>
                    <a:lnTo>
                      <a:pt x="172" y="70"/>
                    </a:lnTo>
                    <a:lnTo>
                      <a:pt x="178" y="68"/>
                    </a:lnTo>
                    <a:lnTo>
                      <a:pt x="185" y="64"/>
                    </a:lnTo>
                    <a:lnTo>
                      <a:pt x="194" y="61"/>
                    </a:lnTo>
                    <a:lnTo>
                      <a:pt x="205" y="59"/>
                    </a:lnTo>
                    <a:lnTo>
                      <a:pt x="219" y="62"/>
                    </a:lnTo>
                    <a:lnTo>
                      <a:pt x="226" y="65"/>
                    </a:lnTo>
                    <a:lnTo>
                      <a:pt x="236" y="71"/>
                    </a:lnTo>
                    <a:lnTo>
                      <a:pt x="243" y="78"/>
                    </a:lnTo>
                    <a:lnTo>
                      <a:pt x="250" y="88"/>
                    </a:lnTo>
                    <a:lnTo>
                      <a:pt x="256" y="105"/>
                    </a:lnTo>
                    <a:lnTo>
                      <a:pt x="262" y="118"/>
                    </a:lnTo>
                    <a:lnTo>
                      <a:pt x="267" y="126"/>
                    </a:lnTo>
                    <a:lnTo>
                      <a:pt x="271" y="130"/>
                    </a:lnTo>
                    <a:lnTo>
                      <a:pt x="274" y="133"/>
                    </a:lnTo>
                    <a:lnTo>
                      <a:pt x="279" y="138"/>
                    </a:lnTo>
                    <a:lnTo>
                      <a:pt x="284" y="146"/>
                    </a:lnTo>
                    <a:lnTo>
                      <a:pt x="287" y="152"/>
                    </a:lnTo>
                    <a:lnTo>
                      <a:pt x="290" y="158"/>
                    </a:lnTo>
                    <a:lnTo>
                      <a:pt x="293" y="163"/>
                    </a:lnTo>
                    <a:lnTo>
                      <a:pt x="296" y="167"/>
                    </a:lnTo>
                    <a:lnTo>
                      <a:pt x="298" y="170"/>
                    </a:lnTo>
                    <a:lnTo>
                      <a:pt x="301" y="174"/>
                    </a:lnTo>
                    <a:lnTo>
                      <a:pt x="302" y="174"/>
                    </a:lnTo>
                    <a:lnTo>
                      <a:pt x="304" y="174"/>
                    </a:lnTo>
                    <a:lnTo>
                      <a:pt x="305" y="170"/>
                    </a:lnTo>
                    <a:lnTo>
                      <a:pt x="307" y="166"/>
                    </a:lnTo>
                    <a:lnTo>
                      <a:pt x="307" y="157"/>
                    </a:lnTo>
                    <a:lnTo>
                      <a:pt x="307" y="149"/>
                    </a:lnTo>
                    <a:lnTo>
                      <a:pt x="307" y="144"/>
                    </a:lnTo>
                    <a:lnTo>
                      <a:pt x="308" y="138"/>
                    </a:lnTo>
                    <a:lnTo>
                      <a:pt x="316" y="130"/>
                    </a:lnTo>
                    <a:lnTo>
                      <a:pt x="327" y="121"/>
                    </a:lnTo>
                    <a:lnTo>
                      <a:pt x="335" y="115"/>
                    </a:lnTo>
                    <a:lnTo>
                      <a:pt x="341" y="110"/>
                    </a:lnTo>
                    <a:lnTo>
                      <a:pt x="349" y="110"/>
                    </a:lnTo>
                    <a:lnTo>
                      <a:pt x="358" y="115"/>
                    </a:lnTo>
                    <a:lnTo>
                      <a:pt x="366" y="121"/>
                    </a:lnTo>
                    <a:lnTo>
                      <a:pt x="372" y="124"/>
                    </a:lnTo>
                    <a:lnTo>
                      <a:pt x="378" y="127"/>
                    </a:lnTo>
                    <a:lnTo>
                      <a:pt x="383" y="132"/>
                    </a:lnTo>
                    <a:lnTo>
                      <a:pt x="387" y="143"/>
                    </a:lnTo>
                    <a:lnTo>
                      <a:pt x="389" y="149"/>
                    </a:lnTo>
                    <a:lnTo>
                      <a:pt x="391" y="153"/>
                    </a:lnTo>
                    <a:lnTo>
                      <a:pt x="392" y="157"/>
                    </a:lnTo>
                    <a:lnTo>
                      <a:pt x="392" y="160"/>
                    </a:lnTo>
                    <a:lnTo>
                      <a:pt x="392" y="160"/>
                    </a:lnTo>
                    <a:lnTo>
                      <a:pt x="392" y="161"/>
                    </a:lnTo>
                    <a:lnTo>
                      <a:pt x="392" y="163"/>
                    </a:lnTo>
                    <a:lnTo>
                      <a:pt x="389" y="164"/>
                    </a:lnTo>
                    <a:lnTo>
                      <a:pt x="386" y="169"/>
                    </a:lnTo>
                    <a:lnTo>
                      <a:pt x="380" y="172"/>
                    </a:lnTo>
                    <a:lnTo>
                      <a:pt x="373" y="175"/>
                    </a:lnTo>
                    <a:lnTo>
                      <a:pt x="367" y="178"/>
                    </a:lnTo>
                    <a:lnTo>
                      <a:pt x="361" y="184"/>
                    </a:lnTo>
                    <a:lnTo>
                      <a:pt x="360" y="197"/>
                    </a:lnTo>
                    <a:lnTo>
                      <a:pt x="361" y="212"/>
                    </a:lnTo>
                    <a:lnTo>
                      <a:pt x="363" y="225"/>
                    </a:lnTo>
                    <a:lnTo>
                      <a:pt x="364" y="235"/>
                    </a:lnTo>
                    <a:lnTo>
                      <a:pt x="364" y="246"/>
                    </a:lnTo>
                    <a:lnTo>
                      <a:pt x="366" y="251"/>
                    </a:lnTo>
                    <a:lnTo>
                      <a:pt x="366" y="254"/>
                    </a:lnTo>
                    <a:lnTo>
                      <a:pt x="367" y="256"/>
                    </a:lnTo>
                    <a:lnTo>
                      <a:pt x="367" y="257"/>
                    </a:lnTo>
                    <a:lnTo>
                      <a:pt x="369" y="257"/>
                    </a:lnTo>
                    <a:lnTo>
                      <a:pt x="369" y="257"/>
                    </a:lnTo>
                    <a:lnTo>
                      <a:pt x="369" y="257"/>
                    </a:lnTo>
                    <a:lnTo>
                      <a:pt x="369" y="259"/>
                    </a:lnTo>
                    <a:lnTo>
                      <a:pt x="367" y="260"/>
                    </a:lnTo>
                    <a:lnTo>
                      <a:pt x="364" y="265"/>
                    </a:lnTo>
                    <a:lnTo>
                      <a:pt x="358" y="274"/>
                    </a:lnTo>
                    <a:lnTo>
                      <a:pt x="352" y="282"/>
                    </a:lnTo>
                    <a:lnTo>
                      <a:pt x="349" y="290"/>
                    </a:lnTo>
                    <a:lnTo>
                      <a:pt x="350" y="300"/>
                    </a:lnTo>
                    <a:lnTo>
                      <a:pt x="355" y="307"/>
                    </a:lnTo>
                    <a:lnTo>
                      <a:pt x="361" y="311"/>
                    </a:lnTo>
                    <a:lnTo>
                      <a:pt x="370" y="314"/>
                    </a:lnTo>
                    <a:lnTo>
                      <a:pt x="378" y="317"/>
                    </a:lnTo>
                    <a:lnTo>
                      <a:pt x="386" y="322"/>
                    </a:lnTo>
                    <a:lnTo>
                      <a:pt x="392" y="333"/>
                    </a:lnTo>
                    <a:lnTo>
                      <a:pt x="394" y="342"/>
                    </a:lnTo>
                    <a:lnTo>
                      <a:pt x="392" y="350"/>
                    </a:lnTo>
                    <a:lnTo>
                      <a:pt x="394" y="353"/>
                    </a:lnTo>
                    <a:lnTo>
                      <a:pt x="397" y="353"/>
                    </a:lnTo>
                    <a:lnTo>
                      <a:pt x="401" y="352"/>
                    </a:lnTo>
                    <a:lnTo>
                      <a:pt x="409" y="350"/>
                    </a:lnTo>
                    <a:lnTo>
                      <a:pt x="417" y="353"/>
                    </a:lnTo>
                    <a:lnTo>
                      <a:pt x="426" y="361"/>
                    </a:lnTo>
                    <a:lnTo>
                      <a:pt x="432" y="370"/>
                    </a:lnTo>
                    <a:lnTo>
                      <a:pt x="435" y="376"/>
                    </a:lnTo>
                    <a:lnTo>
                      <a:pt x="437" y="381"/>
                    </a:lnTo>
                    <a:lnTo>
                      <a:pt x="435" y="387"/>
                    </a:lnTo>
                    <a:lnTo>
                      <a:pt x="435" y="395"/>
                    </a:lnTo>
                    <a:lnTo>
                      <a:pt x="435" y="406"/>
                    </a:lnTo>
                    <a:lnTo>
                      <a:pt x="437" y="420"/>
                    </a:lnTo>
                    <a:lnTo>
                      <a:pt x="437" y="429"/>
                    </a:lnTo>
                    <a:lnTo>
                      <a:pt x="439" y="435"/>
                    </a:lnTo>
                    <a:lnTo>
                      <a:pt x="440" y="444"/>
                    </a:lnTo>
                    <a:lnTo>
                      <a:pt x="443" y="460"/>
                    </a:lnTo>
                    <a:lnTo>
                      <a:pt x="452" y="480"/>
                    </a:lnTo>
                    <a:lnTo>
                      <a:pt x="463" y="500"/>
                    </a:lnTo>
                    <a:lnTo>
                      <a:pt x="477" y="519"/>
                    </a:lnTo>
                    <a:lnTo>
                      <a:pt x="486" y="537"/>
                    </a:lnTo>
                    <a:lnTo>
                      <a:pt x="490" y="548"/>
                    </a:lnTo>
                    <a:lnTo>
                      <a:pt x="491" y="554"/>
                    </a:lnTo>
                    <a:lnTo>
                      <a:pt x="491" y="557"/>
                    </a:lnTo>
                    <a:lnTo>
                      <a:pt x="491" y="557"/>
                    </a:lnTo>
                    <a:lnTo>
                      <a:pt x="493" y="561"/>
                    </a:lnTo>
                    <a:lnTo>
                      <a:pt x="496" y="565"/>
                    </a:lnTo>
                    <a:lnTo>
                      <a:pt x="500" y="571"/>
                    </a:lnTo>
                    <a:lnTo>
                      <a:pt x="505" y="574"/>
                    </a:lnTo>
                    <a:lnTo>
                      <a:pt x="510" y="578"/>
                    </a:lnTo>
                    <a:lnTo>
                      <a:pt x="513" y="579"/>
                    </a:lnTo>
                    <a:lnTo>
                      <a:pt x="516" y="578"/>
                    </a:lnTo>
                    <a:lnTo>
                      <a:pt x="517" y="576"/>
                    </a:lnTo>
                    <a:lnTo>
                      <a:pt x="519" y="573"/>
                    </a:lnTo>
                    <a:lnTo>
                      <a:pt x="519" y="568"/>
                    </a:lnTo>
                    <a:lnTo>
                      <a:pt x="519" y="571"/>
                    </a:lnTo>
                    <a:lnTo>
                      <a:pt x="519" y="581"/>
                    </a:lnTo>
                    <a:lnTo>
                      <a:pt x="517" y="591"/>
                    </a:lnTo>
                    <a:lnTo>
                      <a:pt x="514" y="601"/>
                    </a:lnTo>
                    <a:lnTo>
                      <a:pt x="511" y="607"/>
                    </a:lnTo>
                    <a:lnTo>
                      <a:pt x="510" y="612"/>
                    </a:lnTo>
                    <a:lnTo>
                      <a:pt x="508" y="616"/>
                    </a:lnTo>
                    <a:lnTo>
                      <a:pt x="505" y="619"/>
                    </a:lnTo>
                    <a:lnTo>
                      <a:pt x="502" y="624"/>
                    </a:lnTo>
                    <a:lnTo>
                      <a:pt x="496" y="629"/>
                    </a:lnTo>
                    <a:lnTo>
                      <a:pt x="490" y="632"/>
                    </a:lnTo>
                    <a:lnTo>
                      <a:pt x="480" y="636"/>
                    </a:lnTo>
                    <a:lnTo>
                      <a:pt x="466" y="644"/>
                    </a:lnTo>
                    <a:lnTo>
                      <a:pt x="462" y="647"/>
                    </a:lnTo>
                    <a:lnTo>
                      <a:pt x="459" y="649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49"/>
                    </a:lnTo>
                    <a:lnTo>
                      <a:pt x="456" y="649"/>
                    </a:lnTo>
                    <a:lnTo>
                      <a:pt x="454" y="650"/>
                    </a:lnTo>
                    <a:lnTo>
                      <a:pt x="452" y="650"/>
                    </a:lnTo>
                    <a:lnTo>
                      <a:pt x="448" y="652"/>
                    </a:lnTo>
                    <a:lnTo>
                      <a:pt x="445" y="653"/>
                    </a:lnTo>
                    <a:lnTo>
                      <a:pt x="442" y="655"/>
                    </a:lnTo>
                    <a:lnTo>
                      <a:pt x="440" y="655"/>
                    </a:lnTo>
                    <a:lnTo>
                      <a:pt x="440" y="656"/>
                    </a:lnTo>
                    <a:lnTo>
                      <a:pt x="439" y="656"/>
                    </a:lnTo>
                    <a:lnTo>
                      <a:pt x="439" y="656"/>
                    </a:lnTo>
                    <a:lnTo>
                      <a:pt x="439" y="656"/>
                    </a:lnTo>
                    <a:lnTo>
                      <a:pt x="437" y="656"/>
                    </a:lnTo>
                    <a:lnTo>
                      <a:pt x="434" y="658"/>
                    </a:lnTo>
                    <a:lnTo>
                      <a:pt x="431" y="660"/>
                    </a:lnTo>
                    <a:lnTo>
                      <a:pt x="426" y="663"/>
                    </a:lnTo>
                    <a:lnTo>
                      <a:pt x="409" y="670"/>
                    </a:lnTo>
                    <a:lnTo>
                      <a:pt x="392" y="678"/>
                    </a:lnTo>
                    <a:lnTo>
                      <a:pt x="372" y="684"/>
                    </a:lnTo>
                    <a:lnTo>
                      <a:pt x="350" y="687"/>
                    </a:lnTo>
                    <a:lnTo>
                      <a:pt x="336" y="687"/>
                    </a:lnTo>
                    <a:lnTo>
                      <a:pt x="330" y="687"/>
                    </a:lnTo>
                    <a:lnTo>
                      <a:pt x="327" y="689"/>
                    </a:lnTo>
                    <a:lnTo>
                      <a:pt x="324" y="691"/>
                    </a:lnTo>
                    <a:lnTo>
                      <a:pt x="319" y="694"/>
                    </a:lnTo>
                    <a:lnTo>
                      <a:pt x="308" y="697"/>
                    </a:lnTo>
                    <a:lnTo>
                      <a:pt x="287" y="706"/>
                    </a:lnTo>
                    <a:lnTo>
                      <a:pt x="268" y="709"/>
                    </a:lnTo>
                    <a:lnTo>
                      <a:pt x="251" y="708"/>
                    </a:lnTo>
                    <a:lnTo>
                      <a:pt x="242" y="703"/>
                    </a:lnTo>
                    <a:lnTo>
                      <a:pt x="236" y="698"/>
                    </a:lnTo>
                    <a:lnTo>
                      <a:pt x="231" y="695"/>
                    </a:lnTo>
                    <a:lnTo>
                      <a:pt x="220" y="692"/>
                    </a:lnTo>
                    <a:lnTo>
                      <a:pt x="213" y="692"/>
                    </a:lnTo>
                    <a:lnTo>
                      <a:pt x="206" y="695"/>
                    </a:lnTo>
                    <a:lnTo>
                      <a:pt x="203" y="700"/>
                    </a:lnTo>
                    <a:lnTo>
                      <a:pt x="200" y="704"/>
                    </a:lnTo>
                    <a:lnTo>
                      <a:pt x="195" y="708"/>
                    </a:lnTo>
                    <a:lnTo>
                      <a:pt x="191" y="711"/>
                    </a:lnTo>
                    <a:lnTo>
                      <a:pt x="186" y="714"/>
                    </a:lnTo>
                    <a:lnTo>
                      <a:pt x="183" y="717"/>
                    </a:lnTo>
                    <a:lnTo>
                      <a:pt x="180" y="721"/>
                    </a:lnTo>
                    <a:lnTo>
                      <a:pt x="175" y="725"/>
                    </a:lnTo>
                    <a:lnTo>
                      <a:pt x="166" y="729"/>
                    </a:lnTo>
                    <a:lnTo>
                      <a:pt x="157" y="728"/>
                    </a:lnTo>
                    <a:lnTo>
                      <a:pt x="148" y="723"/>
                    </a:lnTo>
                    <a:lnTo>
                      <a:pt x="135" y="720"/>
                    </a:lnTo>
                    <a:lnTo>
                      <a:pt x="121" y="720"/>
                    </a:lnTo>
                    <a:lnTo>
                      <a:pt x="112" y="720"/>
                    </a:lnTo>
                    <a:lnTo>
                      <a:pt x="110" y="709"/>
                    </a:lnTo>
                    <a:lnTo>
                      <a:pt x="112" y="700"/>
                    </a:lnTo>
                    <a:lnTo>
                      <a:pt x="115" y="691"/>
                    </a:lnTo>
                    <a:lnTo>
                      <a:pt x="121" y="683"/>
                    </a:lnTo>
                    <a:lnTo>
                      <a:pt x="129" y="675"/>
                    </a:lnTo>
                    <a:lnTo>
                      <a:pt x="138" y="664"/>
                    </a:lnTo>
                    <a:lnTo>
                      <a:pt x="144" y="647"/>
                    </a:lnTo>
                    <a:lnTo>
                      <a:pt x="152" y="624"/>
                    </a:lnTo>
                    <a:lnTo>
                      <a:pt x="157" y="608"/>
                    </a:lnTo>
                    <a:lnTo>
                      <a:pt x="161" y="595"/>
                    </a:lnTo>
                    <a:lnTo>
                      <a:pt x="165" y="581"/>
                    </a:lnTo>
                    <a:lnTo>
                      <a:pt x="168" y="571"/>
                    </a:lnTo>
                    <a:lnTo>
                      <a:pt x="171" y="567"/>
                    </a:lnTo>
                    <a:lnTo>
                      <a:pt x="174" y="561"/>
                    </a:lnTo>
                    <a:lnTo>
                      <a:pt x="174" y="553"/>
                    </a:lnTo>
                    <a:lnTo>
                      <a:pt x="172" y="540"/>
                    </a:lnTo>
                    <a:lnTo>
                      <a:pt x="168" y="523"/>
                    </a:lnTo>
                    <a:lnTo>
                      <a:pt x="163" y="511"/>
                    </a:lnTo>
                    <a:lnTo>
                      <a:pt x="155" y="500"/>
                    </a:lnTo>
                    <a:lnTo>
                      <a:pt x="144" y="489"/>
                    </a:lnTo>
                    <a:lnTo>
                      <a:pt x="130" y="477"/>
                    </a:lnTo>
                    <a:lnTo>
                      <a:pt x="118" y="466"/>
                    </a:lnTo>
                    <a:lnTo>
                      <a:pt x="107" y="460"/>
                    </a:lnTo>
                    <a:lnTo>
                      <a:pt x="101" y="457"/>
                    </a:lnTo>
                    <a:lnTo>
                      <a:pt x="100" y="452"/>
                    </a:lnTo>
                    <a:lnTo>
                      <a:pt x="98" y="448"/>
                    </a:lnTo>
                    <a:lnTo>
                      <a:pt x="95" y="437"/>
                    </a:lnTo>
                    <a:lnTo>
                      <a:pt x="89" y="424"/>
                    </a:lnTo>
                    <a:lnTo>
                      <a:pt x="81" y="410"/>
                    </a:lnTo>
                    <a:lnTo>
                      <a:pt x="76" y="401"/>
                    </a:lnTo>
                    <a:lnTo>
                      <a:pt x="73" y="395"/>
                    </a:lnTo>
                    <a:lnTo>
                      <a:pt x="69" y="392"/>
                    </a:lnTo>
                    <a:lnTo>
                      <a:pt x="64" y="389"/>
                    </a:lnTo>
                    <a:lnTo>
                      <a:pt x="55" y="383"/>
                    </a:lnTo>
                    <a:lnTo>
                      <a:pt x="48" y="373"/>
                    </a:lnTo>
                    <a:lnTo>
                      <a:pt x="41" y="364"/>
                    </a:lnTo>
                    <a:lnTo>
                      <a:pt x="35" y="355"/>
                    </a:lnTo>
                    <a:lnTo>
                      <a:pt x="28" y="344"/>
                    </a:lnTo>
                    <a:lnTo>
                      <a:pt x="25" y="328"/>
                    </a:lnTo>
                    <a:lnTo>
                      <a:pt x="25" y="316"/>
                    </a:lnTo>
                    <a:lnTo>
                      <a:pt x="27" y="305"/>
                    </a:lnTo>
                    <a:lnTo>
                      <a:pt x="27" y="294"/>
                    </a:lnTo>
                    <a:lnTo>
                      <a:pt x="28" y="277"/>
                    </a:lnTo>
                    <a:lnTo>
                      <a:pt x="28" y="265"/>
                    </a:lnTo>
                    <a:lnTo>
                      <a:pt x="30" y="259"/>
                    </a:lnTo>
                    <a:lnTo>
                      <a:pt x="30" y="254"/>
                    </a:lnTo>
                    <a:lnTo>
                      <a:pt x="30" y="249"/>
                    </a:lnTo>
                    <a:lnTo>
                      <a:pt x="28" y="239"/>
                    </a:lnTo>
                    <a:lnTo>
                      <a:pt x="25" y="229"/>
                    </a:lnTo>
                    <a:lnTo>
                      <a:pt x="22" y="223"/>
                    </a:lnTo>
                    <a:lnTo>
                      <a:pt x="19" y="217"/>
                    </a:lnTo>
                    <a:lnTo>
                      <a:pt x="16" y="209"/>
                    </a:lnTo>
                    <a:lnTo>
                      <a:pt x="13" y="197"/>
                    </a:lnTo>
                    <a:lnTo>
                      <a:pt x="8" y="174"/>
                    </a:lnTo>
                    <a:lnTo>
                      <a:pt x="5" y="157"/>
                    </a:lnTo>
                    <a:lnTo>
                      <a:pt x="4" y="146"/>
                    </a:lnTo>
                    <a:lnTo>
                      <a:pt x="2" y="135"/>
                    </a:lnTo>
                    <a:lnTo>
                      <a:pt x="2" y="122"/>
                    </a:lnTo>
                    <a:lnTo>
                      <a:pt x="0" y="109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2" y="96"/>
                    </a:lnTo>
                    <a:lnTo>
                      <a:pt x="2" y="95"/>
                    </a:lnTo>
                    <a:lnTo>
                      <a:pt x="4" y="93"/>
                    </a:lnTo>
                    <a:lnTo>
                      <a:pt x="4" y="92"/>
                    </a:lnTo>
                    <a:lnTo>
                      <a:pt x="5" y="88"/>
                    </a:lnTo>
                    <a:lnTo>
                      <a:pt x="5" y="84"/>
                    </a:lnTo>
                    <a:lnTo>
                      <a:pt x="5" y="78"/>
                    </a:lnTo>
                    <a:lnTo>
                      <a:pt x="5" y="64"/>
                    </a:lnTo>
                    <a:lnTo>
                      <a:pt x="7" y="56"/>
                    </a:lnTo>
                    <a:lnTo>
                      <a:pt x="7" y="51"/>
                    </a:lnTo>
                    <a:lnTo>
                      <a:pt x="5" y="45"/>
                    </a:lnTo>
                    <a:lnTo>
                      <a:pt x="4" y="36"/>
                    </a:lnTo>
                    <a:lnTo>
                      <a:pt x="2" y="23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8" y="6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Freeform 36"/>
              <p:cNvSpPr>
                <a:spLocks/>
              </p:cNvSpPr>
              <p:nvPr/>
            </p:nvSpPr>
            <p:spPr bwMode="auto">
              <a:xfrm>
                <a:off x="3922276" y="3953372"/>
                <a:ext cx="809423" cy="948678"/>
              </a:xfrm>
              <a:custGeom>
                <a:avLst/>
                <a:gdLst>
                  <a:gd name="T0" fmla="*/ 126 w 651"/>
                  <a:gd name="T1" fmla="*/ 8 h 763"/>
                  <a:gd name="T2" fmla="*/ 151 w 651"/>
                  <a:gd name="T3" fmla="*/ 20 h 763"/>
                  <a:gd name="T4" fmla="*/ 172 w 651"/>
                  <a:gd name="T5" fmla="*/ 17 h 763"/>
                  <a:gd name="T6" fmla="*/ 194 w 651"/>
                  <a:gd name="T7" fmla="*/ 42 h 763"/>
                  <a:gd name="T8" fmla="*/ 186 w 651"/>
                  <a:gd name="T9" fmla="*/ 104 h 763"/>
                  <a:gd name="T10" fmla="*/ 220 w 651"/>
                  <a:gd name="T11" fmla="*/ 125 h 763"/>
                  <a:gd name="T12" fmla="*/ 276 w 651"/>
                  <a:gd name="T13" fmla="*/ 125 h 763"/>
                  <a:gd name="T14" fmla="*/ 281 w 651"/>
                  <a:gd name="T15" fmla="*/ 254 h 763"/>
                  <a:gd name="T16" fmla="*/ 271 w 651"/>
                  <a:gd name="T17" fmla="*/ 288 h 763"/>
                  <a:gd name="T18" fmla="*/ 257 w 651"/>
                  <a:gd name="T19" fmla="*/ 311 h 763"/>
                  <a:gd name="T20" fmla="*/ 254 w 651"/>
                  <a:gd name="T21" fmla="*/ 328 h 763"/>
                  <a:gd name="T22" fmla="*/ 239 w 651"/>
                  <a:gd name="T23" fmla="*/ 338 h 763"/>
                  <a:gd name="T24" fmla="*/ 234 w 651"/>
                  <a:gd name="T25" fmla="*/ 358 h 763"/>
                  <a:gd name="T26" fmla="*/ 245 w 651"/>
                  <a:gd name="T27" fmla="*/ 386 h 763"/>
                  <a:gd name="T28" fmla="*/ 278 w 651"/>
                  <a:gd name="T29" fmla="*/ 455 h 763"/>
                  <a:gd name="T30" fmla="*/ 281 w 651"/>
                  <a:gd name="T31" fmla="*/ 452 h 763"/>
                  <a:gd name="T32" fmla="*/ 308 w 651"/>
                  <a:gd name="T33" fmla="*/ 458 h 763"/>
                  <a:gd name="T34" fmla="*/ 377 w 651"/>
                  <a:gd name="T35" fmla="*/ 483 h 763"/>
                  <a:gd name="T36" fmla="*/ 437 w 651"/>
                  <a:gd name="T37" fmla="*/ 497 h 763"/>
                  <a:gd name="T38" fmla="*/ 466 w 651"/>
                  <a:gd name="T39" fmla="*/ 494 h 763"/>
                  <a:gd name="T40" fmla="*/ 496 w 651"/>
                  <a:gd name="T41" fmla="*/ 468 h 763"/>
                  <a:gd name="T42" fmla="*/ 516 w 651"/>
                  <a:gd name="T43" fmla="*/ 500 h 763"/>
                  <a:gd name="T44" fmla="*/ 519 w 651"/>
                  <a:gd name="T45" fmla="*/ 494 h 763"/>
                  <a:gd name="T46" fmla="*/ 531 w 651"/>
                  <a:gd name="T47" fmla="*/ 489 h 763"/>
                  <a:gd name="T48" fmla="*/ 550 w 651"/>
                  <a:gd name="T49" fmla="*/ 486 h 763"/>
                  <a:gd name="T50" fmla="*/ 620 w 651"/>
                  <a:gd name="T51" fmla="*/ 512 h 763"/>
                  <a:gd name="T52" fmla="*/ 630 w 651"/>
                  <a:gd name="T53" fmla="*/ 608 h 763"/>
                  <a:gd name="T54" fmla="*/ 644 w 651"/>
                  <a:gd name="T55" fmla="*/ 664 h 763"/>
                  <a:gd name="T56" fmla="*/ 629 w 651"/>
                  <a:gd name="T57" fmla="*/ 683 h 763"/>
                  <a:gd name="T58" fmla="*/ 548 w 651"/>
                  <a:gd name="T59" fmla="*/ 669 h 763"/>
                  <a:gd name="T60" fmla="*/ 511 w 651"/>
                  <a:gd name="T61" fmla="*/ 728 h 763"/>
                  <a:gd name="T62" fmla="*/ 488 w 651"/>
                  <a:gd name="T63" fmla="*/ 749 h 763"/>
                  <a:gd name="T64" fmla="*/ 462 w 651"/>
                  <a:gd name="T65" fmla="*/ 763 h 763"/>
                  <a:gd name="T66" fmla="*/ 445 w 651"/>
                  <a:gd name="T67" fmla="*/ 760 h 763"/>
                  <a:gd name="T68" fmla="*/ 367 w 651"/>
                  <a:gd name="T69" fmla="*/ 732 h 763"/>
                  <a:gd name="T70" fmla="*/ 271 w 651"/>
                  <a:gd name="T71" fmla="*/ 712 h 763"/>
                  <a:gd name="T72" fmla="*/ 253 w 651"/>
                  <a:gd name="T73" fmla="*/ 697 h 763"/>
                  <a:gd name="T74" fmla="*/ 231 w 651"/>
                  <a:gd name="T75" fmla="*/ 698 h 763"/>
                  <a:gd name="T76" fmla="*/ 208 w 651"/>
                  <a:gd name="T77" fmla="*/ 678 h 763"/>
                  <a:gd name="T78" fmla="*/ 202 w 651"/>
                  <a:gd name="T79" fmla="*/ 664 h 763"/>
                  <a:gd name="T80" fmla="*/ 152 w 651"/>
                  <a:gd name="T81" fmla="*/ 658 h 763"/>
                  <a:gd name="T82" fmla="*/ 120 w 651"/>
                  <a:gd name="T83" fmla="*/ 661 h 763"/>
                  <a:gd name="T84" fmla="*/ 72 w 651"/>
                  <a:gd name="T85" fmla="*/ 655 h 763"/>
                  <a:gd name="T86" fmla="*/ 62 w 651"/>
                  <a:gd name="T87" fmla="*/ 591 h 763"/>
                  <a:gd name="T88" fmla="*/ 25 w 651"/>
                  <a:gd name="T89" fmla="*/ 516 h 763"/>
                  <a:gd name="T90" fmla="*/ 4 w 651"/>
                  <a:gd name="T91" fmla="*/ 455 h 763"/>
                  <a:gd name="T92" fmla="*/ 39 w 651"/>
                  <a:gd name="T93" fmla="*/ 413 h 763"/>
                  <a:gd name="T94" fmla="*/ 30 w 651"/>
                  <a:gd name="T95" fmla="*/ 341 h 763"/>
                  <a:gd name="T96" fmla="*/ 75 w 651"/>
                  <a:gd name="T97" fmla="*/ 299 h 763"/>
                  <a:gd name="T98" fmla="*/ 98 w 651"/>
                  <a:gd name="T99" fmla="*/ 254 h 763"/>
                  <a:gd name="T100" fmla="*/ 117 w 651"/>
                  <a:gd name="T101" fmla="*/ 235 h 763"/>
                  <a:gd name="T102" fmla="*/ 107 w 651"/>
                  <a:gd name="T103" fmla="*/ 153 h 763"/>
                  <a:gd name="T104" fmla="*/ 82 w 651"/>
                  <a:gd name="T105" fmla="*/ 150 h 763"/>
                  <a:gd name="T106" fmla="*/ 50 w 651"/>
                  <a:gd name="T107" fmla="*/ 138 h 763"/>
                  <a:gd name="T108" fmla="*/ 53 w 651"/>
                  <a:gd name="T109" fmla="*/ 84 h 763"/>
                  <a:gd name="T110" fmla="*/ 70 w 651"/>
                  <a:gd name="T111" fmla="*/ 28 h 763"/>
                  <a:gd name="T112" fmla="*/ 84 w 651"/>
                  <a:gd name="T113" fmla="*/ 20 h 763"/>
                  <a:gd name="T114" fmla="*/ 90 w 651"/>
                  <a:gd name="T115" fmla="*/ 48 h 763"/>
                  <a:gd name="T116" fmla="*/ 101 w 651"/>
                  <a:gd name="T117" fmla="*/ 45 h 763"/>
                  <a:gd name="T118" fmla="*/ 103 w 651"/>
                  <a:gd name="T119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51" h="763">
                    <a:moveTo>
                      <a:pt x="103" y="0"/>
                    </a:moveTo>
                    <a:lnTo>
                      <a:pt x="126" y="3"/>
                    </a:lnTo>
                    <a:lnTo>
                      <a:pt x="126" y="3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6"/>
                    </a:lnTo>
                    <a:lnTo>
                      <a:pt x="126" y="8"/>
                    </a:lnTo>
                    <a:lnTo>
                      <a:pt x="130" y="11"/>
                    </a:lnTo>
                    <a:lnTo>
                      <a:pt x="137" y="13"/>
                    </a:lnTo>
                    <a:lnTo>
                      <a:pt x="141" y="14"/>
                    </a:lnTo>
                    <a:lnTo>
                      <a:pt x="146" y="17"/>
                    </a:lnTo>
                    <a:lnTo>
                      <a:pt x="147" y="17"/>
                    </a:lnTo>
                    <a:lnTo>
                      <a:pt x="149" y="19"/>
                    </a:lnTo>
                    <a:lnTo>
                      <a:pt x="149" y="19"/>
                    </a:lnTo>
                    <a:lnTo>
                      <a:pt x="151" y="20"/>
                    </a:lnTo>
                    <a:lnTo>
                      <a:pt x="151" y="20"/>
                    </a:lnTo>
                    <a:lnTo>
                      <a:pt x="152" y="20"/>
                    </a:lnTo>
                    <a:lnTo>
                      <a:pt x="155" y="20"/>
                    </a:lnTo>
                    <a:lnTo>
                      <a:pt x="158" y="20"/>
                    </a:lnTo>
                    <a:lnTo>
                      <a:pt x="165" y="20"/>
                    </a:lnTo>
                    <a:lnTo>
                      <a:pt x="168" y="20"/>
                    </a:lnTo>
                    <a:lnTo>
                      <a:pt x="169" y="19"/>
                    </a:lnTo>
                    <a:lnTo>
                      <a:pt x="171" y="17"/>
                    </a:lnTo>
                    <a:lnTo>
                      <a:pt x="171" y="17"/>
                    </a:lnTo>
                    <a:lnTo>
                      <a:pt x="172" y="17"/>
                    </a:lnTo>
                    <a:lnTo>
                      <a:pt x="172" y="17"/>
                    </a:lnTo>
                    <a:lnTo>
                      <a:pt x="174" y="19"/>
                    </a:lnTo>
                    <a:lnTo>
                      <a:pt x="177" y="20"/>
                    </a:lnTo>
                    <a:lnTo>
                      <a:pt x="182" y="23"/>
                    </a:lnTo>
                    <a:lnTo>
                      <a:pt x="185" y="28"/>
                    </a:lnTo>
                    <a:lnTo>
                      <a:pt x="188" y="33"/>
                    </a:lnTo>
                    <a:lnTo>
                      <a:pt x="191" y="37"/>
                    </a:lnTo>
                    <a:lnTo>
                      <a:pt x="192" y="40"/>
                    </a:lnTo>
                    <a:lnTo>
                      <a:pt x="194" y="42"/>
                    </a:lnTo>
                    <a:lnTo>
                      <a:pt x="194" y="43"/>
                    </a:lnTo>
                    <a:lnTo>
                      <a:pt x="195" y="60"/>
                    </a:lnTo>
                    <a:lnTo>
                      <a:pt x="195" y="73"/>
                    </a:lnTo>
                    <a:lnTo>
                      <a:pt x="195" y="79"/>
                    </a:lnTo>
                    <a:lnTo>
                      <a:pt x="194" y="81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5" y="105"/>
                    </a:lnTo>
                    <a:lnTo>
                      <a:pt x="185" y="105"/>
                    </a:lnTo>
                    <a:lnTo>
                      <a:pt x="186" y="107"/>
                    </a:lnTo>
                    <a:lnTo>
                      <a:pt x="188" y="108"/>
                    </a:lnTo>
                    <a:lnTo>
                      <a:pt x="192" y="112"/>
                    </a:lnTo>
                    <a:lnTo>
                      <a:pt x="197" y="115"/>
                    </a:lnTo>
                    <a:lnTo>
                      <a:pt x="208" y="121"/>
                    </a:lnTo>
                    <a:lnTo>
                      <a:pt x="214" y="124"/>
                    </a:lnTo>
                    <a:lnTo>
                      <a:pt x="220" y="125"/>
                    </a:lnTo>
                    <a:lnTo>
                      <a:pt x="225" y="127"/>
                    </a:lnTo>
                    <a:lnTo>
                      <a:pt x="230" y="125"/>
                    </a:lnTo>
                    <a:lnTo>
                      <a:pt x="234" y="125"/>
                    </a:lnTo>
                    <a:lnTo>
                      <a:pt x="240" y="124"/>
                    </a:lnTo>
                    <a:lnTo>
                      <a:pt x="250" y="124"/>
                    </a:lnTo>
                    <a:lnTo>
                      <a:pt x="265" y="124"/>
                    </a:lnTo>
                    <a:lnTo>
                      <a:pt x="273" y="122"/>
                    </a:lnTo>
                    <a:lnTo>
                      <a:pt x="276" y="121"/>
                    </a:lnTo>
                    <a:lnTo>
                      <a:pt x="276" y="125"/>
                    </a:lnTo>
                    <a:lnTo>
                      <a:pt x="276" y="135"/>
                    </a:lnTo>
                    <a:lnTo>
                      <a:pt x="278" y="149"/>
                    </a:lnTo>
                    <a:lnTo>
                      <a:pt x="278" y="167"/>
                    </a:lnTo>
                    <a:lnTo>
                      <a:pt x="278" y="183"/>
                    </a:lnTo>
                    <a:lnTo>
                      <a:pt x="276" y="194"/>
                    </a:lnTo>
                    <a:lnTo>
                      <a:pt x="276" y="204"/>
                    </a:lnTo>
                    <a:lnTo>
                      <a:pt x="278" y="218"/>
                    </a:lnTo>
                    <a:lnTo>
                      <a:pt x="281" y="238"/>
                    </a:lnTo>
                    <a:lnTo>
                      <a:pt x="281" y="254"/>
                    </a:lnTo>
                    <a:lnTo>
                      <a:pt x="281" y="266"/>
                    </a:lnTo>
                    <a:lnTo>
                      <a:pt x="281" y="271"/>
                    </a:lnTo>
                    <a:lnTo>
                      <a:pt x="279" y="276"/>
                    </a:lnTo>
                    <a:lnTo>
                      <a:pt x="278" y="279"/>
                    </a:lnTo>
                    <a:lnTo>
                      <a:pt x="276" y="280"/>
                    </a:lnTo>
                    <a:lnTo>
                      <a:pt x="276" y="282"/>
                    </a:lnTo>
                    <a:lnTo>
                      <a:pt x="274" y="282"/>
                    </a:lnTo>
                    <a:lnTo>
                      <a:pt x="273" y="285"/>
                    </a:lnTo>
                    <a:lnTo>
                      <a:pt x="271" y="288"/>
                    </a:lnTo>
                    <a:lnTo>
                      <a:pt x="268" y="293"/>
                    </a:lnTo>
                    <a:lnTo>
                      <a:pt x="264" y="297"/>
                    </a:lnTo>
                    <a:lnTo>
                      <a:pt x="260" y="303"/>
                    </a:lnTo>
                    <a:lnTo>
                      <a:pt x="259" y="307"/>
                    </a:lnTo>
                    <a:lnTo>
                      <a:pt x="257" y="310"/>
                    </a:lnTo>
                    <a:lnTo>
                      <a:pt x="257" y="310"/>
                    </a:lnTo>
                    <a:lnTo>
                      <a:pt x="257" y="311"/>
                    </a:lnTo>
                    <a:lnTo>
                      <a:pt x="257" y="311"/>
                    </a:lnTo>
                    <a:lnTo>
                      <a:pt x="257" y="311"/>
                    </a:lnTo>
                    <a:lnTo>
                      <a:pt x="257" y="314"/>
                    </a:lnTo>
                    <a:lnTo>
                      <a:pt x="257" y="317"/>
                    </a:lnTo>
                    <a:lnTo>
                      <a:pt x="257" y="322"/>
                    </a:lnTo>
                    <a:lnTo>
                      <a:pt x="257" y="325"/>
                    </a:lnTo>
                    <a:lnTo>
                      <a:pt x="256" y="328"/>
                    </a:lnTo>
                    <a:lnTo>
                      <a:pt x="256" y="330"/>
                    </a:lnTo>
                    <a:lnTo>
                      <a:pt x="256" y="330"/>
                    </a:lnTo>
                    <a:lnTo>
                      <a:pt x="256" y="330"/>
                    </a:lnTo>
                    <a:lnTo>
                      <a:pt x="254" y="328"/>
                    </a:lnTo>
                    <a:lnTo>
                      <a:pt x="253" y="328"/>
                    </a:lnTo>
                    <a:lnTo>
                      <a:pt x="251" y="328"/>
                    </a:lnTo>
                    <a:lnTo>
                      <a:pt x="248" y="330"/>
                    </a:lnTo>
                    <a:lnTo>
                      <a:pt x="245" y="331"/>
                    </a:lnTo>
                    <a:lnTo>
                      <a:pt x="242" y="334"/>
                    </a:lnTo>
                    <a:lnTo>
                      <a:pt x="240" y="336"/>
                    </a:lnTo>
                    <a:lnTo>
                      <a:pt x="239" y="336"/>
                    </a:lnTo>
                    <a:lnTo>
                      <a:pt x="239" y="338"/>
                    </a:lnTo>
                    <a:lnTo>
                      <a:pt x="239" y="338"/>
                    </a:lnTo>
                    <a:lnTo>
                      <a:pt x="240" y="339"/>
                    </a:lnTo>
                    <a:lnTo>
                      <a:pt x="240" y="339"/>
                    </a:lnTo>
                    <a:lnTo>
                      <a:pt x="240" y="342"/>
                    </a:lnTo>
                    <a:lnTo>
                      <a:pt x="239" y="345"/>
                    </a:lnTo>
                    <a:lnTo>
                      <a:pt x="237" y="350"/>
                    </a:lnTo>
                    <a:lnTo>
                      <a:pt x="236" y="353"/>
                    </a:lnTo>
                    <a:lnTo>
                      <a:pt x="234" y="356"/>
                    </a:lnTo>
                    <a:lnTo>
                      <a:pt x="234" y="358"/>
                    </a:lnTo>
                    <a:lnTo>
                      <a:pt x="234" y="358"/>
                    </a:lnTo>
                    <a:lnTo>
                      <a:pt x="234" y="358"/>
                    </a:lnTo>
                    <a:lnTo>
                      <a:pt x="236" y="356"/>
                    </a:lnTo>
                    <a:lnTo>
                      <a:pt x="236" y="356"/>
                    </a:lnTo>
                    <a:lnTo>
                      <a:pt x="237" y="356"/>
                    </a:lnTo>
                    <a:lnTo>
                      <a:pt x="237" y="358"/>
                    </a:lnTo>
                    <a:lnTo>
                      <a:pt x="237" y="359"/>
                    </a:lnTo>
                    <a:lnTo>
                      <a:pt x="239" y="367"/>
                    </a:lnTo>
                    <a:lnTo>
                      <a:pt x="242" y="373"/>
                    </a:lnTo>
                    <a:lnTo>
                      <a:pt x="245" y="386"/>
                    </a:lnTo>
                    <a:lnTo>
                      <a:pt x="247" y="396"/>
                    </a:lnTo>
                    <a:lnTo>
                      <a:pt x="245" y="404"/>
                    </a:lnTo>
                    <a:lnTo>
                      <a:pt x="245" y="410"/>
                    </a:lnTo>
                    <a:lnTo>
                      <a:pt x="247" y="416"/>
                    </a:lnTo>
                    <a:lnTo>
                      <a:pt x="250" y="424"/>
                    </a:lnTo>
                    <a:lnTo>
                      <a:pt x="257" y="434"/>
                    </a:lnTo>
                    <a:lnTo>
                      <a:pt x="270" y="447"/>
                    </a:lnTo>
                    <a:lnTo>
                      <a:pt x="274" y="452"/>
                    </a:lnTo>
                    <a:lnTo>
                      <a:pt x="278" y="455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81" y="458"/>
                    </a:lnTo>
                    <a:lnTo>
                      <a:pt x="281" y="458"/>
                    </a:lnTo>
                    <a:lnTo>
                      <a:pt x="279" y="457"/>
                    </a:lnTo>
                    <a:lnTo>
                      <a:pt x="279" y="455"/>
                    </a:lnTo>
                    <a:lnTo>
                      <a:pt x="279" y="454"/>
                    </a:lnTo>
                    <a:lnTo>
                      <a:pt x="279" y="454"/>
                    </a:lnTo>
                    <a:lnTo>
                      <a:pt x="281" y="452"/>
                    </a:lnTo>
                    <a:lnTo>
                      <a:pt x="282" y="452"/>
                    </a:lnTo>
                    <a:lnTo>
                      <a:pt x="285" y="454"/>
                    </a:lnTo>
                    <a:lnTo>
                      <a:pt x="291" y="455"/>
                    </a:lnTo>
                    <a:lnTo>
                      <a:pt x="296" y="457"/>
                    </a:lnTo>
                    <a:lnTo>
                      <a:pt x="301" y="458"/>
                    </a:lnTo>
                    <a:lnTo>
                      <a:pt x="302" y="458"/>
                    </a:lnTo>
                    <a:lnTo>
                      <a:pt x="302" y="458"/>
                    </a:lnTo>
                    <a:lnTo>
                      <a:pt x="304" y="458"/>
                    </a:lnTo>
                    <a:lnTo>
                      <a:pt x="308" y="458"/>
                    </a:lnTo>
                    <a:lnTo>
                      <a:pt x="321" y="460"/>
                    </a:lnTo>
                    <a:lnTo>
                      <a:pt x="338" y="463"/>
                    </a:lnTo>
                    <a:lnTo>
                      <a:pt x="353" y="469"/>
                    </a:lnTo>
                    <a:lnTo>
                      <a:pt x="361" y="472"/>
                    </a:lnTo>
                    <a:lnTo>
                      <a:pt x="367" y="475"/>
                    </a:lnTo>
                    <a:lnTo>
                      <a:pt x="372" y="478"/>
                    </a:lnTo>
                    <a:lnTo>
                      <a:pt x="373" y="481"/>
                    </a:lnTo>
                    <a:lnTo>
                      <a:pt x="375" y="483"/>
                    </a:lnTo>
                    <a:lnTo>
                      <a:pt x="377" y="483"/>
                    </a:lnTo>
                    <a:lnTo>
                      <a:pt x="377" y="483"/>
                    </a:lnTo>
                    <a:lnTo>
                      <a:pt x="380" y="483"/>
                    </a:lnTo>
                    <a:lnTo>
                      <a:pt x="391" y="485"/>
                    </a:lnTo>
                    <a:lnTo>
                      <a:pt x="403" y="485"/>
                    </a:lnTo>
                    <a:lnTo>
                      <a:pt x="417" y="488"/>
                    </a:lnTo>
                    <a:lnTo>
                      <a:pt x="428" y="491"/>
                    </a:lnTo>
                    <a:lnTo>
                      <a:pt x="432" y="494"/>
                    </a:lnTo>
                    <a:lnTo>
                      <a:pt x="435" y="495"/>
                    </a:lnTo>
                    <a:lnTo>
                      <a:pt x="437" y="497"/>
                    </a:lnTo>
                    <a:lnTo>
                      <a:pt x="440" y="499"/>
                    </a:lnTo>
                    <a:lnTo>
                      <a:pt x="440" y="500"/>
                    </a:lnTo>
                    <a:lnTo>
                      <a:pt x="442" y="500"/>
                    </a:lnTo>
                    <a:lnTo>
                      <a:pt x="445" y="502"/>
                    </a:lnTo>
                    <a:lnTo>
                      <a:pt x="448" y="502"/>
                    </a:lnTo>
                    <a:lnTo>
                      <a:pt x="452" y="500"/>
                    </a:lnTo>
                    <a:lnTo>
                      <a:pt x="457" y="499"/>
                    </a:lnTo>
                    <a:lnTo>
                      <a:pt x="462" y="497"/>
                    </a:lnTo>
                    <a:lnTo>
                      <a:pt x="466" y="494"/>
                    </a:lnTo>
                    <a:lnTo>
                      <a:pt x="471" y="491"/>
                    </a:lnTo>
                    <a:lnTo>
                      <a:pt x="476" y="488"/>
                    </a:lnTo>
                    <a:lnTo>
                      <a:pt x="480" y="483"/>
                    </a:lnTo>
                    <a:lnTo>
                      <a:pt x="485" y="478"/>
                    </a:lnTo>
                    <a:lnTo>
                      <a:pt x="491" y="474"/>
                    </a:lnTo>
                    <a:lnTo>
                      <a:pt x="493" y="472"/>
                    </a:lnTo>
                    <a:lnTo>
                      <a:pt x="494" y="469"/>
                    </a:lnTo>
                    <a:lnTo>
                      <a:pt x="494" y="469"/>
                    </a:lnTo>
                    <a:lnTo>
                      <a:pt x="496" y="468"/>
                    </a:lnTo>
                    <a:lnTo>
                      <a:pt x="496" y="468"/>
                    </a:lnTo>
                    <a:lnTo>
                      <a:pt x="497" y="469"/>
                    </a:lnTo>
                    <a:lnTo>
                      <a:pt x="499" y="471"/>
                    </a:lnTo>
                    <a:lnTo>
                      <a:pt x="500" y="474"/>
                    </a:lnTo>
                    <a:lnTo>
                      <a:pt x="504" y="478"/>
                    </a:lnTo>
                    <a:lnTo>
                      <a:pt x="507" y="483"/>
                    </a:lnTo>
                    <a:lnTo>
                      <a:pt x="511" y="491"/>
                    </a:lnTo>
                    <a:lnTo>
                      <a:pt x="514" y="497"/>
                    </a:lnTo>
                    <a:lnTo>
                      <a:pt x="516" y="500"/>
                    </a:lnTo>
                    <a:lnTo>
                      <a:pt x="517" y="503"/>
                    </a:lnTo>
                    <a:lnTo>
                      <a:pt x="519" y="505"/>
                    </a:lnTo>
                    <a:lnTo>
                      <a:pt x="519" y="505"/>
                    </a:lnTo>
                    <a:lnTo>
                      <a:pt x="519" y="503"/>
                    </a:lnTo>
                    <a:lnTo>
                      <a:pt x="519" y="503"/>
                    </a:lnTo>
                    <a:lnTo>
                      <a:pt x="519" y="500"/>
                    </a:lnTo>
                    <a:lnTo>
                      <a:pt x="519" y="499"/>
                    </a:lnTo>
                    <a:lnTo>
                      <a:pt x="519" y="497"/>
                    </a:lnTo>
                    <a:lnTo>
                      <a:pt x="519" y="494"/>
                    </a:lnTo>
                    <a:lnTo>
                      <a:pt x="519" y="492"/>
                    </a:lnTo>
                    <a:lnTo>
                      <a:pt x="521" y="492"/>
                    </a:lnTo>
                    <a:lnTo>
                      <a:pt x="524" y="491"/>
                    </a:lnTo>
                    <a:lnTo>
                      <a:pt x="527" y="491"/>
                    </a:lnTo>
                    <a:lnTo>
                      <a:pt x="528" y="491"/>
                    </a:lnTo>
                    <a:lnTo>
                      <a:pt x="530" y="491"/>
                    </a:lnTo>
                    <a:lnTo>
                      <a:pt x="530" y="491"/>
                    </a:lnTo>
                    <a:lnTo>
                      <a:pt x="531" y="491"/>
                    </a:lnTo>
                    <a:lnTo>
                      <a:pt x="531" y="489"/>
                    </a:lnTo>
                    <a:lnTo>
                      <a:pt x="533" y="489"/>
                    </a:lnTo>
                    <a:lnTo>
                      <a:pt x="536" y="488"/>
                    </a:lnTo>
                    <a:lnTo>
                      <a:pt x="541" y="486"/>
                    </a:lnTo>
                    <a:lnTo>
                      <a:pt x="545" y="485"/>
                    </a:lnTo>
                    <a:lnTo>
                      <a:pt x="548" y="485"/>
                    </a:lnTo>
                    <a:lnTo>
                      <a:pt x="550" y="485"/>
                    </a:lnTo>
                    <a:lnTo>
                      <a:pt x="550" y="485"/>
                    </a:lnTo>
                    <a:lnTo>
                      <a:pt x="550" y="485"/>
                    </a:lnTo>
                    <a:lnTo>
                      <a:pt x="550" y="486"/>
                    </a:lnTo>
                    <a:lnTo>
                      <a:pt x="550" y="488"/>
                    </a:lnTo>
                    <a:lnTo>
                      <a:pt x="550" y="489"/>
                    </a:lnTo>
                    <a:lnTo>
                      <a:pt x="553" y="491"/>
                    </a:lnTo>
                    <a:lnTo>
                      <a:pt x="556" y="494"/>
                    </a:lnTo>
                    <a:lnTo>
                      <a:pt x="569" y="497"/>
                    </a:lnTo>
                    <a:lnTo>
                      <a:pt x="582" y="499"/>
                    </a:lnTo>
                    <a:lnTo>
                      <a:pt x="596" y="499"/>
                    </a:lnTo>
                    <a:lnTo>
                      <a:pt x="609" y="503"/>
                    </a:lnTo>
                    <a:lnTo>
                      <a:pt x="620" y="512"/>
                    </a:lnTo>
                    <a:lnTo>
                      <a:pt x="627" y="522"/>
                    </a:lnTo>
                    <a:lnTo>
                      <a:pt x="632" y="529"/>
                    </a:lnTo>
                    <a:lnTo>
                      <a:pt x="640" y="537"/>
                    </a:lnTo>
                    <a:lnTo>
                      <a:pt x="638" y="543"/>
                    </a:lnTo>
                    <a:lnTo>
                      <a:pt x="635" y="553"/>
                    </a:lnTo>
                    <a:lnTo>
                      <a:pt x="634" y="564"/>
                    </a:lnTo>
                    <a:lnTo>
                      <a:pt x="630" y="579"/>
                    </a:lnTo>
                    <a:lnTo>
                      <a:pt x="629" y="596"/>
                    </a:lnTo>
                    <a:lnTo>
                      <a:pt x="630" y="608"/>
                    </a:lnTo>
                    <a:lnTo>
                      <a:pt x="635" y="619"/>
                    </a:lnTo>
                    <a:lnTo>
                      <a:pt x="640" y="630"/>
                    </a:lnTo>
                    <a:lnTo>
                      <a:pt x="643" y="638"/>
                    </a:lnTo>
                    <a:lnTo>
                      <a:pt x="643" y="641"/>
                    </a:lnTo>
                    <a:lnTo>
                      <a:pt x="643" y="644"/>
                    </a:lnTo>
                    <a:lnTo>
                      <a:pt x="641" y="649"/>
                    </a:lnTo>
                    <a:lnTo>
                      <a:pt x="643" y="656"/>
                    </a:lnTo>
                    <a:lnTo>
                      <a:pt x="643" y="661"/>
                    </a:lnTo>
                    <a:lnTo>
                      <a:pt x="644" y="664"/>
                    </a:lnTo>
                    <a:lnTo>
                      <a:pt x="646" y="667"/>
                    </a:lnTo>
                    <a:lnTo>
                      <a:pt x="647" y="669"/>
                    </a:lnTo>
                    <a:lnTo>
                      <a:pt x="647" y="670"/>
                    </a:lnTo>
                    <a:lnTo>
                      <a:pt x="649" y="673"/>
                    </a:lnTo>
                    <a:lnTo>
                      <a:pt x="651" y="678"/>
                    </a:lnTo>
                    <a:lnTo>
                      <a:pt x="649" y="684"/>
                    </a:lnTo>
                    <a:lnTo>
                      <a:pt x="646" y="686"/>
                    </a:lnTo>
                    <a:lnTo>
                      <a:pt x="638" y="686"/>
                    </a:lnTo>
                    <a:lnTo>
                      <a:pt x="629" y="683"/>
                    </a:lnTo>
                    <a:lnTo>
                      <a:pt x="617" y="678"/>
                    </a:lnTo>
                    <a:lnTo>
                      <a:pt x="604" y="675"/>
                    </a:lnTo>
                    <a:lnTo>
                      <a:pt x="593" y="673"/>
                    </a:lnTo>
                    <a:lnTo>
                      <a:pt x="586" y="672"/>
                    </a:lnTo>
                    <a:lnTo>
                      <a:pt x="579" y="669"/>
                    </a:lnTo>
                    <a:lnTo>
                      <a:pt x="573" y="666"/>
                    </a:lnTo>
                    <a:lnTo>
                      <a:pt x="569" y="666"/>
                    </a:lnTo>
                    <a:lnTo>
                      <a:pt x="559" y="667"/>
                    </a:lnTo>
                    <a:lnTo>
                      <a:pt x="548" y="669"/>
                    </a:lnTo>
                    <a:lnTo>
                      <a:pt x="539" y="670"/>
                    </a:lnTo>
                    <a:lnTo>
                      <a:pt x="536" y="675"/>
                    </a:lnTo>
                    <a:lnTo>
                      <a:pt x="536" y="684"/>
                    </a:lnTo>
                    <a:lnTo>
                      <a:pt x="536" y="697"/>
                    </a:lnTo>
                    <a:lnTo>
                      <a:pt x="534" y="711"/>
                    </a:lnTo>
                    <a:lnTo>
                      <a:pt x="531" y="718"/>
                    </a:lnTo>
                    <a:lnTo>
                      <a:pt x="527" y="721"/>
                    </a:lnTo>
                    <a:lnTo>
                      <a:pt x="519" y="723"/>
                    </a:lnTo>
                    <a:lnTo>
                      <a:pt x="511" y="728"/>
                    </a:lnTo>
                    <a:lnTo>
                      <a:pt x="502" y="732"/>
                    </a:lnTo>
                    <a:lnTo>
                      <a:pt x="496" y="742"/>
                    </a:lnTo>
                    <a:lnTo>
                      <a:pt x="494" y="745"/>
                    </a:lnTo>
                    <a:lnTo>
                      <a:pt x="493" y="748"/>
                    </a:lnTo>
                    <a:lnTo>
                      <a:pt x="491" y="749"/>
                    </a:lnTo>
                    <a:lnTo>
                      <a:pt x="491" y="749"/>
                    </a:lnTo>
                    <a:lnTo>
                      <a:pt x="491" y="749"/>
                    </a:lnTo>
                    <a:lnTo>
                      <a:pt x="490" y="749"/>
                    </a:lnTo>
                    <a:lnTo>
                      <a:pt x="488" y="749"/>
                    </a:lnTo>
                    <a:lnTo>
                      <a:pt x="485" y="751"/>
                    </a:lnTo>
                    <a:lnTo>
                      <a:pt x="482" y="751"/>
                    </a:lnTo>
                    <a:lnTo>
                      <a:pt x="479" y="754"/>
                    </a:lnTo>
                    <a:lnTo>
                      <a:pt x="473" y="757"/>
                    </a:lnTo>
                    <a:lnTo>
                      <a:pt x="468" y="760"/>
                    </a:lnTo>
                    <a:lnTo>
                      <a:pt x="465" y="762"/>
                    </a:lnTo>
                    <a:lnTo>
                      <a:pt x="463" y="763"/>
                    </a:lnTo>
                    <a:lnTo>
                      <a:pt x="462" y="763"/>
                    </a:lnTo>
                    <a:lnTo>
                      <a:pt x="462" y="763"/>
                    </a:lnTo>
                    <a:lnTo>
                      <a:pt x="462" y="763"/>
                    </a:lnTo>
                    <a:lnTo>
                      <a:pt x="463" y="763"/>
                    </a:lnTo>
                    <a:lnTo>
                      <a:pt x="463" y="762"/>
                    </a:lnTo>
                    <a:lnTo>
                      <a:pt x="463" y="760"/>
                    </a:lnTo>
                    <a:lnTo>
                      <a:pt x="463" y="760"/>
                    </a:lnTo>
                    <a:lnTo>
                      <a:pt x="462" y="760"/>
                    </a:lnTo>
                    <a:lnTo>
                      <a:pt x="460" y="759"/>
                    </a:lnTo>
                    <a:lnTo>
                      <a:pt x="457" y="760"/>
                    </a:lnTo>
                    <a:lnTo>
                      <a:pt x="445" y="760"/>
                    </a:lnTo>
                    <a:lnTo>
                      <a:pt x="429" y="759"/>
                    </a:lnTo>
                    <a:lnTo>
                      <a:pt x="415" y="755"/>
                    </a:lnTo>
                    <a:lnTo>
                      <a:pt x="404" y="754"/>
                    </a:lnTo>
                    <a:lnTo>
                      <a:pt x="398" y="754"/>
                    </a:lnTo>
                    <a:lnTo>
                      <a:pt x="394" y="752"/>
                    </a:lnTo>
                    <a:lnTo>
                      <a:pt x="387" y="749"/>
                    </a:lnTo>
                    <a:lnTo>
                      <a:pt x="377" y="742"/>
                    </a:lnTo>
                    <a:lnTo>
                      <a:pt x="369" y="735"/>
                    </a:lnTo>
                    <a:lnTo>
                      <a:pt x="367" y="732"/>
                    </a:lnTo>
                    <a:lnTo>
                      <a:pt x="364" y="731"/>
                    </a:lnTo>
                    <a:lnTo>
                      <a:pt x="361" y="729"/>
                    </a:lnTo>
                    <a:lnTo>
                      <a:pt x="352" y="726"/>
                    </a:lnTo>
                    <a:lnTo>
                      <a:pt x="330" y="723"/>
                    </a:lnTo>
                    <a:lnTo>
                      <a:pt x="313" y="723"/>
                    </a:lnTo>
                    <a:lnTo>
                      <a:pt x="296" y="725"/>
                    </a:lnTo>
                    <a:lnTo>
                      <a:pt x="285" y="723"/>
                    </a:lnTo>
                    <a:lnTo>
                      <a:pt x="278" y="720"/>
                    </a:lnTo>
                    <a:lnTo>
                      <a:pt x="271" y="712"/>
                    </a:lnTo>
                    <a:lnTo>
                      <a:pt x="260" y="701"/>
                    </a:lnTo>
                    <a:lnTo>
                      <a:pt x="256" y="698"/>
                    </a:lnTo>
                    <a:lnTo>
                      <a:pt x="254" y="695"/>
                    </a:lnTo>
                    <a:lnTo>
                      <a:pt x="253" y="694"/>
                    </a:lnTo>
                    <a:lnTo>
                      <a:pt x="251" y="694"/>
                    </a:lnTo>
                    <a:lnTo>
                      <a:pt x="251" y="694"/>
                    </a:lnTo>
                    <a:lnTo>
                      <a:pt x="251" y="695"/>
                    </a:lnTo>
                    <a:lnTo>
                      <a:pt x="253" y="697"/>
                    </a:lnTo>
                    <a:lnTo>
                      <a:pt x="253" y="697"/>
                    </a:lnTo>
                    <a:lnTo>
                      <a:pt x="253" y="698"/>
                    </a:lnTo>
                    <a:lnTo>
                      <a:pt x="251" y="700"/>
                    </a:lnTo>
                    <a:lnTo>
                      <a:pt x="250" y="701"/>
                    </a:lnTo>
                    <a:lnTo>
                      <a:pt x="248" y="701"/>
                    </a:lnTo>
                    <a:lnTo>
                      <a:pt x="243" y="701"/>
                    </a:lnTo>
                    <a:lnTo>
                      <a:pt x="239" y="701"/>
                    </a:lnTo>
                    <a:lnTo>
                      <a:pt x="236" y="700"/>
                    </a:lnTo>
                    <a:lnTo>
                      <a:pt x="234" y="700"/>
                    </a:lnTo>
                    <a:lnTo>
                      <a:pt x="231" y="698"/>
                    </a:lnTo>
                    <a:lnTo>
                      <a:pt x="228" y="695"/>
                    </a:lnTo>
                    <a:lnTo>
                      <a:pt x="225" y="690"/>
                    </a:lnTo>
                    <a:lnTo>
                      <a:pt x="222" y="687"/>
                    </a:lnTo>
                    <a:lnTo>
                      <a:pt x="219" y="686"/>
                    </a:lnTo>
                    <a:lnTo>
                      <a:pt x="217" y="684"/>
                    </a:lnTo>
                    <a:lnTo>
                      <a:pt x="214" y="683"/>
                    </a:lnTo>
                    <a:lnTo>
                      <a:pt x="213" y="681"/>
                    </a:lnTo>
                    <a:lnTo>
                      <a:pt x="211" y="680"/>
                    </a:lnTo>
                    <a:lnTo>
                      <a:pt x="208" y="678"/>
                    </a:lnTo>
                    <a:lnTo>
                      <a:pt x="205" y="673"/>
                    </a:lnTo>
                    <a:lnTo>
                      <a:pt x="202" y="670"/>
                    </a:lnTo>
                    <a:lnTo>
                      <a:pt x="200" y="669"/>
                    </a:lnTo>
                    <a:lnTo>
                      <a:pt x="200" y="667"/>
                    </a:lnTo>
                    <a:lnTo>
                      <a:pt x="200" y="667"/>
                    </a:lnTo>
                    <a:lnTo>
                      <a:pt x="200" y="667"/>
                    </a:lnTo>
                    <a:lnTo>
                      <a:pt x="202" y="667"/>
                    </a:lnTo>
                    <a:lnTo>
                      <a:pt x="202" y="666"/>
                    </a:lnTo>
                    <a:lnTo>
                      <a:pt x="202" y="664"/>
                    </a:lnTo>
                    <a:lnTo>
                      <a:pt x="202" y="663"/>
                    </a:lnTo>
                    <a:lnTo>
                      <a:pt x="202" y="658"/>
                    </a:lnTo>
                    <a:lnTo>
                      <a:pt x="199" y="652"/>
                    </a:lnTo>
                    <a:lnTo>
                      <a:pt x="192" y="649"/>
                    </a:lnTo>
                    <a:lnTo>
                      <a:pt x="186" y="647"/>
                    </a:lnTo>
                    <a:lnTo>
                      <a:pt x="178" y="647"/>
                    </a:lnTo>
                    <a:lnTo>
                      <a:pt x="172" y="649"/>
                    </a:lnTo>
                    <a:lnTo>
                      <a:pt x="163" y="650"/>
                    </a:lnTo>
                    <a:lnTo>
                      <a:pt x="152" y="658"/>
                    </a:lnTo>
                    <a:lnTo>
                      <a:pt x="138" y="666"/>
                    </a:lnTo>
                    <a:lnTo>
                      <a:pt x="126" y="677"/>
                    </a:lnTo>
                    <a:lnTo>
                      <a:pt x="123" y="670"/>
                    </a:lnTo>
                    <a:lnTo>
                      <a:pt x="121" y="666"/>
                    </a:lnTo>
                    <a:lnTo>
                      <a:pt x="121" y="664"/>
                    </a:lnTo>
                    <a:lnTo>
                      <a:pt x="120" y="663"/>
                    </a:lnTo>
                    <a:lnTo>
                      <a:pt x="120" y="661"/>
                    </a:lnTo>
                    <a:lnTo>
                      <a:pt x="120" y="661"/>
                    </a:lnTo>
                    <a:lnTo>
                      <a:pt x="120" y="661"/>
                    </a:lnTo>
                    <a:lnTo>
                      <a:pt x="117" y="659"/>
                    </a:lnTo>
                    <a:lnTo>
                      <a:pt x="110" y="658"/>
                    </a:lnTo>
                    <a:lnTo>
                      <a:pt x="101" y="656"/>
                    </a:lnTo>
                    <a:lnTo>
                      <a:pt x="92" y="655"/>
                    </a:lnTo>
                    <a:lnTo>
                      <a:pt x="86" y="655"/>
                    </a:lnTo>
                    <a:lnTo>
                      <a:pt x="81" y="656"/>
                    </a:lnTo>
                    <a:lnTo>
                      <a:pt x="78" y="656"/>
                    </a:lnTo>
                    <a:lnTo>
                      <a:pt x="75" y="656"/>
                    </a:lnTo>
                    <a:lnTo>
                      <a:pt x="72" y="655"/>
                    </a:lnTo>
                    <a:lnTo>
                      <a:pt x="70" y="652"/>
                    </a:lnTo>
                    <a:lnTo>
                      <a:pt x="69" y="647"/>
                    </a:lnTo>
                    <a:lnTo>
                      <a:pt x="67" y="629"/>
                    </a:lnTo>
                    <a:lnTo>
                      <a:pt x="69" y="612"/>
                    </a:lnTo>
                    <a:lnTo>
                      <a:pt x="69" y="594"/>
                    </a:lnTo>
                    <a:lnTo>
                      <a:pt x="69" y="594"/>
                    </a:lnTo>
                    <a:lnTo>
                      <a:pt x="67" y="594"/>
                    </a:lnTo>
                    <a:lnTo>
                      <a:pt x="65" y="593"/>
                    </a:lnTo>
                    <a:lnTo>
                      <a:pt x="62" y="591"/>
                    </a:lnTo>
                    <a:lnTo>
                      <a:pt x="59" y="590"/>
                    </a:lnTo>
                    <a:lnTo>
                      <a:pt x="55" y="587"/>
                    </a:lnTo>
                    <a:lnTo>
                      <a:pt x="48" y="577"/>
                    </a:lnTo>
                    <a:lnTo>
                      <a:pt x="45" y="567"/>
                    </a:lnTo>
                    <a:lnTo>
                      <a:pt x="42" y="557"/>
                    </a:lnTo>
                    <a:lnTo>
                      <a:pt x="42" y="553"/>
                    </a:lnTo>
                    <a:lnTo>
                      <a:pt x="28" y="545"/>
                    </a:lnTo>
                    <a:lnTo>
                      <a:pt x="25" y="517"/>
                    </a:lnTo>
                    <a:lnTo>
                      <a:pt x="25" y="516"/>
                    </a:lnTo>
                    <a:lnTo>
                      <a:pt x="24" y="512"/>
                    </a:lnTo>
                    <a:lnTo>
                      <a:pt x="22" y="509"/>
                    </a:lnTo>
                    <a:lnTo>
                      <a:pt x="21" y="506"/>
                    </a:lnTo>
                    <a:lnTo>
                      <a:pt x="17" y="503"/>
                    </a:lnTo>
                    <a:lnTo>
                      <a:pt x="10" y="497"/>
                    </a:lnTo>
                    <a:lnTo>
                      <a:pt x="4" y="486"/>
                    </a:lnTo>
                    <a:lnTo>
                      <a:pt x="0" y="477"/>
                    </a:lnTo>
                    <a:lnTo>
                      <a:pt x="0" y="468"/>
                    </a:lnTo>
                    <a:lnTo>
                      <a:pt x="4" y="455"/>
                    </a:lnTo>
                    <a:lnTo>
                      <a:pt x="5" y="444"/>
                    </a:lnTo>
                    <a:lnTo>
                      <a:pt x="5" y="441"/>
                    </a:lnTo>
                    <a:lnTo>
                      <a:pt x="30" y="420"/>
                    </a:lnTo>
                    <a:lnTo>
                      <a:pt x="31" y="420"/>
                    </a:lnTo>
                    <a:lnTo>
                      <a:pt x="31" y="420"/>
                    </a:lnTo>
                    <a:lnTo>
                      <a:pt x="33" y="420"/>
                    </a:lnTo>
                    <a:lnTo>
                      <a:pt x="34" y="418"/>
                    </a:lnTo>
                    <a:lnTo>
                      <a:pt x="38" y="416"/>
                    </a:lnTo>
                    <a:lnTo>
                      <a:pt x="39" y="413"/>
                    </a:lnTo>
                    <a:lnTo>
                      <a:pt x="39" y="410"/>
                    </a:lnTo>
                    <a:lnTo>
                      <a:pt x="41" y="404"/>
                    </a:lnTo>
                    <a:lnTo>
                      <a:pt x="39" y="390"/>
                    </a:lnTo>
                    <a:lnTo>
                      <a:pt x="39" y="379"/>
                    </a:lnTo>
                    <a:lnTo>
                      <a:pt x="38" y="376"/>
                    </a:lnTo>
                    <a:lnTo>
                      <a:pt x="34" y="362"/>
                    </a:lnTo>
                    <a:lnTo>
                      <a:pt x="33" y="359"/>
                    </a:lnTo>
                    <a:lnTo>
                      <a:pt x="31" y="350"/>
                    </a:lnTo>
                    <a:lnTo>
                      <a:pt x="30" y="341"/>
                    </a:lnTo>
                    <a:lnTo>
                      <a:pt x="30" y="333"/>
                    </a:lnTo>
                    <a:lnTo>
                      <a:pt x="33" y="325"/>
                    </a:lnTo>
                    <a:lnTo>
                      <a:pt x="39" y="316"/>
                    </a:lnTo>
                    <a:lnTo>
                      <a:pt x="44" y="307"/>
                    </a:lnTo>
                    <a:lnTo>
                      <a:pt x="50" y="299"/>
                    </a:lnTo>
                    <a:lnTo>
                      <a:pt x="52" y="296"/>
                    </a:lnTo>
                    <a:lnTo>
                      <a:pt x="55" y="297"/>
                    </a:lnTo>
                    <a:lnTo>
                      <a:pt x="64" y="297"/>
                    </a:lnTo>
                    <a:lnTo>
                      <a:pt x="75" y="299"/>
                    </a:lnTo>
                    <a:lnTo>
                      <a:pt x="86" y="300"/>
                    </a:lnTo>
                    <a:lnTo>
                      <a:pt x="93" y="297"/>
                    </a:lnTo>
                    <a:lnTo>
                      <a:pt x="98" y="290"/>
                    </a:lnTo>
                    <a:lnTo>
                      <a:pt x="100" y="280"/>
                    </a:lnTo>
                    <a:lnTo>
                      <a:pt x="101" y="271"/>
                    </a:lnTo>
                    <a:lnTo>
                      <a:pt x="101" y="266"/>
                    </a:lnTo>
                    <a:lnTo>
                      <a:pt x="100" y="262"/>
                    </a:lnTo>
                    <a:lnTo>
                      <a:pt x="98" y="259"/>
                    </a:lnTo>
                    <a:lnTo>
                      <a:pt x="98" y="254"/>
                    </a:lnTo>
                    <a:lnTo>
                      <a:pt x="98" y="251"/>
                    </a:lnTo>
                    <a:lnTo>
                      <a:pt x="101" y="249"/>
                    </a:lnTo>
                    <a:lnTo>
                      <a:pt x="104" y="246"/>
                    </a:lnTo>
                    <a:lnTo>
                      <a:pt x="107" y="245"/>
                    </a:lnTo>
                    <a:lnTo>
                      <a:pt x="110" y="243"/>
                    </a:lnTo>
                    <a:lnTo>
                      <a:pt x="113" y="242"/>
                    </a:lnTo>
                    <a:lnTo>
                      <a:pt x="115" y="240"/>
                    </a:lnTo>
                    <a:lnTo>
                      <a:pt x="117" y="240"/>
                    </a:lnTo>
                    <a:lnTo>
                      <a:pt x="117" y="235"/>
                    </a:lnTo>
                    <a:lnTo>
                      <a:pt x="117" y="225"/>
                    </a:lnTo>
                    <a:lnTo>
                      <a:pt x="118" y="211"/>
                    </a:lnTo>
                    <a:lnTo>
                      <a:pt x="118" y="195"/>
                    </a:lnTo>
                    <a:lnTo>
                      <a:pt x="117" y="184"/>
                    </a:lnTo>
                    <a:lnTo>
                      <a:pt x="113" y="173"/>
                    </a:lnTo>
                    <a:lnTo>
                      <a:pt x="110" y="163"/>
                    </a:lnTo>
                    <a:lnTo>
                      <a:pt x="107" y="156"/>
                    </a:lnTo>
                    <a:lnTo>
                      <a:pt x="106" y="153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09" y="152"/>
                    </a:lnTo>
                    <a:lnTo>
                      <a:pt x="109" y="150"/>
                    </a:lnTo>
                    <a:lnTo>
                      <a:pt x="109" y="150"/>
                    </a:lnTo>
                    <a:lnTo>
                      <a:pt x="107" y="149"/>
                    </a:lnTo>
                    <a:lnTo>
                      <a:pt x="106" y="149"/>
                    </a:lnTo>
                    <a:lnTo>
                      <a:pt x="103" y="147"/>
                    </a:lnTo>
                    <a:lnTo>
                      <a:pt x="96" y="149"/>
                    </a:lnTo>
                    <a:lnTo>
                      <a:pt x="82" y="150"/>
                    </a:lnTo>
                    <a:lnTo>
                      <a:pt x="75" y="150"/>
                    </a:lnTo>
                    <a:lnTo>
                      <a:pt x="69" y="150"/>
                    </a:lnTo>
                    <a:lnTo>
                      <a:pt x="64" y="150"/>
                    </a:lnTo>
                    <a:lnTo>
                      <a:pt x="61" y="149"/>
                    </a:lnTo>
                    <a:lnTo>
                      <a:pt x="58" y="149"/>
                    </a:lnTo>
                    <a:lnTo>
                      <a:pt x="55" y="149"/>
                    </a:lnTo>
                    <a:lnTo>
                      <a:pt x="53" y="149"/>
                    </a:lnTo>
                    <a:lnTo>
                      <a:pt x="52" y="146"/>
                    </a:lnTo>
                    <a:lnTo>
                      <a:pt x="50" y="138"/>
                    </a:lnTo>
                    <a:lnTo>
                      <a:pt x="47" y="129"/>
                    </a:lnTo>
                    <a:lnTo>
                      <a:pt x="44" y="119"/>
                    </a:lnTo>
                    <a:lnTo>
                      <a:pt x="42" y="112"/>
                    </a:lnTo>
                    <a:lnTo>
                      <a:pt x="44" y="108"/>
                    </a:lnTo>
                    <a:lnTo>
                      <a:pt x="47" y="107"/>
                    </a:lnTo>
                    <a:lnTo>
                      <a:pt x="50" y="102"/>
                    </a:lnTo>
                    <a:lnTo>
                      <a:pt x="52" y="98"/>
                    </a:lnTo>
                    <a:lnTo>
                      <a:pt x="53" y="91"/>
                    </a:lnTo>
                    <a:lnTo>
                      <a:pt x="53" y="84"/>
                    </a:lnTo>
                    <a:lnTo>
                      <a:pt x="53" y="74"/>
                    </a:lnTo>
                    <a:lnTo>
                      <a:pt x="52" y="67"/>
                    </a:lnTo>
                    <a:lnTo>
                      <a:pt x="55" y="62"/>
                    </a:lnTo>
                    <a:lnTo>
                      <a:pt x="55" y="57"/>
                    </a:lnTo>
                    <a:lnTo>
                      <a:pt x="55" y="53"/>
                    </a:lnTo>
                    <a:lnTo>
                      <a:pt x="58" y="47"/>
                    </a:lnTo>
                    <a:lnTo>
                      <a:pt x="62" y="39"/>
                    </a:lnTo>
                    <a:lnTo>
                      <a:pt x="67" y="33"/>
                    </a:lnTo>
                    <a:lnTo>
                      <a:pt x="70" y="28"/>
                    </a:lnTo>
                    <a:lnTo>
                      <a:pt x="72" y="25"/>
                    </a:lnTo>
                    <a:lnTo>
                      <a:pt x="72" y="22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5" y="20"/>
                    </a:lnTo>
                    <a:lnTo>
                      <a:pt x="78" y="20"/>
                    </a:lnTo>
                    <a:lnTo>
                      <a:pt x="81" y="20"/>
                    </a:lnTo>
                    <a:lnTo>
                      <a:pt x="84" y="20"/>
                    </a:lnTo>
                    <a:lnTo>
                      <a:pt x="86" y="19"/>
                    </a:lnTo>
                    <a:lnTo>
                      <a:pt x="87" y="17"/>
                    </a:lnTo>
                    <a:lnTo>
                      <a:pt x="87" y="16"/>
                    </a:lnTo>
                    <a:lnTo>
                      <a:pt x="87" y="17"/>
                    </a:lnTo>
                    <a:lnTo>
                      <a:pt x="89" y="19"/>
                    </a:lnTo>
                    <a:lnTo>
                      <a:pt x="89" y="23"/>
                    </a:lnTo>
                    <a:lnTo>
                      <a:pt x="89" y="39"/>
                    </a:lnTo>
                    <a:lnTo>
                      <a:pt x="89" y="43"/>
                    </a:lnTo>
                    <a:lnTo>
                      <a:pt x="90" y="48"/>
                    </a:lnTo>
                    <a:lnTo>
                      <a:pt x="93" y="53"/>
                    </a:lnTo>
                    <a:lnTo>
                      <a:pt x="96" y="56"/>
                    </a:lnTo>
                    <a:lnTo>
                      <a:pt x="98" y="57"/>
                    </a:lnTo>
                    <a:lnTo>
                      <a:pt x="100" y="57"/>
                    </a:lnTo>
                    <a:lnTo>
                      <a:pt x="101" y="59"/>
                    </a:lnTo>
                    <a:lnTo>
                      <a:pt x="101" y="57"/>
                    </a:lnTo>
                    <a:lnTo>
                      <a:pt x="101" y="54"/>
                    </a:lnTo>
                    <a:lnTo>
                      <a:pt x="101" y="50"/>
                    </a:lnTo>
                    <a:lnTo>
                      <a:pt x="101" y="45"/>
                    </a:lnTo>
                    <a:lnTo>
                      <a:pt x="103" y="40"/>
                    </a:lnTo>
                    <a:lnTo>
                      <a:pt x="103" y="36"/>
                    </a:lnTo>
                    <a:lnTo>
                      <a:pt x="104" y="31"/>
                    </a:lnTo>
                    <a:lnTo>
                      <a:pt x="106" y="30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9" y="1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9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Freeform 37"/>
              <p:cNvSpPr>
                <a:spLocks/>
              </p:cNvSpPr>
              <p:nvPr/>
            </p:nvSpPr>
            <p:spPr bwMode="auto">
              <a:xfrm>
                <a:off x="3807888" y="3285692"/>
                <a:ext cx="773365" cy="910134"/>
              </a:xfrm>
              <a:custGeom>
                <a:avLst/>
                <a:gdLst>
                  <a:gd name="T0" fmla="*/ 453 w 622"/>
                  <a:gd name="T1" fmla="*/ 53 h 732"/>
                  <a:gd name="T2" fmla="*/ 450 w 622"/>
                  <a:gd name="T3" fmla="*/ 85 h 732"/>
                  <a:gd name="T4" fmla="*/ 452 w 622"/>
                  <a:gd name="T5" fmla="*/ 135 h 732"/>
                  <a:gd name="T6" fmla="*/ 473 w 622"/>
                  <a:gd name="T7" fmla="*/ 218 h 732"/>
                  <a:gd name="T8" fmla="*/ 475 w 622"/>
                  <a:gd name="T9" fmla="*/ 283 h 732"/>
                  <a:gd name="T10" fmla="*/ 496 w 622"/>
                  <a:gd name="T11" fmla="*/ 362 h 732"/>
                  <a:gd name="T12" fmla="*/ 537 w 622"/>
                  <a:gd name="T13" fmla="*/ 413 h 732"/>
                  <a:gd name="T14" fmla="*/ 578 w 622"/>
                  <a:gd name="T15" fmla="*/ 466 h 732"/>
                  <a:gd name="T16" fmla="*/ 622 w 622"/>
                  <a:gd name="T17" fmla="*/ 550 h 732"/>
                  <a:gd name="T18" fmla="*/ 592 w 622"/>
                  <a:gd name="T19" fmla="*/ 636 h 732"/>
                  <a:gd name="T20" fmla="*/ 560 w 622"/>
                  <a:gd name="T21" fmla="*/ 709 h 732"/>
                  <a:gd name="T22" fmla="*/ 554 w 622"/>
                  <a:gd name="T23" fmla="*/ 714 h 732"/>
                  <a:gd name="T24" fmla="*/ 500 w 622"/>
                  <a:gd name="T25" fmla="*/ 724 h 732"/>
                  <a:gd name="T26" fmla="*/ 489 w 622"/>
                  <a:gd name="T27" fmla="*/ 717 h 732"/>
                  <a:gd name="T28" fmla="*/ 464 w 622"/>
                  <a:gd name="T29" fmla="*/ 687 h 732"/>
                  <a:gd name="T30" fmla="*/ 450 w 622"/>
                  <a:gd name="T31" fmla="*/ 666 h 732"/>
                  <a:gd name="T32" fmla="*/ 388 w 622"/>
                  <a:gd name="T33" fmla="*/ 666 h 732"/>
                  <a:gd name="T34" fmla="*/ 374 w 622"/>
                  <a:gd name="T35" fmla="*/ 675 h 732"/>
                  <a:gd name="T36" fmla="*/ 365 w 622"/>
                  <a:gd name="T37" fmla="*/ 659 h 732"/>
                  <a:gd name="T38" fmla="*/ 312 w 622"/>
                  <a:gd name="T39" fmla="*/ 662 h 732"/>
                  <a:gd name="T40" fmla="*/ 277 w 622"/>
                  <a:gd name="T41" fmla="*/ 642 h 732"/>
                  <a:gd name="T42" fmla="*/ 287 w 622"/>
                  <a:gd name="T43" fmla="*/ 616 h 732"/>
                  <a:gd name="T44" fmla="*/ 280 w 622"/>
                  <a:gd name="T45" fmla="*/ 570 h 732"/>
                  <a:gd name="T46" fmla="*/ 263 w 622"/>
                  <a:gd name="T47" fmla="*/ 554 h 732"/>
                  <a:gd name="T48" fmla="*/ 244 w 622"/>
                  <a:gd name="T49" fmla="*/ 557 h 732"/>
                  <a:gd name="T50" fmla="*/ 233 w 622"/>
                  <a:gd name="T51" fmla="*/ 551 h 732"/>
                  <a:gd name="T52" fmla="*/ 216 w 622"/>
                  <a:gd name="T53" fmla="*/ 540 h 732"/>
                  <a:gd name="T54" fmla="*/ 198 w 622"/>
                  <a:gd name="T55" fmla="*/ 565 h 732"/>
                  <a:gd name="T56" fmla="*/ 193 w 622"/>
                  <a:gd name="T57" fmla="*/ 587 h 732"/>
                  <a:gd name="T58" fmla="*/ 185 w 622"/>
                  <a:gd name="T59" fmla="*/ 590 h 732"/>
                  <a:gd name="T60" fmla="*/ 179 w 622"/>
                  <a:gd name="T61" fmla="*/ 553 h 732"/>
                  <a:gd name="T62" fmla="*/ 165 w 622"/>
                  <a:gd name="T63" fmla="*/ 557 h 732"/>
                  <a:gd name="T64" fmla="*/ 154 w 622"/>
                  <a:gd name="T65" fmla="*/ 576 h 732"/>
                  <a:gd name="T66" fmla="*/ 144 w 622"/>
                  <a:gd name="T67" fmla="*/ 599 h 732"/>
                  <a:gd name="T68" fmla="*/ 103 w 622"/>
                  <a:gd name="T69" fmla="*/ 593 h 732"/>
                  <a:gd name="T70" fmla="*/ 102 w 622"/>
                  <a:gd name="T71" fmla="*/ 511 h 732"/>
                  <a:gd name="T72" fmla="*/ 61 w 622"/>
                  <a:gd name="T73" fmla="*/ 454 h 732"/>
                  <a:gd name="T74" fmla="*/ 31 w 622"/>
                  <a:gd name="T75" fmla="*/ 441 h 732"/>
                  <a:gd name="T76" fmla="*/ 10 w 622"/>
                  <a:gd name="T77" fmla="*/ 424 h 732"/>
                  <a:gd name="T78" fmla="*/ 21 w 622"/>
                  <a:gd name="T79" fmla="*/ 399 h 732"/>
                  <a:gd name="T80" fmla="*/ 92 w 622"/>
                  <a:gd name="T81" fmla="*/ 416 h 732"/>
                  <a:gd name="T82" fmla="*/ 150 w 622"/>
                  <a:gd name="T83" fmla="*/ 413 h 732"/>
                  <a:gd name="T84" fmla="*/ 193 w 622"/>
                  <a:gd name="T85" fmla="*/ 373 h 732"/>
                  <a:gd name="T86" fmla="*/ 224 w 622"/>
                  <a:gd name="T87" fmla="*/ 337 h 732"/>
                  <a:gd name="T88" fmla="*/ 235 w 622"/>
                  <a:gd name="T89" fmla="*/ 277 h 732"/>
                  <a:gd name="T90" fmla="*/ 235 w 622"/>
                  <a:gd name="T91" fmla="*/ 173 h 732"/>
                  <a:gd name="T92" fmla="*/ 221 w 622"/>
                  <a:gd name="T93" fmla="*/ 164 h 732"/>
                  <a:gd name="T94" fmla="*/ 202 w 622"/>
                  <a:gd name="T95" fmla="*/ 115 h 732"/>
                  <a:gd name="T96" fmla="*/ 261 w 622"/>
                  <a:gd name="T97" fmla="*/ 102 h 732"/>
                  <a:gd name="T98" fmla="*/ 306 w 622"/>
                  <a:gd name="T99" fmla="*/ 93 h 732"/>
                  <a:gd name="T100" fmla="*/ 348 w 622"/>
                  <a:gd name="T101" fmla="*/ 81 h 732"/>
                  <a:gd name="T102" fmla="*/ 345 w 622"/>
                  <a:gd name="T103" fmla="*/ 94 h 732"/>
                  <a:gd name="T104" fmla="*/ 370 w 622"/>
                  <a:gd name="T105" fmla="*/ 70 h 732"/>
                  <a:gd name="T106" fmla="*/ 405 w 622"/>
                  <a:gd name="T107" fmla="*/ 43 h 732"/>
                  <a:gd name="T108" fmla="*/ 399 w 622"/>
                  <a:gd name="T109" fmla="*/ 46 h 732"/>
                  <a:gd name="T110" fmla="*/ 425 w 622"/>
                  <a:gd name="T111" fmla="*/ 26 h 732"/>
                  <a:gd name="T112" fmla="*/ 444 w 622"/>
                  <a:gd name="T113" fmla="*/ 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2" h="732">
                    <a:moveTo>
                      <a:pt x="450" y="0"/>
                    </a:moveTo>
                    <a:lnTo>
                      <a:pt x="450" y="12"/>
                    </a:lnTo>
                    <a:lnTo>
                      <a:pt x="452" y="25"/>
                    </a:lnTo>
                    <a:lnTo>
                      <a:pt x="453" y="34"/>
                    </a:lnTo>
                    <a:lnTo>
                      <a:pt x="455" y="40"/>
                    </a:lnTo>
                    <a:lnTo>
                      <a:pt x="455" y="45"/>
                    </a:lnTo>
                    <a:lnTo>
                      <a:pt x="453" y="53"/>
                    </a:lnTo>
                    <a:lnTo>
                      <a:pt x="453" y="67"/>
                    </a:lnTo>
                    <a:lnTo>
                      <a:pt x="453" y="73"/>
                    </a:lnTo>
                    <a:lnTo>
                      <a:pt x="453" y="77"/>
                    </a:lnTo>
                    <a:lnTo>
                      <a:pt x="452" y="81"/>
                    </a:lnTo>
                    <a:lnTo>
                      <a:pt x="452" y="82"/>
                    </a:lnTo>
                    <a:lnTo>
                      <a:pt x="450" y="84"/>
                    </a:lnTo>
                    <a:lnTo>
                      <a:pt x="450" y="85"/>
                    </a:lnTo>
                    <a:lnTo>
                      <a:pt x="448" y="85"/>
                    </a:lnTo>
                    <a:lnTo>
                      <a:pt x="448" y="87"/>
                    </a:lnTo>
                    <a:lnTo>
                      <a:pt x="448" y="90"/>
                    </a:lnTo>
                    <a:lnTo>
                      <a:pt x="448" y="98"/>
                    </a:lnTo>
                    <a:lnTo>
                      <a:pt x="450" y="111"/>
                    </a:lnTo>
                    <a:lnTo>
                      <a:pt x="450" y="124"/>
                    </a:lnTo>
                    <a:lnTo>
                      <a:pt x="452" y="135"/>
                    </a:lnTo>
                    <a:lnTo>
                      <a:pt x="453" y="146"/>
                    </a:lnTo>
                    <a:lnTo>
                      <a:pt x="456" y="163"/>
                    </a:lnTo>
                    <a:lnTo>
                      <a:pt x="461" y="186"/>
                    </a:lnTo>
                    <a:lnTo>
                      <a:pt x="464" y="198"/>
                    </a:lnTo>
                    <a:lnTo>
                      <a:pt x="467" y="206"/>
                    </a:lnTo>
                    <a:lnTo>
                      <a:pt x="470" y="212"/>
                    </a:lnTo>
                    <a:lnTo>
                      <a:pt x="473" y="218"/>
                    </a:lnTo>
                    <a:lnTo>
                      <a:pt x="476" y="228"/>
                    </a:lnTo>
                    <a:lnTo>
                      <a:pt x="478" y="238"/>
                    </a:lnTo>
                    <a:lnTo>
                      <a:pt x="478" y="243"/>
                    </a:lnTo>
                    <a:lnTo>
                      <a:pt x="478" y="248"/>
                    </a:lnTo>
                    <a:lnTo>
                      <a:pt x="476" y="254"/>
                    </a:lnTo>
                    <a:lnTo>
                      <a:pt x="476" y="266"/>
                    </a:lnTo>
                    <a:lnTo>
                      <a:pt x="475" y="283"/>
                    </a:lnTo>
                    <a:lnTo>
                      <a:pt x="475" y="294"/>
                    </a:lnTo>
                    <a:lnTo>
                      <a:pt x="473" y="305"/>
                    </a:lnTo>
                    <a:lnTo>
                      <a:pt x="473" y="317"/>
                    </a:lnTo>
                    <a:lnTo>
                      <a:pt x="476" y="333"/>
                    </a:lnTo>
                    <a:lnTo>
                      <a:pt x="483" y="344"/>
                    </a:lnTo>
                    <a:lnTo>
                      <a:pt x="489" y="353"/>
                    </a:lnTo>
                    <a:lnTo>
                      <a:pt x="496" y="362"/>
                    </a:lnTo>
                    <a:lnTo>
                      <a:pt x="503" y="372"/>
                    </a:lnTo>
                    <a:lnTo>
                      <a:pt x="512" y="378"/>
                    </a:lnTo>
                    <a:lnTo>
                      <a:pt x="517" y="381"/>
                    </a:lnTo>
                    <a:lnTo>
                      <a:pt x="521" y="384"/>
                    </a:lnTo>
                    <a:lnTo>
                      <a:pt x="524" y="390"/>
                    </a:lnTo>
                    <a:lnTo>
                      <a:pt x="529" y="399"/>
                    </a:lnTo>
                    <a:lnTo>
                      <a:pt x="537" y="413"/>
                    </a:lnTo>
                    <a:lnTo>
                      <a:pt x="543" y="426"/>
                    </a:lnTo>
                    <a:lnTo>
                      <a:pt x="546" y="437"/>
                    </a:lnTo>
                    <a:lnTo>
                      <a:pt x="548" y="441"/>
                    </a:lnTo>
                    <a:lnTo>
                      <a:pt x="549" y="446"/>
                    </a:lnTo>
                    <a:lnTo>
                      <a:pt x="555" y="449"/>
                    </a:lnTo>
                    <a:lnTo>
                      <a:pt x="566" y="455"/>
                    </a:lnTo>
                    <a:lnTo>
                      <a:pt x="578" y="466"/>
                    </a:lnTo>
                    <a:lnTo>
                      <a:pt x="592" y="478"/>
                    </a:lnTo>
                    <a:lnTo>
                      <a:pt x="603" y="489"/>
                    </a:lnTo>
                    <a:lnTo>
                      <a:pt x="611" y="500"/>
                    </a:lnTo>
                    <a:lnTo>
                      <a:pt x="616" y="512"/>
                    </a:lnTo>
                    <a:lnTo>
                      <a:pt x="620" y="529"/>
                    </a:lnTo>
                    <a:lnTo>
                      <a:pt x="622" y="542"/>
                    </a:lnTo>
                    <a:lnTo>
                      <a:pt x="622" y="550"/>
                    </a:lnTo>
                    <a:lnTo>
                      <a:pt x="619" y="556"/>
                    </a:lnTo>
                    <a:lnTo>
                      <a:pt x="616" y="560"/>
                    </a:lnTo>
                    <a:lnTo>
                      <a:pt x="613" y="570"/>
                    </a:lnTo>
                    <a:lnTo>
                      <a:pt x="609" y="584"/>
                    </a:lnTo>
                    <a:lnTo>
                      <a:pt x="605" y="597"/>
                    </a:lnTo>
                    <a:lnTo>
                      <a:pt x="600" y="613"/>
                    </a:lnTo>
                    <a:lnTo>
                      <a:pt x="592" y="636"/>
                    </a:lnTo>
                    <a:lnTo>
                      <a:pt x="586" y="653"/>
                    </a:lnTo>
                    <a:lnTo>
                      <a:pt x="577" y="664"/>
                    </a:lnTo>
                    <a:lnTo>
                      <a:pt x="569" y="672"/>
                    </a:lnTo>
                    <a:lnTo>
                      <a:pt x="563" y="680"/>
                    </a:lnTo>
                    <a:lnTo>
                      <a:pt x="560" y="689"/>
                    </a:lnTo>
                    <a:lnTo>
                      <a:pt x="558" y="698"/>
                    </a:lnTo>
                    <a:lnTo>
                      <a:pt x="560" y="709"/>
                    </a:lnTo>
                    <a:lnTo>
                      <a:pt x="558" y="709"/>
                    </a:lnTo>
                    <a:lnTo>
                      <a:pt x="557" y="709"/>
                    </a:lnTo>
                    <a:lnTo>
                      <a:pt x="557" y="709"/>
                    </a:lnTo>
                    <a:lnTo>
                      <a:pt x="557" y="709"/>
                    </a:lnTo>
                    <a:lnTo>
                      <a:pt x="557" y="710"/>
                    </a:lnTo>
                    <a:lnTo>
                      <a:pt x="555" y="712"/>
                    </a:lnTo>
                    <a:lnTo>
                      <a:pt x="554" y="714"/>
                    </a:lnTo>
                    <a:lnTo>
                      <a:pt x="551" y="717"/>
                    </a:lnTo>
                    <a:lnTo>
                      <a:pt x="548" y="721"/>
                    </a:lnTo>
                    <a:lnTo>
                      <a:pt x="540" y="729"/>
                    </a:lnTo>
                    <a:lnTo>
                      <a:pt x="532" y="732"/>
                    </a:lnTo>
                    <a:lnTo>
                      <a:pt x="521" y="731"/>
                    </a:lnTo>
                    <a:lnTo>
                      <a:pt x="507" y="728"/>
                    </a:lnTo>
                    <a:lnTo>
                      <a:pt x="500" y="724"/>
                    </a:lnTo>
                    <a:lnTo>
                      <a:pt x="496" y="723"/>
                    </a:lnTo>
                    <a:lnTo>
                      <a:pt x="493" y="721"/>
                    </a:lnTo>
                    <a:lnTo>
                      <a:pt x="492" y="720"/>
                    </a:lnTo>
                    <a:lnTo>
                      <a:pt x="492" y="718"/>
                    </a:lnTo>
                    <a:lnTo>
                      <a:pt x="492" y="718"/>
                    </a:lnTo>
                    <a:lnTo>
                      <a:pt x="490" y="717"/>
                    </a:lnTo>
                    <a:lnTo>
                      <a:pt x="489" y="717"/>
                    </a:lnTo>
                    <a:lnTo>
                      <a:pt x="486" y="717"/>
                    </a:lnTo>
                    <a:lnTo>
                      <a:pt x="481" y="717"/>
                    </a:lnTo>
                    <a:lnTo>
                      <a:pt x="476" y="714"/>
                    </a:lnTo>
                    <a:lnTo>
                      <a:pt x="473" y="710"/>
                    </a:lnTo>
                    <a:lnTo>
                      <a:pt x="469" y="704"/>
                    </a:lnTo>
                    <a:lnTo>
                      <a:pt x="465" y="697"/>
                    </a:lnTo>
                    <a:lnTo>
                      <a:pt x="464" y="687"/>
                    </a:lnTo>
                    <a:lnTo>
                      <a:pt x="464" y="683"/>
                    </a:lnTo>
                    <a:lnTo>
                      <a:pt x="462" y="678"/>
                    </a:lnTo>
                    <a:lnTo>
                      <a:pt x="458" y="672"/>
                    </a:lnTo>
                    <a:lnTo>
                      <a:pt x="456" y="667"/>
                    </a:lnTo>
                    <a:lnTo>
                      <a:pt x="453" y="666"/>
                    </a:lnTo>
                    <a:lnTo>
                      <a:pt x="452" y="666"/>
                    </a:lnTo>
                    <a:lnTo>
                      <a:pt x="450" y="666"/>
                    </a:lnTo>
                    <a:lnTo>
                      <a:pt x="448" y="666"/>
                    </a:lnTo>
                    <a:lnTo>
                      <a:pt x="447" y="667"/>
                    </a:lnTo>
                    <a:lnTo>
                      <a:pt x="445" y="669"/>
                    </a:lnTo>
                    <a:lnTo>
                      <a:pt x="445" y="669"/>
                    </a:lnTo>
                    <a:lnTo>
                      <a:pt x="421" y="669"/>
                    </a:lnTo>
                    <a:lnTo>
                      <a:pt x="388" y="666"/>
                    </a:lnTo>
                    <a:lnTo>
                      <a:pt x="388" y="666"/>
                    </a:lnTo>
                    <a:lnTo>
                      <a:pt x="388" y="667"/>
                    </a:lnTo>
                    <a:lnTo>
                      <a:pt x="387" y="667"/>
                    </a:lnTo>
                    <a:lnTo>
                      <a:pt x="385" y="669"/>
                    </a:lnTo>
                    <a:lnTo>
                      <a:pt x="383" y="670"/>
                    </a:lnTo>
                    <a:lnTo>
                      <a:pt x="380" y="673"/>
                    </a:lnTo>
                    <a:lnTo>
                      <a:pt x="377" y="675"/>
                    </a:lnTo>
                    <a:lnTo>
                      <a:pt x="374" y="675"/>
                    </a:lnTo>
                    <a:lnTo>
                      <a:pt x="373" y="672"/>
                    </a:lnTo>
                    <a:lnTo>
                      <a:pt x="371" y="669"/>
                    </a:lnTo>
                    <a:lnTo>
                      <a:pt x="370" y="666"/>
                    </a:lnTo>
                    <a:lnTo>
                      <a:pt x="368" y="662"/>
                    </a:lnTo>
                    <a:lnTo>
                      <a:pt x="368" y="659"/>
                    </a:lnTo>
                    <a:lnTo>
                      <a:pt x="368" y="658"/>
                    </a:lnTo>
                    <a:lnTo>
                      <a:pt x="365" y="659"/>
                    </a:lnTo>
                    <a:lnTo>
                      <a:pt x="357" y="661"/>
                    </a:lnTo>
                    <a:lnTo>
                      <a:pt x="342" y="661"/>
                    </a:lnTo>
                    <a:lnTo>
                      <a:pt x="332" y="661"/>
                    </a:lnTo>
                    <a:lnTo>
                      <a:pt x="326" y="662"/>
                    </a:lnTo>
                    <a:lnTo>
                      <a:pt x="322" y="662"/>
                    </a:lnTo>
                    <a:lnTo>
                      <a:pt x="317" y="664"/>
                    </a:lnTo>
                    <a:lnTo>
                      <a:pt x="312" y="662"/>
                    </a:lnTo>
                    <a:lnTo>
                      <a:pt x="306" y="661"/>
                    </a:lnTo>
                    <a:lnTo>
                      <a:pt x="300" y="658"/>
                    </a:lnTo>
                    <a:lnTo>
                      <a:pt x="289" y="652"/>
                    </a:lnTo>
                    <a:lnTo>
                      <a:pt x="284" y="649"/>
                    </a:lnTo>
                    <a:lnTo>
                      <a:pt x="280" y="645"/>
                    </a:lnTo>
                    <a:lnTo>
                      <a:pt x="278" y="644"/>
                    </a:lnTo>
                    <a:lnTo>
                      <a:pt x="277" y="642"/>
                    </a:lnTo>
                    <a:lnTo>
                      <a:pt x="277" y="642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86" y="618"/>
                    </a:lnTo>
                    <a:lnTo>
                      <a:pt x="287" y="616"/>
                    </a:lnTo>
                    <a:lnTo>
                      <a:pt x="287" y="610"/>
                    </a:lnTo>
                    <a:lnTo>
                      <a:pt x="287" y="597"/>
                    </a:lnTo>
                    <a:lnTo>
                      <a:pt x="286" y="580"/>
                    </a:lnTo>
                    <a:lnTo>
                      <a:pt x="286" y="579"/>
                    </a:lnTo>
                    <a:lnTo>
                      <a:pt x="284" y="577"/>
                    </a:lnTo>
                    <a:lnTo>
                      <a:pt x="283" y="574"/>
                    </a:lnTo>
                    <a:lnTo>
                      <a:pt x="280" y="570"/>
                    </a:lnTo>
                    <a:lnTo>
                      <a:pt x="277" y="565"/>
                    </a:lnTo>
                    <a:lnTo>
                      <a:pt x="274" y="560"/>
                    </a:lnTo>
                    <a:lnTo>
                      <a:pt x="269" y="557"/>
                    </a:lnTo>
                    <a:lnTo>
                      <a:pt x="266" y="556"/>
                    </a:lnTo>
                    <a:lnTo>
                      <a:pt x="264" y="554"/>
                    </a:lnTo>
                    <a:lnTo>
                      <a:pt x="264" y="554"/>
                    </a:lnTo>
                    <a:lnTo>
                      <a:pt x="263" y="554"/>
                    </a:lnTo>
                    <a:lnTo>
                      <a:pt x="263" y="554"/>
                    </a:lnTo>
                    <a:lnTo>
                      <a:pt x="261" y="556"/>
                    </a:lnTo>
                    <a:lnTo>
                      <a:pt x="260" y="557"/>
                    </a:lnTo>
                    <a:lnTo>
                      <a:pt x="257" y="557"/>
                    </a:lnTo>
                    <a:lnTo>
                      <a:pt x="250" y="557"/>
                    </a:lnTo>
                    <a:lnTo>
                      <a:pt x="247" y="557"/>
                    </a:lnTo>
                    <a:lnTo>
                      <a:pt x="244" y="557"/>
                    </a:lnTo>
                    <a:lnTo>
                      <a:pt x="243" y="557"/>
                    </a:lnTo>
                    <a:lnTo>
                      <a:pt x="243" y="557"/>
                    </a:lnTo>
                    <a:lnTo>
                      <a:pt x="241" y="556"/>
                    </a:lnTo>
                    <a:lnTo>
                      <a:pt x="241" y="556"/>
                    </a:lnTo>
                    <a:lnTo>
                      <a:pt x="239" y="554"/>
                    </a:lnTo>
                    <a:lnTo>
                      <a:pt x="238" y="554"/>
                    </a:lnTo>
                    <a:lnTo>
                      <a:pt x="233" y="551"/>
                    </a:lnTo>
                    <a:lnTo>
                      <a:pt x="229" y="550"/>
                    </a:lnTo>
                    <a:lnTo>
                      <a:pt x="222" y="548"/>
                    </a:lnTo>
                    <a:lnTo>
                      <a:pt x="218" y="545"/>
                    </a:lnTo>
                    <a:lnTo>
                      <a:pt x="215" y="543"/>
                    </a:lnTo>
                    <a:lnTo>
                      <a:pt x="215" y="542"/>
                    </a:lnTo>
                    <a:lnTo>
                      <a:pt x="215" y="542"/>
                    </a:lnTo>
                    <a:lnTo>
                      <a:pt x="216" y="540"/>
                    </a:lnTo>
                    <a:lnTo>
                      <a:pt x="216" y="540"/>
                    </a:lnTo>
                    <a:lnTo>
                      <a:pt x="218" y="540"/>
                    </a:lnTo>
                    <a:lnTo>
                      <a:pt x="218" y="540"/>
                    </a:lnTo>
                    <a:lnTo>
                      <a:pt x="195" y="537"/>
                    </a:lnTo>
                    <a:lnTo>
                      <a:pt x="201" y="550"/>
                    </a:lnTo>
                    <a:lnTo>
                      <a:pt x="198" y="565"/>
                    </a:lnTo>
                    <a:lnTo>
                      <a:pt x="198" y="565"/>
                    </a:lnTo>
                    <a:lnTo>
                      <a:pt x="198" y="565"/>
                    </a:lnTo>
                    <a:lnTo>
                      <a:pt x="198" y="567"/>
                    </a:lnTo>
                    <a:lnTo>
                      <a:pt x="196" y="568"/>
                    </a:lnTo>
                    <a:lnTo>
                      <a:pt x="195" y="573"/>
                    </a:lnTo>
                    <a:lnTo>
                      <a:pt x="195" y="577"/>
                    </a:lnTo>
                    <a:lnTo>
                      <a:pt x="193" y="582"/>
                    </a:lnTo>
                    <a:lnTo>
                      <a:pt x="193" y="587"/>
                    </a:lnTo>
                    <a:lnTo>
                      <a:pt x="193" y="591"/>
                    </a:lnTo>
                    <a:lnTo>
                      <a:pt x="193" y="594"/>
                    </a:lnTo>
                    <a:lnTo>
                      <a:pt x="193" y="596"/>
                    </a:lnTo>
                    <a:lnTo>
                      <a:pt x="192" y="594"/>
                    </a:lnTo>
                    <a:lnTo>
                      <a:pt x="190" y="594"/>
                    </a:lnTo>
                    <a:lnTo>
                      <a:pt x="188" y="593"/>
                    </a:lnTo>
                    <a:lnTo>
                      <a:pt x="185" y="590"/>
                    </a:lnTo>
                    <a:lnTo>
                      <a:pt x="182" y="585"/>
                    </a:lnTo>
                    <a:lnTo>
                      <a:pt x="181" y="580"/>
                    </a:lnTo>
                    <a:lnTo>
                      <a:pt x="181" y="576"/>
                    </a:lnTo>
                    <a:lnTo>
                      <a:pt x="181" y="560"/>
                    </a:lnTo>
                    <a:lnTo>
                      <a:pt x="181" y="556"/>
                    </a:lnTo>
                    <a:lnTo>
                      <a:pt x="179" y="554"/>
                    </a:lnTo>
                    <a:lnTo>
                      <a:pt x="179" y="553"/>
                    </a:lnTo>
                    <a:lnTo>
                      <a:pt x="179" y="554"/>
                    </a:lnTo>
                    <a:lnTo>
                      <a:pt x="178" y="556"/>
                    </a:lnTo>
                    <a:lnTo>
                      <a:pt x="176" y="557"/>
                    </a:lnTo>
                    <a:lnTo>
                      <a:pt x="173" y="557"/>
                    </a:lnTo>
                    <a:lnTo>
                      <a:pt x="170" y="557"/>
                    </a:lnTo>
                    <a:lnTo>
                      <a:pt x="167" y="557"/>
                    </a:lnTo>
                    <a:lnTo>
                      <a:pt x="165" y="557"/>
                    </a:lnTo>
                    <a:lnTo>
                      <a:pt x="165" y="557"/>
                    </a:lnTo>
                    <a:lnTo>
                      <a:pt x="165" y="557"/>
                    </a:lnTo>
                    <a:lnTo>
                      <a:pt x="164" y="559"/>
                    </a:lnTo>
                    <a:lnTo>
                      <a:pt x="164" y="562"/>
                    </a:lnTo>
                    <a:lnTo>
                      <a:pt x="162" y="565"/>
                    </a:lnTo>
                    <a:lnTo>
                      <a:pt x="159" y="570"/>
                    </a:lnTo>
                    <a:lnTo>
                      <a:pt x="154" y="576"/>
                    </a:lnTo>
                    <a:lnTo>
                      <a:pt x="150" y="584"/>
                    </a:lnTo>
                    <a:lnTo>
                      <a:pt x="147" y="590"/>
                    </a:lnTo>
                    <a:lnTo>
                      <a:pt x="147" y="594"/>
                    </a:lnTo>
                    <a:lnTo>
                      <a:pt x="147" y="599"/>
                    </a:lnTo>
                    <a:lnTo>
                      <a:pt x="144" y="604"/>
                    </a:lnTo>
                    <a:lnTo>
                      <a:pt x="144" y="601"/>
                    </a:lnTo>
                    <a:lnTo>
                      <a:pt x="144" y="599"/>
                    </a:lnTo>
                    <a:lnTo>
                      <a:pt x="144" y="597"/>
                    </a:lnTo>
                    <a:lnTo>
                      <a:pt x="117" y="599"/>
                    </a:lnTo>
                    <a:lnTo>
                      <a:pt x="116" y="599"/>
                    </a:lnTo>
                    <a:lnTo>
                      <a:pt x="114" y="599"/>
                    </a:lnTo>
                    <a:lnTo>
                      <a:pt x="109" y="597"/>
                    </a:lnTo>
                    <a:lnTo>
                      <a:pt x="106" y="596"/>
                    </a:lnTo>
                    <a:lnTo>
                      <a:pt x="103" y="593"/>
                    </a:lnTo>
                    <a:lnTo>
                      <a:pt x="100" y="590"/>
                    </a:lnTo>
                    <a:lnTo>
                      <a:pt x="100" y="587"/>
                    </a:lnTo>
                    <a:lnTo>
                      <a:pt x="100" y="576"/>
                    </a:lnTo>
                    <a:lnTo>
                      <a:pt x="99" y="562"/>
                    </a:lnTo>
                    <a:lnTo>
                      <a:pt x="99" y="545"/>
                    </a:lnTo>
                    <a:lnTo>
                      <a:pt x="100" y="528"/>
                    </a:lnTo>
                    <a:lnTo>
                      <a:pt x="102" y="511"/>
                    </a:lnTo>
                    <a:lnTo>
                      <a:pt x="102" y="502"/>
                    </a:lnTo>
                    <a:lnTo>
                      <a:pt x="102" y="498"/>
                    </a:lnTo>
                    <a:lnTo>
                      <a:pt x="92" y="494"/>
                    </a:lnTo>
                    <a:lnTo>
                      <a:pt x="61" y="494"/>
                    </a:lnTo>
                    <a:lnTo>
                      <a:pt x="61" y="457"/>
                    </a:lnTo>
                    <a:lnTo>
                      <a:pt x="61" y="457"/>
                    </a:lnTo>
                    <a:lnTo>
                      <a:pt x="61" y="454"/>
                    </a:lnTo>
                    <a:lnTo>
                      <a:pt x="60" y="450"/>
                    </a:lnTo>
                    <a:lnTo>
                      <a:pt x="58" y="447"/>
                    </a:lnTo>
                    <a:lnTo>
                      <a:pt x="57" y="444"/>
                    </a:lnTo>
                    <a:lnTo>
                      <a:pt x="55" y="441"/>
                    </a:lnTo>
                    <a:lnTo>
                      <a:pt x="52" y="440"/>
                    </a:lnTo>
                    <a:lnTo>
                      <a:pt x="32" y="440"/>
                    </a:lnTo>
                    <a:lnTo>
                      <a:pt x="31" y="441"/>
                    </a:lnTo>
                    <a:lnTo>
                      <a:pt x="29" y="441"/>
                    </a:lnTo>
                    <a:lnTo>
                      <a:pt x="27" y="441"/>
                    </a:lnTo>
                    <a:lnTo>
                      <a:pt x="24" y="441"/>
                    </a:lnTo>
                    <a:lnTo>
                      <a:pt x="21" y="440"/>
                    </a:lnTo>
                    <a:lnTo>
                      <a:pt x="18" y="437"/>
                    </a:lnTo>
                    <a:lnTo>
                      <a:pt x="17" y="433"/>
                    </a:lnTo>
                    <a:lnTo>
                      <a:pt x="10" y="424"/>
                    </a:lnTo>
                    <a:lnTo>
                      <a:pt x="6" y="415"/>
                    </a:lnTo>
                    <a:lnTo>
                      <a:pt x="1" y="407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1"/>
                    </a:lnTo>
                    <a:lnTo>
                      <a:pt x="18" y="398"/>
                    </a:lnTo>
                    <a:lnTo>
                      <a:pt x="21" y="399"/>
                    </a:lnTo>
                    <a:lnTo>
                      <a:pt x="29" y="404"/>
                    </a:lnTo>
                    <a:lnTo>
                      <a:pt x="40" y="409"/>
                    </a:lnTo>
                    <a:lnTo>
                      <a:pt x="52" y="413"/>
                    </a:lnTo>
                    <a:lnTo>
                      <a:pt x="63" y="418"/>
                    </a:lnTo>
                    <a:lnTo>
                      <a:pt x="71" y="418"/>
                    </a:lnTo>
                    <a:lnTo>
                      <a:pt x="82" y="416"/>
                    </a:lnTo>
                    <a:lnTo>
                      <a:pt x="92" y="416"/>
                    </a:lnTo>
                    <a:lnTo>
                      <a:pt x="106" y="416"/>
                    </a:lnTo>
                    <a:lnTo>
                      <a:pt x="125" y="413"/>
                    </a:lnTo>
                    <a:lnTo>
                      <a:pt x="137" y="412"/>
                    </a:lnTo>
                    <a:lnTo>
                      <a:pt x="144" y="410"/>
                    </a:lnTo>
                    <a:lnTo>
                      <a:pt x="145" y="412"/>
                    </a:lnTo>
                    <a:lnTo>
                      <a:pt x="147" y="413"/>
                    </a:lnTo>
                    <a:lnTo>
                      <a:pt x="150" y="413"/>
                    </a:lnTo>
                    <a:lnTo>
                      <a:pt x="159" y="413"/>
                    </a:lnTo>
                    <a:lnTo>
                      <a:pt x="173" y="410"/>
                    </a:lnTo>
                    <a:lnTo>
                      <a:pt x="190" y="402"/>
                    </a:lnTo>
                    <a:lnTo>
                      <a:pt x="198" y="396"/>
                    </a:lnTo>
                    <a:lnTo>
                      <a:pt x="199" y="389"/>
                    </a:lnTo>
                    <a:lnTo>
                      <a:pt x="196" y="381"/>
                    </a:lnTo>
                    <a:lnTo>
                      <a:pt x="193" y="373"/>
                    </a:lnTo>
                    <a:lnTo>
                      <a:pt x="193" y="361"/>
                    </a:lnTo>
                    <a:lnTo>
                      <a:pt x="201" y="353"/>
                    </a:lnTo>
                    <a:lnTo>
                      <a:pt x="213" y="345"/>
                    </a:lnTo>
                    <a:lnTo>
                      <a:pt x="218" y="342"/>
                    </a:lnTo>
                    <a:lnTo>
                      <a:pt x="221" y="341"/>
                    </a:lnTo>
                    <a:lnTo>
                      <a:pt x="222" y="339"/>
                    </a:lnTo>
                    <a:lnTo>
                      <a:pt x="224" y="337"/>
                    </a:lnTo>
                    <a:lnTo>
                      <a:pt x="224" y="337"/>
                    </a:lnTo>
                    <a:lnTo>
                      <a:pt x="224" y="334"/>
                    </a:lnTo>
                    <a:lnTo>
                      <a:pt x="224" y="333"/>
                    </a:lnTo>
                    <a:lnTo>
                      <a:pt x="222" y="330"/>
                    </a:lnTo>
                    <a:lnTo>
                      <a:pt x="226" y="311"/>
                    </a:lnTo>
                    <a:lnTo>
                      <a:pt x="230" y="289"/>
                    </a:lnTo>
                    <a:lnTo>
                      <a:pt x="235" y="277"/>
                    </a:lnTo>
                    <a:lnTo>
                      <a:pt x="236" y="269"/>
                    </a:lnTo>
                    <a:lnTo>
                      <a:pt x="238" y="259"/>
                    </a:lnTo>
                    <a:lnTo>
                      <a:pt x="239" y="245"/>
                    </a:lnTo>
                    <a:lnTo>
                      <a:pt x="239" y="226"/>
                    </a:lnTo>
                    <a:lnTo>
                      <a:pt x="238" y="203"/>
                    </a:lnTo>
                    <a:lnTo>
                      <a:pt x="236" y="180"/>
                    </a:lnTo>
                    <a:lnTo>
                      <a:pt x="235" y="173"/>
                    </a:lnTo>
                    <a:lnTo>
                      <a:pt x="233" y="169"/>
                    </a:lnTo>
                    <a:lnTo>
                      <a:pt x="232" y="166"/>
                    </a:lnTo>
                    <a:lnTo>
                      <a:pt x="229" y="164"/>
                    </a:lnTo>
                    <a:lnTo>
                      <a:pt x="227" y="164"/>
                    </a:lnTo>
                    <a:lnTo>
                      <a:pt x="226" y="164"/>
                    </a:lnTo>
                    <a:lnTo>
                      <a:pt x="222" y="164"/>
                    </a:lnTo>
                    <a:lnTo>
                      <a:pt x="221" y="164"/>
                    </a:lnTo>
                    <a:lnTo>
                      <a:pt x="218" y="164"/>
                    </a:lnTo>
                    <a:lnTo>
                      <a:pt x="216" y="163"/>
                    </a:lnTo>
                    <a:lnTo>
                      <a:pt x="213" y="159"/>
                    </a:lnTo>
                    <a:lnTo>
                      <a:pt x="207" y="147"/>
                    </a:lnTo>
                    <a:lnTo>
                      <a:pt x="204" y="133"/>
                    </a:lnTo>
                    <a:lnTo>
                      <a:pt x="202" y="119"/>
                    </a:lnTo>
                    <a:lnTo>
                      <a:pt x="202" y="115"/>
                    </a:lnTo>
                    <a:lnTo>
                      <a:pt x="205" y="115"/>
                    </a:lnTo>
                    <a:lnTo>
                      <a:pt x="215" y="113"/>
                    </a:lnTo>
                    <a:lnTo>
                      <a:pt x="224" y="110"/>
                    </a:lnTo>
                    <a:lnTo>
                      <a:pt x="233" y="108"/>
                    </a:lnTo>
                    <a:lnTo>
                      <a:pt x="241" y="107"/>
                    </a:lnTo>
                    <a:lnTo>
                      <a:pt x="249" y="105"/>
                    </a:lnTo>
                    <a:lnTo>
                      <a:pt x="261" y="102"/>
                    </a:lnTo>
                    <a:lnTo>
                      <a:pt x="274" y="96"/>
                    </a:lnTo>
                    <a:lnTo>
                      <a:pt x="280" y="98"/>
                    </a:lnTo>
                    <a:lnTo>
                      <a:pt x="286" y="99"/>
                    </a:lnTo>
                    <a:lnTo>
                      <a:pt x="292" y="99"/>
                    </a:lnTo>
                    <a:lnTo>
                      <a:pt x="297" y="99"/>
                    </a:lnTo>
                    <a:lnTo>
                      <a:pt x="303" y="96"/>
                    </a:lnTo>
                    <a:lnTo>
                      <a:pt x="306" y="93"/>
                    </a:lnTo>
                    <a:lnTo>
                      <a:pt x="312" y="88"/>
                    </a:lnTo>
                    <a:lnTo>
                      <a:pt x="320" y="82"/>
                    </a:lnTo>
                    <a:lnTo>
                      <a:pt x="334" y="79"/>
                    </a:lnTo>
                    <a:lnTo>
                      <a:pt x="340" y="79"/>
                    </a:lnTo>
                    <a:lnTo>
                      <a:pt x="343" y="79"/>
                    </a:lnTo>
                    <a:lnTo>
                      <a:pt x="346" y="79"/>
                    </a:lnTo>
                    <a:lnTo>
                      <a:pt x="348" y="81"/>
                    </a:lnTo>
                    <a:lnTo>
                      <a:pt x="348" y="82"/>
                    </a:lnTo>
                    <a:lnTo>
                      <a:pt x="348" y="85"/>
                    </a:lnTo>
                    <a:lnTo>
                      <a:pt x="348" y="87"/>
                    </a:lnTo>
                    <a:lnTo>
                      <a:pt x="346" y="90"/>
                    </a:lnTo>
                    <a:lnTo>
                      <a:pt x="346" y="91"/>
                    </a:lnTo>
                    <a:lnTo>
                      <a:pt x="345" y="93"/>
                    </a:lnTo>
                    <a:lnTo>
                      <a:pt x="345" y="94"/>
                    </a:lnTo>
                    <a:lnTo>
                      <a:pt x="346" y="96"/>
                    </a:lnTo>
                    <a:lnTo>
                      <a:pt x="348" y="98"/>
                    </a:lnTo>
                    <a:lnTo>
                      <a:pt x="352" y="96"/>
                    </a:lnTo>
                    <a:lnTo>
                      <a:pt x="362" y="93"/>
                    </a:lnTo>
                    <a:lnTo>
                      <a:pt x="366" y="87"/>
                    </a:lnTo>
                    <a:lnTo>
                      <a:pt x="368" y="79"/>
                    </a:lnTo>
                    <a:lnTo>
                      <a:pt x="370" y="70"/>
                    </a:lnTo>
                    <a:lnTo>
                      <a:pt x="373" y="62"/>
                    </a:lnTo>
                    <a:lnTo>
                      <a:pt x="379" y="54"/>
                    </a:lnTo>
                    <a:lnTo>
                      <a:pt x="387" y="53"/>
                    </a:lnTo>
                    <a:lnTo>
                      <a:pt x="394" y="51"/>
                    </a:lnTo>
                    <a:lnTo>
                      <a:pt x="404" y="46"/>
                    </a:lnTo>
                    <a:lnTo>
                      <a:pt x="404" y="45"/>
                    </a:lnTo>
                    <a:lnTo>
                      <a:pt x="405" y="43"/>
                    </a:lnTo>
                    <a:lnTo>
                      <a:pt x="405" y="43"/>
                    </a:lnTo>
                    <a:lnTo>
                      <a:pt x="404" y="43"/>
                    </a:lnTo>
                    <a:lnTo>
                      <a:pt x="404" y="43"/>
                    </a:lnTo>
                    <a:lnTo>
                      <a:pt x="402" y="45"/>
                    </a:lnTo>
                    <a:lnTo>
                      <a:pt x="400" y="45"/>
                    </a:lnTo>
                    <a:lnTo>
                      <a:pt x="400" y="46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400" y="45"/>
                    </a:lnTo>
                    <a:lnTo>
                      <a:pt x="404" y="43"/>
                    </a:lnTo>
                    <a:lnTo>
                      <a:pt x="408" y="40"/>
                    </a:lnTo>
                    <a:lnTo>
                      <a:pt x="413" y="36"/>
                    </a:lnTo>
                    <a:lnTo>
                      <a:pt x="425" y="26"/>
                    </a:lnTo>
                    <a:lnTo>
                      <a:pt x="435" y="20"/>
                    </a:lnTo>
                    <a:lnTo>
                      <a:pt x="439" y="16"/>
                    </a:lnTo>
                    <a:lnTo>
                      <a:pt x="442" y="14"/>
                    </a:lnTo>
                    <a:lnTo>
                      <a:pt x="444" y="14"/>
                    </a:lnTo>
                    <a:lnTo>
                      <a:pt x="444" y="12"/>
                    </a:lnTo>
                    <a:lnTo>
                      <a:pt x="444" y="12"/>
                    </a:lnTo>
                    <a:lnTo>
                      <a:pt x="444" y="9"/>
                    </a:lnTo>
                    <a:lnTo>
                      <a:pt x="445" y="5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Freeform 38"/>
              <p:cNvSpPr>
                <a:spLocks noEditPoints="1"/>
              </p:cNvSpPr>
              <p:nvPr/>
            </p:nvSpPr>
            <p:spPr bwMode="auto">
              <a:xfrm>
                <a:off x="4213220" y="3907368"/>
                <a:ext cx="892727" cy="713684"/>
              </a:xfrm>
              <a:custGeom>
                <a:avLst/>
                <a:gdLst>
                  <a:gd name="T0" fmla="*/ 406 w 718"/>
                  <a:gd name="T1" fmla="*/ 574 h 574"/>
                  <a:gd name="T2" fmla="*/ 697 w 718"/>
                  <a:gd name="T3" fmla="*/ 9 h 574"/>
                  <a:gd name="T4" fmla="*/ 718 w 718"/>
                  <a:gd name="T5" fmla="*/ 70 h 574"/>
                  <a:gd name="T6" fmla="*/ 698 w 718"/>
                  <a:gd name="T7" fmla="*/ 144 h 574"/>
                  <a:gd name="T8" fmla="*/ 672 w 718"/>
                  <a:gd name="T9" fmla="*/ 178 h 574"/>
                  <a:gd name="T10" fmla="*/ 661 w 718"/>
                  <a:gd name="T11" fmla="*/ 228 h 574"/>
                  <a:gd name="T12" fmla="*/ 647 w 718"/>
                  <a:gd name="T13" fmla="*/ 245 h 574"/>
                  <a:gd name="T14" fmla="*/ 667 w 718"/>
                  <a:gd name="T15" fmla="*/ 268 h 574"/>
                  <a:gd name="T16" fmla="*/ 689 w 718"/>
                  <a:gd name="T17" fmla="*/ 291 h 574"/>
                  <a:gd name="T18" fmla="*/ 647 w 718"/>
                  <a:gd name="T19" fmla="*/ 319 h 574"/>
                  <a:gd name="T20" fmla="*/ 626 w 718"/>
                  <a:gd name="T21" fmla="*/ 362 h 574"/>
                  <a:gd name="T22" fmla="*/ 554 w 718"/>
                  <a:gd name="T23" fmla="*/ 399 h 574"/>
                  <a:gd name="T24" fmla="*/ 537 w 718"/>
                  <a:gd name="T25" fmla="*/ 418 h 574"/>
                  <a:gd name="T26" fmla="*/ 528 w 718"/>
                  <a:gd name="T27" fmla="*/ 450 h 574"/>
                  <a:gd name="T28" fmla="*/ 509 w 718"/>
                  <a:gd name="T29" fmla="*/ 461 h 574"/>
                  <a:gd name="T30" fmla="*/ 485 w 718"/>
                  <a:gd name="T31" fmla="*/ 483 h 574"/>
                  <a:gd name="T32" fmla="*/ 468 w 718"/>
                  <a:gd name="T33" fmla="*/ 501 h 574"/>
                  <a:gd name="T34" fmla="*/ 465 w 718"/>
                  <a:gd name="T35" fmla="*/ 498 h 574"/>
                  <a:gd name="T36" fmla="*/ 417 w 718"/>
                  <a:gd name="T37" fmla="*/ 518 h 574"/>
                  <a:gd name="T38" fmla="*/ 404 w 718"/>
                  <a:gd name="T39" fmla="*/ 571 h 574"/>
                  <a:gd name="T40" fmla="*/ 322 w 718"/>
                  <a:gd name="T41" fmla="*/ 531 h 574"/>
                  <a:gd name="T42" fmla="*/ 314 w 718"/>
                  <a:gd name="T43" fmla="*/ 522 h 574"/>
                  <a:gd name="T44" fmla="*/ 296 w 718"/>
                  <a:gd name="T45" fmla="*/ 528 h 574"/>
                  <a:gd name="T46" fmla="*/ 285 w 718"/>
                  <a:gd name="T47" fmla="*/ 536 h 574"/>
                  <a:gd name="T48" fmla="*/ 280 w 718"/>
                  <a:gd name="T49" fmla="*/ 534 h 574"/>
                  <a:gd name="T50" fmla="*/ 262 w 718"/>
                  <a:gd name="T51" fmla="*/ 505 h 574"/>
                  <a:gd name="T52" fmla="*/ 237 w 718"/>
                  <a:gd name="T53" fmla="*/ 528 h 574"/>
                  <a:gd name="T54" fmla="*/ 206 w 718"/>
                  <a:gd name="T55" fmla="*/ 537 h 574"/>
                  <a:gd name="T56" fmla="*/ 157 w 718"/>
                  <a:gd name="T57" fmla="*/ 522 h 574"/>
                  <a:gd name="T58" fmla="*/ 127 w 718"/>
                  <a:gd name="T59" fmla="*/ 509 h 574"/>
                  <a:gd name="T60" fmla="*/ 67 w 718"/>
                  <a:gd name="T61" fmla="*/ 495 h 574"/>
                  <a:gd name="T62" fmla="*/ 45 w 718"/>
                  <a:gd name="T63" fmla="*/ 492 h 574"/>
                  <a:gd name="T64" fmla="*/ 36 w 718"/>
                  <a:gd name="T65" fmla="*/ 484 h 574"/>
                  <a:gd name="T66" fmla="*/ 8 w 718"/>
                  <a:gd name="T67" fmla="*/ 410 h 574"/>
                  <a:gd name="T68" fmla="*/ 0 w 718"/>
                  <a:gd name="T69" fmla="*/ 395 h 574"/>
                  <a:gd name="T70" fmla="*/ 6 w 718"/>
                  <a:gd name="T71" fmla="*/ 376 h 574"/>
                  <a:gd name="T72" fmla="*/ 17 w 718"/>
                  <a:gd name="T73" fmla="*/ 365 h 574"/>
                  <a:gd name="T74" fmla="*/ 23 w 718"/>
                  <a:gd name="T75" fmla="*/ 359 h 574"/>
                  <a:gd name="T76" fmla="*/ 25 w 718"/>
                  <a:gd name="T77" fmla="*/ 344 h 574"/>
                  <a:gd name="T78" fmla="*/ 42 w 718"/>
                  <a:gd name="T79" fmla="*/ 317 h 574"/>
                  <a:gd name="T80" fmla="*/ 42 w 718"/>
                  <a:gd name="T81" fmla="*/ 241 h 574"/>
                  <a:gd name="T82" fmla="*/ 42 w 718"/>
                  <a:gd name="T83" fmla="*/ 159 h 574"/>
                  <a:gd name="T84" fmla="*/ 57 w 718"/>
                  <a:gd name="T85" fmla="*/ 170 h 574"/>
                  <a:gd name="T86" fmla="*/ 119 w 718"/>
                  <a:gd name="T87" fmla="*/ 169 h 574"/>
                  <a:gd name="T88" fmla="*/ 136 w 718"/>
                  <a:gd name="T89" fmla="*/ 178 h 574"/>
                  <a:gd name="T90" fmla="*/ 160 w 718"/>
                  <a:gd name="T91" fmla="*/ 217 h 574"/>
                  <a:gd name="T92" fmla="*/ 174 w 718"/>
                  <a:gd name="T93" fmla="*/ 224 h 574"/>
                  <a:gd name="T94" fmla="*/ 229 w 718"/>
                  <a:gd name="T95" fmla="*/ 212 h 574"/>
                  <a:gd name="T96" fmla="*/ 257 w 718"/>
                  <a:gd name="T97" fmla="*/ 209 h 574"/>
                  <a:gd name="T98" fmla="*/ 313 w 718"/>
                  <a:gd name="T99" fmla="*/ 200 h 574"/>
                  <a:gd name="T100" fmla="*/ 358 w 718"/>
                  <a:gd name="T101" fmla="*/ 187 h 574"/>
                  <a:gd name="T102" fmla="*/ 449 w 718"/>
                  <a:gd name="T103" fmla="*/ 178 h 574"/>
                  <a:gd name="T104" fmla="*/ 553 w 718"/>
                  <a:gd name="T105" fmla="*/ 149 h 574"/>
                  <a:gd name="T106" fmla="*/ 564 w 718"/>
                  <a:gd name="T107" fmla="*/ 144 h 574"/>
                  <a:gd name="T108" fmla="*/ 578 w 718"/>
                  <a:gd name="T109" fmla="*/ 139 h 574"/>
                  <a:gd name="T110" fmla="*/ 612 w 718"/>
                  <a:gd name="T111" fmla="*/ 121 h 574"/>
                  <a:gd name="T112" fmla="*/ 639 w 718"/>
                  <a:gd name="T113" fmla="*/ 80 h 574"/>
                  <a:gd name="T114" fmla="*/ 649 w 718"/>
                  <a:gd name="T115" fmla="*/ 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18" h="574">
                    <a:moveTo>
                      <a:pt x="404" y="571"/>
                    </a:moveTo>
                    <a:lnTo>
                      <a:pt x="404" y="571"/>
                    </a:lnTo>
                    <a:lnTo>
                      <a:pt x="404" y="573"/>
                    </a:lnTo>
                    <a:lnTo>
                      <a:pt x="404" y="571"/>
                    </a:lnTo>
                    <a:close/>
                    <a:moveTo>
                      <a:pt x="406" y="571"/>
                    </a:moveTo>
                    <a:lnTo>
                      <a:pt x="406" y="571"/>
                    </a:lnTo>
                    <a:lnTo>
                      <a:pt x="406" y="571"/>
                    </a:lnTo>
                    <a:lnTo>
                      <a:pt x="406" y="574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406" y="571"/>
                    </a:lnTo>
                    <a:lnTo>
                      <a:pt x="406" y="571"/>
                    </a:lnTo>
                    <a:close/>
                    <a:moveTo>
                      <a:pt x="680" y="0"/>
                    </a:moveTo>
                    <a:lnTo>
                      <a:pt x="687" y="2"/>
                    </a:lnTo>
                    <a:lnTo>
                      <a:pt x="697" y="9"/>
                    </a:lnTo>
                    <a:lnTo>
                      <a:pt x="706" y="20"/>
                    </a:lnTo>
                    <a:lnTo>
                      <a:pt x="712" y="29"/>
                    </a:lnTo>
                    <a:lnTo>
                      <a:pt x="715" y="39"/>
                    </a:lnTo>
                    <a:lnTo>
                      <a:pt x="717" y="53"/>
                    </a:lnTo>
                    <a:lnTo>
                      <a:pt x="717" y="60"/>
                    </a:lnTo>
                    <a:lnTo>
                      <a:pt x="718" y="63"/>
                    </a:lnTo>
                    <a:lnTo>
                      <a:pt x="718" y="67"/>
                    </a:lnTo>
                    <a:lnTo>
                      <a:pt x="718" y="70"/>
                    </a:lnTo>
                    <a:lnTo>
                      <a:pt x="717" y="77"/>
                    </a:lnTo>
                    <a:lnTo>
                      <a:pt x="715" y="90"/>
                    </a:lnTo>
                    <a:lnTo>
                      <a:pt x="714" y="107"/>
                    </a:lnTo>
                    <a:lnTo>
                      <a:pt x="714" y="118"/>
                    </a:lnTo>
                    <a:lnTo>
                      <a:pt x="714" y="124"/>
                    </a:lnTo>
                    <a:lnTo>
                      <a:pt x="712" y="130"/>
                    </a:lnTo>
                    <a:lnTo>
                      <a:pt x="708" y="136"/>
                    </a:lnTo>
                    <a:lnTo>
                      <a:pt x="698" y="144"/>
                    </a:lnTo>
                    <a:lnTo>
                      <a:pt x="689" y="152"/>
                    </a:lnTo>
                    <a:lnTo>
                      <a:pt x="681" y="159"/>
                    </a:lnTo>
                    <a:lnTo>
                      <a:pt x="677" y="172"/>
                    </a:lnTo>
                    <a:lnTo>
                      <a:pt x="675" y="175"/>
                    </a:lnTo>
                    <a:lnTo>
                      <a:pt x="674" y="178"/>
                    </a:lnTo>
                    <a:lnTo>
                      <a:pt x="674" y="178"/>
                    </a:lnTo>
                    <a:lnTo>
                      <a:pt x="674" y="178"/>
                    </a:lnTo>
                    <a:lnTo>
                      <a:pt x="672" y="178"/>
                    </a:lnTo>
                    <a:lnTo>
                      <a:pt x="672" y="178"/>
                    </a:lnTo>
                    <a:lnTo>
                      <a:pt x="672" y="178"/>
                    </a:lnTo>
                    <a:lnTo>
                      <a:pt x="672" y="180"/>
                    </a:lnTo>
                    <a:lnTo>
                      <a:pt x="672" y="184"/>
                    </a:lnTo>
                    <a:lnTo>
                      <a:pt x="672" y="189"/>
                    </a:lnTo>
                    <a:lnTo>
                      <a:pt x="672" y="207"/>
                    </a:lnTo>
                    <a:lnTo>
                      <a:pt x="669" y="218"/>
                    </a:lnTo>
                    <a:lnTo>
                      <a:pt x="661" y="228"/>
                    </a:lnTo>
                    <a:lnTo>
                      <a:pt x="658" y="229"/>
                    </a:lnTo>
                    <a:lnTo>
                      <a:pt x="655" y="232"/>
                    </a:lnTo>
                    <a:lnTo>
                      <a:pt x="650" y="234"/>
                    </a:lnTo>
                    <a:lnTo>
                      <a:pt x="649" y="235"/>
                    </a:lnTo>
                    <a:lnTo>
                      <a:pt x="646" y="237"/>
                    </a:lnTo>
                    <a:lnTo>
                      <a:pt x="646" y="240"/>
                    </a:lnTo>
                    <a:lnTo>
                      <a:pt x="646" y="241"/>
                    </a:lnTo>
                    <a:lnTo>
                      <a:pt x="647" y="245"/>
                    </a:lnTo>
                    <a:lnTo>
                      <a:pt x="652" y="248"/>
                    </a:lnTo>
                    <a:lnTo>
                      <a:pt x="658" y="252"/>
                    </a:lnTo>
                    <a:lnTo>
                      <a:pt x="663" y="257"/>
                    </a:lnTo>
                    <a:lnTo>
                      <a:pt x="664" y="262"/>
                    </a:lnTo>
                    <a:lnTo>
                      <a:pt x="666" y="265"/>
                    </a:lnTo>
                    <a:lnTo>
                      <a:pt x="667" y="266"/>
                    </a:lnTo>
                    <a:lnTo>
                      <a:pt x="667" y="268"/>
                    </a:lnTo>
                    <a:lnTo>
                      <a:pt x="667" y="268"/>
                    </a:lnTo>
                    <a:lnTo>
                      <a:pt x="669" y="268"/>
                    </a:lnTo>
                    <a:lnTo>
                      <a:pt x="672" y="269"/>
                    </a:lnTo>
                    <a:lnTo>
                      <a:pt x="677" y="271"/>
                    </a:lnTo>
                    <a:lnTo>
                      <a:pt x="680" y="274"/>
                    </a:lnTo>
                    <a:lnTo>
                      <a:pt x="683" y="277"/>
                    </a:lnTo>
                    <a:lnTo>
                      <a:pt x="686" y="280"/>
                    </a:lnTo>
                    <a:lnTo>
                      <a:pt x="689" y="285"/>
                    </a:lnTo>
                    <a:lnTo>
                      <a:pt x="689" y="291"/>
                    </a:lnTo>
                    <a:lnTo>
                      <a:pt x="691" y="297"/>
                    </a:lnTo>
                    <a:lnTo>
                      <a:pt x="694" y="302"/>
                    </a:lnTo>
                    <a:lnTo>
                      <a:pt x="697" y="306"/>
                    </a:lnTo>
                    <a:lnTo>
                      <a:pt x="697" y="308"/>
                    </a:lnTo>
                    <a:lnTo>
                      <a:pt x="692" y="311"/>
                    </a:lnTo>
                    <a:lnTo>
                      <a:pt x="680" y="316"/>
                    </a:lnTo>
                    <a:lnTo>
                      <a:pt x="661" y="319"/>
                    </a:lnTo>
                    <a:lnTo>
                      <a:pt x="647" y="319"/>
                    </a:lnTo>
                    <a:lnTo>
                      <a:pt x="636" y="317"/>
                    </a:lnTo>
                    <a:lnTo>
                      <a:pt x="627" y="319"/>
                    </a:lnTo>
                    <a:lnTo>
                      <a:pt x="621" y="325"/>
                    </a:lnTo>
                    <a:lnTo>
                      <a:pt x="618" y="333"/>
                    </a:lnTo>
                    <a:lnTo>
                      <a:pt x="619" y="339"/>
                    </a:lnTo>
                    <a:lnTo>
                      <a:pt x="621" y="345"/>
                    </a:lnTo>
                    <a:lnTo>
                      <a:pt x="624" y="351"/>
                    </a:lnTo>
                    <a:lnTo>
                      <a:pt x="626" y="362"/>
                    </a:lnTo>
                    <a:lnTo>
                      <a:pt x="624" y="379"/>
                    </a:lnTo>
                    <a:lnTo>
                      <a:pt x="621" y="390"/>
                    </a:lnTo>
                    <a:lnTo>
                      <a:pt x="619" y="399"/>
                    </a:lnTo>
                    <a:lnTo>
                      <a:pt x="564" y="399"/>
                    </a:lnTo>
                    <a:lnTo>
                      <a:pt x="557" y="399"/>
                    </a:lnTo>
                    <a:lnTo>
                      <a:pt x="556" y="399"/>
                    </a:lnTo>
                    <a:lnTo>
                      <a:pt x="554" y="399"/>
                    </a:lnTo>
                    <a:lnTo>
                      <a:pt x="554" y="399"/>
                    </a:lnTo>
                    <a:lnTo>
                      <a:pt x="554" y="399"/>
                    </a:lnTo>
                    <a:lnTo>
                      <a:pt x="554" y="401"/>
                    </a:lnTo>
                    <a:lnTo>
                      <a:pt x="554" y="401"/>
                    </a:lnTo>
                    <a:lnTo>
                      <a:pt x="551" y="402"/>
                    </a:lnTo>
                    <a:lnTo>
                      <a:pt x="548" y="404"/>
                    </a:lnTo>
                    <a:lnTo>
                      <a:pt x="542" y="407"/>
                    </a:lnTo>
                    <a:lnTo>
                      <a:pt x="539" y="412"/>
                    </a:lnTo>
                    <a:lnTo>
                      <a:pt x="537" y="418"/>
                    </a:lnTo>
                    <a:lnTo>
                      <a:pt x="536" y="427"/>
                    </a:lnTo>
                    <a:lnTo>
                      <a:pt x="533" y="440"/>
                    </a:lnTo>
                    <a:lnTo>
                      <a:pt x="531" y="444"/>
                    </a:lnTo>
                    <a:lnTo>
                      <a:pt x="530" y="449"/>
                    </a:lnTo>
                    <a:lnTo>
                      <a:pt x="528" y="450"/>
                    </a:lnTo>
                    <a:lnTo>
                      <a:pt x="528" y="452"/>
                    </a:lnTo>
                    <a:lnTo>
                      <a:pt x="528" y="450"/>
                    </a:lnTo>
                    <a:lnTo>
                      <a:pt x="528" y="450"/>
                    </a:lnTo>
                    <a:lnTo>
                      <a:pt x="528" y="449"/>
                    </a:lnTo>
                    <a:lnTo>
                      <a:pt x="526" y="449"/>
                    </a:lnTo>
                    <a:lnTo>
                      <a:pt x="526" y="447"/>
                    </a:lnTo>
                    <a:lnTo>
                      <a:pt x="526" y="447"/>
                    </a:lnTo>
                    <a:lnTo>
                      <a:pt x="525" y="447"/>
                    </a:lnTo>
                    <a:lnTo>
                      <a:pt x="522" y="450"/>
                    </a:lnTo>
                    <a:lnTo>
                      <a:pt x="516" y="457"/>
                    </a:lnTo>
                    <a:lnTo>
                      <a:pt x="509" y="461"/>
                    </a:lnTo>
                    <a:lnTo>
                      <a:pt x="502" y="467"/>
                    </a:lnTo>
                    <a:lnTo>
                      <a:pt x="492" y="475"/>
                    </a:lnTo>
                    <a:lnTo>
                      <a:pt x="489" y="478"/>
                    </a:lnTo>
                    <a:lnTo>
                      <a:pt x="486" y="480"/>
                    </a:lnTo>
                    <a:lnTo>
                      <a:pt x="485" y="481"/>
                    </a:lnTo>
                    <a:lnTo>
                      <a:pt x="485" y="481"/>
                    </a:lnTo>
                    <a:lnTo>
                      <a:pt x="485" y="481"/>
                    </a:lnTo>
                    <a:lnTo>
                      <a:pt x="485" y="483"/>
                    </a:lnTo>
                    <a:lnTo>
                      <a:pt x="483" y="483"/>
                    </a:lnTo>
                    <a:lnTo>
                      <a:pt x="483" y="484"/>
                    </a:lnTo>
                    <a:lnTo>
                      <a:pt x="483" y="486"/>
                    </a:lnTo>
                    <a:lnTo>
                      <a:pt x="480" y="488"/>
                    </a:lnTo>
                    <a:lnTo>
                      <a:pt x="478" y="491"/>
                    </a:lnTo>
                    <a:lnTo>
                      <a:pt x="474" y="495"/>
                    </a:lnTo>
                    <a:lnTo>
                      <a:pt x="471" y="500"/>
                    </a:lnTo>
                    <a:lnTo>
                      <a:pt x="468" y="501"/>
                    </a:lnTo>
                    <a:lnTo>
                      <a:pt x="466" y="503"/>
                    </a:lnTo>
                    <a:lnTo>
                      <a:pt x="466" y="505"/>
                    </a:lnTo>
                    <a:lnTo>
                      <a:pt x="466" y="505"/>
                    </a:lnTo>
                    <a:lnTo>
                      <a:pt x="466" y="503"/>
                    </a:lnTo>
                    <a:lnTo>
                      <a:pt x="466" y="501"/>
                    </a:lnTo>
                    <a:lnTo>
                      <a:pt x="466" y="501"/>
                    </a:lnTo>
                    <a:lnTo>
                      <a:pt x="466" y="500"/>
                    </a:lnTo>
                    <a:lnTo>
                      <a:pt x="465" y="498"/>
                    </a:lnTo>
                    <a:lnTo>
                      <a:pt x="465" y="497"/>
                    </a:lnTo>
                    <a:lnTo>
                      <a:pt x="461" y="495"/>
                    </a:lnTo>
                    <a:lnTo>
                      <a:pt x="458" y="495"/>
                    </a:lnTo>
                    <a:lnTo>
                      <a:pt x="449" y="495"/>
                    </a:lnTo>
                    <a:lnTo>
                      <a:pt x="441" y="498"/>
                    </a:lnTo>
                    <a:lnTo>
                      <a:pt x="434" y="503"/>
                    </a:lnTo>
                    <a:lnTo>
                      <a:pt x="424" y="511"/>
                    </a:lnTo>
                    <a:lnTo>
                      <a:pt x="417" y="518"/>
                    </a:lnTo>
                    <a:lnTo>
                      <a:pt x="415" y="529"/>
                    </a:lnTo>
                    <a:lnTo>
                      <a:pt x="413" y="540"/>
                    </a:lnTo>
                    <a:lnTo>
                      <a:pt x="412" y="553"/>
                    </a:lnTo>
                    <a:lnTo>
                      <a:pt x="409" y="563"/>
                    </a:lnTo>
                    <a:lnTo>
                      <a:pt x="406" y="568"/>
                    </a:lnTo>
                    <a:lnTo>
                      <a:pt x="404" y="570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398" y="566"/>
                    </a:lnTo>
                    <a:lnTo>
                      <a:pt x="393" y="559"/>
                    </a:lnTo>
                    <a:lnTo>
                      <a:pt x="386" y="549"/>
                    </a:lnTo>
                    <a:lnTo>
                      <a:pt x="375" y="540"/>
                    </a:lnTo>
                    <a:lnTo>
                      <a:pt x="362" y="536"/>
                    </a:lnTo>
                    <a:lnTo>
                      <a:pt x="348" y="536"/>
                    </a:lnTo>
                    <a:lnTo>
                      <a:pt x="335" y="534"/>
                    </a:lnTo>
                    <a:lnTo>
                      <a:pt x="322" y="531"/>
                    </a:lnTo>
                    <a:lnTo>
                      <a:pt x="319" y="528"/>
                    </a:lnTo>
                    <a:lnTo>
                      <a:pt x="316" y="526"/>
                    </a:lnTo>
                    <a:lnTo>
                      <a:pt x="316" y="525"/>
                    </a:lnTo>
                    <a:lnTo>
                      <a:pt x="316" y="523"/>
                    </a:lnTo>
                    <a:lnTo>
                      <a:pt x="316" y="522"/>
                    </a:lnTo>
                    <a:lnTo>
                      <a:pt x="316" y="522"/>
                    </a:lnTo>
                    <a:lnTo>
                      <a:pt x="316" y="522"/>
                    </a:lnTo>
                    <a:lnTo>
                      <a:pt x="314" y="522"/>
                    </a:lnTo>
                    <a:lnTo>
                      <a:pt x="311" y="522"/>
                    </a:lnTo>
                    <a:lnTo>
                      <a:pt x="307" y="523"/>
                    </a:lnTo>
                    <a:lnTo>
                      <a:pt x="302" y="525"/>
                    </a:lnTo>
                    <a:lnTo>
                      <a:pt x="299" y="526"/>
                    </a:lnTo>
                    <a:lnTo>
                      <a:pt x="297" y="526"/>
                    </a:lnTo>
                    <a:lnTo>
                      <a:pt x="297" y="528"/>
                    </a:lnTo>
                    <a:lnTo>
                      <a:pt x="296" y="528"/>
                    </a:lnTo>
                    <a:lnTo>
                      <a:pt x="296" y="528"/>
                    </a:lnTo>
                    <a:lnTo>
                      <a:pt x="294" y="528"/>
                    </a:lnTo>
                    <a:lnTo>
                      <a:pt x="293" y="528"/>
                    </a:lnTo>
                    <a:lnTo>
                      <a:pt x="290" y="528"/>
                    </a:lnTo>
                    <a:lnTo>
                      <a:pt x="287" y="529"/>
                    </a:lnTo>
                    <a:lnTo>
                      <a:pt x="285" y="529"/>
                    </a:lnTo>
                    <a:lnTo>
                      <a:pt x="285" y="531"/>
                    </a:lnTo>
                    <a:lnTo>
                      <a:pt x="285" y="534"/>
                    </a:lnTo>
                    <a:lnTo>
                      <a:pt x="285" y="536"/>
                    </a:lnTo>
                    <a:lnTo>
                      <a:pt x="285" y="537"/>
                    </a:lnTo>
                    <a:lnTo>
                      <a:pt x="285" y="540"/>
                    </a:lnTo>
                    <a:lnTo>
                      <a:pt x="285" y="540"/>
                    </a:lnTo>
                    <a:lnTo>
                      <a:pt x="285" y="542"/>
                    </a:lnTo>
                    <a:lnTo>
                      <a:pt x="285" y="542"/>
                    </a:lnTo>
                    <a:lnTo>
                      <a:pt x="283" y="540"/>
                    </a:lnTo>
                    <a:lnTo>
                      <a:pt x="282" y="537"/>
                    </a:lnTo>
                    <a:lnTo>
                      <a:pt x="280" y="534"/>
                    </a:lnTo>
                    <a:lnTo>
                      <a:pt x="277" y="528"/>
                    </a:lnTo>
                    <a:lnTo>
                      <a:pt x="273" y="520"/>
                    </a:lnTo>
                    <a:lnTo>
                      <a:pt x="270" y="515"/>
                    </a:lnTo>
                    <a:lnTo>
                      <a:pt x="266" y="511"/>
                    </a:lnTo>
                    <a:lnTo>
                      <a:pt x="265" y="508"/>
                    </a:lnTo>
                    <a:lnTo>
                      <a:pt x="263" y="506"/>
                    </a:lnTo>
                    <a:lnTo>
                      <a:pt x="262" y="505"/>
                    </a:lnTo>
                    <a:lnTo>
                      <a:pt x="262" y="505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59" y="509"/>
                    </a:lnTo>
                    <a:lnTo>
                      <a:pt x="257" y="511"/>
                    </a:lnTo>
                    <a:lnTo>
                      <a:pt x="251" y="515"/>
                    </a:lnTo>
                    <a:lnTo>
                      <a:pt x="246" y="520"/>
                    </a:lnTo>
                    <a:lnTo>
                      <a:pt x="242" y="525"/>
                    </a:lnTo>
                    <a:lnTo>
                      <a:pt x="237" y="528"/>
                    </a:lnTo>
                    <a:lnTo>
                      <a:pt x="232" y="531"/>
                    </a:lnTo>
                    <a:lnTo>
                      <a:pt x="228" y="534"/>
                    </a:lnTo>
                    <a:lnTo>
                      <a:pt x="223" y="536"/>
                    </a:lnTo>
                    <a:lnTo>
                      <a:pt x="218" y="537"/>
                    </a:lnTo>
                    <a:lnTo>
                      <a:pt x="214" y="539"/>
                    </a:lnTo>
                    <a:lnTo>
                      <a:pt x="211" y="539"/>
                    </a:lnTo>
                    <a:lnTo>
                      <a:pt x="208" y="537"/>
                    </a:lnTo>
                    <a:lnTo>
                      <a:pt x="206" y="537"/>
                    </a:lnTo>
                    <a:lnTo>
                      <a:pt x="206" y="536"/>
                    </a:lnTo>
                    <a:lnTo>
                      <a:pt x="203" y="534"/>
                    </a:lnTo>
                    <a:lnTo>
                      <a:pt x="201" y="532"/>
                    </a:lnTo>
                    <a:lnTo>
                      <a:pt x="198" y="531"/>
                    </a:lnTo>
                    <a:lnTo>
                      <a:pt x="194" y="528"/>
                    </a:lnTo>
                    <a:lnTo>
                      <a:pt x="183" y="525"/>
                    </a:lnTo>
                    <a:lnTo>
                      <a:pt x="169" y="522"/>
                    </a:lnTo>
                    <a:lnTo>
                      <a:pt x="157" y="522"/>
                    </a:lnTo>
                    <a:lnTo>
                      <a:pt x="146" y="520"/>
                    </a:lnTo>
                    <a:lnTo>
                      <a:pt x="143" y="520"/>
                    </a:lnTo>
                    <a:lnTo>
                      <a:pt x="143" y="520"/>
                    </a:lnTo>
                    <a:lnTo>
                      <a:pt x="141" y="520"/>
                    </a:lnTo>
                    <a:lnTo>
                      <a:pt x="139" y="518"/>
                    </a:lnTo>
                    <a:lnTo>
                      <a:pt x="138" y="515"/>
                    </a:lnTo>
                    <a:lnTo>
                      <a:pt x="133" y="512"/>
                    </a:lnTo>
                    <a:lnTo>
                      <a:pt x="127" y="509"/>
                    </a:lnTo>
                    <a:lnTo>
                      <a:pt x="119" y="506"/>
                    </a:lnTo>
                    <a:lnTo>
                      <a:pt x="104" y="500"/>
                    </a:lnTo>
                    <a:lnTo>
                      <a:pt x="87" y="497"/>
                    </a:lnTo>
                    <a:lnTo>
                      <a:pt x="74" y="495"/>
                    </a:lnTo>
                    <a:lnTo>
                      <a:pt x="70" y="495"/>
                    </a:lnTo>
                    <a:lnTo>
                      <a:pt x="68" y="495"/>
                    </a:lnTo>
                    <a:lnTo>
                      <a:pt x="68" y="495"/>
                    </a:lnTo>
                    <a:lnTo>
                      <a:pt x="67" y="495"/>
                    </a:lnTo>
                    <a:lnTo>
                      <a:pt x="62" y="494"/>
                    </a:lnTo>
                    <a:lnTo>
                      <a:pt x="57" y="492"/>
                    </a:lnTo>
                    <a:lnTo>
                      <a:pt x="51" y="491"/>
                    </a:lnTo>
                    <a:lnTo>
                      <a:pt x="48" y="489"/>
                    </a:lnTo>
                    <a:lnTo>
                      <a:pt x="47" y="489"/>
                    </a:lnTo>
                    <a:lnTo>
                      <a:pt x="45" y="491"/>
                    </a:lnTo>
                    <a:lnTo>
                      <a:pt x="45" y="491"/>
                    </a:lnTo>
                    <a:lnTo>
                      <a:pt x="45" y="492"/>
                    </a:lnTo>
                    <a:lnTo>
                      <a:pt x="45" y="494"/>
                    </a:lnTo>
                    <a:lnTo>
                      <a:pt x="47" y="495"/>
                    </a:lnTo>
                    <a:lnTo>
                      <a:pt x="47" y="495"/>
                    </a:lnTo>
                    <a:lnTo>
                      <a:pt x="45" y="495"/>
                    </a:lnTo>
                    <a:lnTo>
                      <a:pt x="45" y="495"/>
                    </a:lnTo>
                    <a:lnTo>
                      <a:pt x="44" y="492"/>
                    </a:lnTo>
                    <a:lnTo>
                      <a:pt x="40" y="489"/>
                    </a:lnTo>
                    <a:lnTo>
                      <a:pt x="36" y="484"/>
                    </a:lnTo>
                    <a:lnTo>
                      <a:pt x="23" y="471"/>
                    </a:lnTo>
                    <a:lnTo>
                      <a:pt x="16" y="461"/>
                    </a:lnTo>
                    <a:lnTo>
                      <a:pt x="13" y="453"/>
                    </a:lnTo>
                    <a:lnTo>
                      <a:pt x="11" y="447"/>
                    </a:lnTo>
                    <a:lnTo>
                      <a:pt x="11" y="441"/>
                    </a:lnTo>
                    <a:lnTo>
                      <a:pt x="13" y="433"/>
                    </a:lnTo>
                    <a:lnTo>
                      <a:pt x="11" y="423"/>
                    </a:lnTo>
                    <a:lnTo>
                      <a:pt x="8" y="410"/>
                    </a:lnTo>
                    <a:lnTo>
                      <a:pt x="5" y="404"/>
                    </a:lnTo>
                    <a:lnTo>
                      <a:pt x="3" y="396"/>
                    </a:lnTo>
                    <a:lnTo>
                      <a:pt x="3" y="395"/>
                    </a:lnTo>
                    <a:lnTo>
                      <a:pt x="3" y="393"/>
                    </a:lnTo>
                    <a:lnTo>
                      <a:pt x="2" y="393"/>
                    </a:lnTo>
                    <a:lnTo>
                      <a:pt x="2" y="393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393"/>
                    </a:lnTo>
                    <a:lnTo>
                      <a:pt x="2" y="390"/>
                    </a:lnTo>
                    <a:lnTo>
                      <a:pt x="3" y="387"/>
                    </a:lnTo>
                    <a:lnTo>
                      <a:pt x="5" y="382"/>
                    </a:lnTo>
                    <a:lnTo>
                      <a:pt x="6" y="379"/>
                    </a:lnTo>
                    <a:lnTo>
                      <a:pt x="6" y="376"/>
                    </a:lnTo>
                    <a:lnTo>
                      <a:pt x="6" y="376"/>
                    </a:lnTo>
                    <a:lnTo>
                      <a:pt x="5" y="375"/>
                    </a:lnTo>
                    <a:lnTo>
                      <a:pt x="5" y="375"/>
                    </a:lnTo>
                    <a:lnTo>
                      <a:pt x="5" y="373"/>
                    </a:lnTo>
                    <a:lnTo>
                      <a:pt x="6" y="373"/>
                    </a:lnTo>
                    <a:lnTo>
                      <a:pt x="8" y="371"/>
                    </a:lnTo>
                    <a:lnTo>
                      <a:pt x="11" y="368"/>
                    </a:lnTo>
                    <a:lnTo>
                      <a:pt x="14" y="367"/>
                    </a:lnTo>
                    <a:lnTo>
                      <a:pt x="17" y="365"/>
                    </a:lnTo>
                    <a:lnTo>
                      <a:pt x="19" y="365"/>
                    </a:lnTo>
                    <a:lnTo>
                      <a:pt x="20" y="365"/>
                    </a:lnTo>
                    <a:lnTo>
                      <a:pt x="22" y="367"/>
                    </a:lnTo>
                    <a:lnTo>
                      <a:pt x="22" y="367"/>
                    </a:lnTo>
                    <a:lnTo>
                      <a:pt x="22" y="367"/>
                    </a:lnTo>
                    <a:lnTo>
                      <a:pt x="22" y="365"/>
                    </a:lnTo>
                    <a:lnTo>
                      <a:pt x="23" y="362"/>
                    </a:lnTo>
                    <a:lnTo>
                      <a:pt x="23" y="359"/>
                    </a:lnTo>
                    <a:lnTo>
                      <a:pt x="23" y="354"/>
                    </a:lnTo>
                    <a:lnTo>
                      <a:pt x="23" y="351"/>
                    </a:lnTo>
                    <a:lnTo>
                      <a:pt x="23" y="348"/>
                    </a:lnTo>
                    <a:lnTo>
                      <a:pt x="23" y="348"/>
                    </a:lnTo>
                    <a:lnTo>
                      <a:pt x="23" y="348"/>
                    </a:lnTo>
                    <a:lnTo>
                      <a:pt x="23" y="347"/>
                    </a:lnTo>
                    <a:lnTo>
                      <a:pt x="23" y="347"/>
                    </a:lnTo>
                    <a:lnTo>
                      <a:pt x="25" y="344"/>
                    </a:lnTo>
                    <a:lnTo>
                      <a:pt x="26" y="340"/>
                    </a:lnTo>
                    <a:lnTo>
                      <a:pt x="30" y="334"/>
                    </a:lnTo>
                    <a:lnTo>
                      <a:pt x="34" y="330"/>
                    </a:lnTo>
                    <a:lnTo>
                      <a:pt x="37" y="325"/>
                    </a:lnTo>
                    <a:lnTo>
                      <a:pt x="39" y="322"/>
                    </a:lnTo>
                    <a:lnTo>
                      <a:pt x="40" y="319"/>
                    </a:lnTo>
                    <a:lnTo>
                      <a:pt x="42" y="319"/>
                    </a:lnTo>
                    <a:lnTo>
                      <a:pt x="42" y="317"/>
                    </a:lnTo>
                    <a:lnTo>
                      <a:pt x="44" y="316"/>
                    </a:lnTo>
                    <a:lnTo>
                      <a:pt x="45" y="313"/>
                    </a:lnTo>
                    <a:lnTo>
                      <a:pt x="47" y="308"/>
                    </a:lnTo>
                    <a:lnTo>
                      <a:pt x="47" y="303"/>
                    </a:lnTo>
                    <a:lnTo>
                      <a:pt x="47" y="291"/>
                    </a:lnTo>
                    <a:lnTo>
                      <a:pt x="47" y="275"/>
                    </a:lnTo>
                    <a:lnTo>
                      <a:pt x="44" y="255"/>
                    </a:lnTo>
                    <a:lnTo>
                      <a:pt x="42" y="241"/>
                    </a:lnTo>
                    <a:lnTo>
                      <a:pt x="42" y="231"/>
                    </a:lnTo>
                    <a:lnTo>
                      <a:pt x="44" y="220"/>
                    </a:lnTo>
                    <a:lnTo>
                      <a:pt x="44" y="204"/>
                    </a:lnTo>
                    <a:lnTo>
                      <a:pt x="44" y="186"/>
                    </a:lnTo>
                    <a:lnTo>
                      <a:pt x="42" y="172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42" y="159"/>
                    </a:lnTo>
                    <a:lnTo>
                      <a:pt x="42" y="162"/>
                    </a:lnTo>
                    <a:lnTo>
                      <a:pt x="44" y="166"/>
                    </a:lnTo>
                    <a:lnTo>
                      <a:pt x="45" y="169"/>
                    </a:lnTo>
                    <a:lnTo>
                      <a:pt x="47" y="172"/>
                    </a:lnTo>
                    <a:lnTo>
                      <a:pt x="48" y="175"/>
                    </a:lnTo>
                    <a:lnTo>
                      <a:pt x="51" y="175"/>
                    </a:lnTo>
                    <a:lnTo>
                      <a:pt x="54" y="173"/>
                    </a:lnTo>
                    <a:lnTo>
                      <a:pt x="57" y="170"/>
                    </a:lnTo>
                    <a:lnTo>
                      <a:pt x="59" y="169"/>
                    </a:lnTo>
                    <a:lnTo>
                      <a:pt x="61" y="167"/>
                    </a:lnTo>
                    <a:lnTo>
                      <a:pt x="62" y="167"/>
                    </a:lnTo>
                    <a:lnTo>
                      <a:pt x="62" y="166"/>
                    </a:lnTo>
                    <a:lnTo>
                      <a:pt x="62" y="166"/>
                    </a:lnTo>
                    <a:lnTo>
                      <a:pt x="95" y="169"/>
                    </a:lnTo>
                    <a:lnTo>
                      <a:pt x="119" y="169"/>
                    </a:lnTo>
                    <a:lnTo>
                      <a:pt x="119" y="169"/>
                    </a:lnTo>
                    <a:lnTo>
                      <a:pt x="121" y="167"/>
                    </a:lnTo>
                    <a:lnTo>
                      <a:pt x="122" y="166"/>
                    </a:lnTo>
                    <a:lnTo>
                      <a:pt x="124" y="166"/>
                    </a:lnTo>
                    <a:lnTo>
                      <a:pt x="126" y="166"/>
                    </a:lnTo>
                    <a:lnTo>
                      <a:pt x="127" y="166"/>
                    </a:lnTo>
                    <a:lnTo>
                      <a:pt x="130" y="167"/>
                    </a:lnTo>
                    <a:lnTo>
                      <a:pt x="132" y="172"/>
                    </a:lnTo>
                    <a:lnTo>
                      <a:pt x="136" y="178"/>
                    </a:lnTo>
                    <a:lnTo>
                      <a:pt x="138" y="183"/>
                    </a:lnTo>
                    <a:lnTo>
                      <a:pt x="138" y="187"/>
                    </a:lnTo>
                    <a:lnTo>
                      <a:pt x="139" y="197"/>
                    </a:lnTo>
                    <a:lnTo>
                      <a:pt x="143" y="204"/>
                    </a:lnTo>
                    <a:lnTo>
                      <a:pt x="147" y="210"/>
                    </a:lnTo>
                    <a:lnTo>
                      <a:pt x="150" y="214"/>
                    </a:lnTo>
                    <a:lnTo>
                      <a:pt x="155" y="217"/>
                    </a:lnTo>
                    <a:lnTo>
                      <a:pt x="160" y="217"/>
                    </a:lnTo>
                    <a:lnTo>
                      <a:pt x="163" y="217"/>
                    </a:lnTo>
                    <a:lnTo>
                      <a:pt x="164" y="217"/>
                    </a:lnTo>
                    <a:lnTo>
                      <a:pt x="166" y="218"/>
                    </a:lnTo>
                    <a:lnTo>
                      <a:pt x="166" y="218"/>
                    </a:lnTo>
                    <a:lnTo>
                      <a:pt x="166" y="220"/>
                    </a:lnTo>
                    <a:lnTo>
                      <a:pt x="167" y="221"/>
                    </a:lnTo>
                    <a:lnTo>
                      <a:pt x="170" y="223"/>
                    </a:lnTo>
                    <a:lnTo>
                      <a:pt x="174" y="224"/>
                    </a:lnTo>
                    <a:lnTo>
                      <a:pt x="181" y="228"/>
                    </a:lnTo>
                    <a:lnTo>
                      <a:pt x="195" y="231"/>
                    </a:lnTo>
                    <a:lnTo>
                      <a:pt x="206" y="232"/>
                    </a:lnTo>
                    <a:lnTo>
                      <a:pt x="214" y="229"/>
                    </a:lnTo>
                    <a:lnTo>
                      <a:pt x="222" y="221"/>
                    </a:lnTo>
                    <a:lnTo>
                      <a:pt x="225" y="217"/>
                    </a:lnTo>
                    <a:lnTo>
                      <a:pt x="228" y="214"/>
                    </a:lnTo>
                    <a:lnTo>
                      <a:pt x="229" y="212"/>
                    </a:lnTo>
                    <a:lnTo>
                      <a:pt x="231" y="210"/>
                    </a:lnTo>
                    <a:lnTo>
                      <a:pt x="231" y="209"/>
                    </a:lnTo>
                    <a:lnTo>
                      <a:pt x="231" y="209"/>
                    </a:lnTo>
                    <a:lnTo>
                      <a:pt x="231" y="209"/>
                    </a:lnTo>
                    <a:lnTo>
                      <a:pt x="232" y="209"/>
                    </a:lnTo>
                    <a:lnTo>
                      <a:pt x="234" y="209"/>
                    </a:lnTo>
                    <a:lnTo>
                      <a:pt x="243" y="209"/>
                    </a:lnTo>
                    <a:lnTo>
                      <a:pt x="257" y="209"/>
                    </a:lnTo>
                    <a:lnTo>
                      <a:pt x="270" y="212"/>
                    </a:lnTo>
                    <a:lnTo>
                      <a:pt x="279" y="217"/>
                    </a:lnTo>
                    <a:lnTo>
                      <a:pt x="288" y="218"/>
                    </a:lnTo>
                    <a:lnTo>
                      <a:pt x="297" y="214"/>
                    </a:lnTo>
                    <a:lnTo>
                      <a:pt x="302" y="210"/>
                    </a:lnTo>
                    <a:lnTo>
                      <a:pt x="305" y="206"/>
                    </a:lnTo>
                    <a:lnTo>
                      <a:pt x="308" y="203"/>
                    </a:lnTo>
                    <a:lnTo>
                      <a:pt x="313" y="200"/>
                    </a:lnTo>
                    <a:lnTo>
                      <a:pt x="317" y="197"/>
                    </a:lnTo>
                    <a:lnTo>
                      <a:pt x="322" y="193"/>
                    </a:lnTo>
                    <a:lnTo>
                      <a:pt x="325" y="189"/>
                    </a:lnTo>
                    <a:lnTo>
                      <a:pt x="328" y="184"/>
                    </a:lnTo>
                    <a:lnTo>
                      <a:pt x="335" y="181"/>
                    </a:lnTo>
                    <a:lnTo>
                      <a:pt x="342" y="181"/>
                    </a:lnTo>
                    <a:lnTo>
                      <a:pt x="353" y="184"/>
                    </a:lnTo>
                    <a:lnTo>
                      <a:pt x="358" y="187"/>
                    </a:lnTo>
                    <a:lnTo>
                      <a:pt x="364" y="192"/>
                    </a:lnTo>
                    <a:lnTo>
                      <a:pt x="373" y="197"/>
                    </a:lnTo>
                    <a:lnTo>
                      <a:pt x="390" y="198"/>
                    </a:lnTo>
                    <a:lnTo>
                      <a:pt x="409" y="195"/>
                    </a:lnTo>
                    <a:lnTo>
                      <a:pt x="430" y="186"/>
                    </a:lnTo>
                    <a:lnTo>
                      <a:pt x="441" y="183"/>
                    </a:lnTo>
                    <a:lnTo>
                      <a:pt x="446" y="180"/>
                    </a:lnTo>
                    <a:lnTo>
                      <a:pt x="449" y="178"/>
                    </a:lnTo>
                    <a:lnTo>
                      <a:pt x="452" y="176"/>
                    </a:lnTo>
                    <a:lnTo>
                      <a:pt x="458" y="176"/>
                    </a:lnTo>
                    <a:lnTo>
                      <a:pt x="472" y="176"/>
                    </a:lnTo>
                    <a:lnTo>
                      <a:pt x="494" y="173"/>
                    </a:lnTo>
                    <a:lnTo>
                      <a:pt x="514" y="167"/>
                    </a:lnTo>
                    <a:lnTo>
                      <a:pt x="531" y="159"/>
                    </a:lnTo>
                    <a:lnTo>
                      <a:pt x="548" y="152"/>
                    </a:lnTo>
                    <a:lnTo>
                      <a:pt x="553" y="149"/>
                    </a:lnTo>
                    <a:lnTo>
                      <a:pt x="556" y="147"/>
                    </a:lnTo>
                    <a:lnTo>
                      <a:pt x="559" y="145"/>
                    </a:lnTo>
                    <a:lnTo>
                      <a:pt x="561" y="145"/>
                    </a:lnTo>
                    <a:lnTo>
                      <a:pt x="561" y="145"/>
                    </a:lnTo>
                    <a:lnTo>
                      <a:pt x="561" y="145"/>
                    </a:lnTo>
                    <a:lnTo>
                      <a:pt x="562" y="145"/>
                    </a:lnTo>
                    <a:lnTo>
                      <a:pt x="562" y="144"/>
                    </a:lnTo>
                    <a:lnTo>
                      <a:pt x="564" y="144"/>
                    </a:lnTo>
                    <a:lnTo>
                      <a:pt x="567" y="142"/>
                    </a:lnTo>
                    <a:lnTo>
                      <a:pt x="570" y="141"/>
                    </a:lnTo>
                    <a:lnTo>
                      <a:pt x="574" y="139"/>
                    </a:lnTo>
                    <a:lnTo>
                      <a:pt x="576" y="139"/>
                    </a:lnTo>
                    <a:lnTo>
                      <a:pt x="578" y="138"/>
                    </a:lnTo>
                    <a:lnTo>
                      <a:pt x="578" y="138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81" y="138"/>
                    </a:lnTo>
                    <a:lnTo>
                      <a:pt x="584" y="136"/>
                    </a:lnTo>
                    <a:lnTo>
                      <a:pt x="588" y="133"/>
                    </a:lnTo>
                    <a:lnTo>
                      <a:pt x="602" y="125"/>
                    </a:lnTo>
                    <a:lnTo>
                      <a:pt x="612" y="121"/>
                    </a:lnTo>
                    <a:lnTo>
                      <a:pt x="618" y="118"/>
                    </a:lnTo>
                    <a:lnTo>
                      <a:pt x="624" y="113"/>
                    </a:lnTo>
                    <a:lnTo>
                      <a:pt x="627" y="108"/>
                    </a:lnTo>
                    <a:lnTo>
                      <a:pt x="630" y="105"/>
                    </a:lnTo>
                    <a:lnTo>
                      <a:pt x="632" y="101"/>
                    </a:lnTo>
                    <a:lnTo>
                      <a:pt x="633" y="96"/>
                    </a:lnTo>
                    <a:lnTo>
                      <a:pt x="636" y="90"/>
                    </a:lnTo>
                    <a:lnTo>
                      <a:pt x="639" y="80"/>
                    </a:lnTo>
                    <a:lnTo>
                      <a:pt x="641" y="70"/>
                    </a:lnTo>
                    <a:lnTo>
                      <a:pt x="641" y="60"/>
                    </a:lnTo>
                    <a:lnTo>
                      <a:pt x="641" y="57"/>
                    </a:lnTo>
                    <a:lnTo>
                      <a:pt x="641" y="23"/>
                    </a:lnTo>
                    <a:lnTo>
                      <a:pt x="643" y="19"/>
                    </a:lnTo>
                    <a:lnTo>
                      <a:pt x="644" y="12"/>
                    </a:lnTo>
                    <a:lnTo>
                      <a:pt x="646" y="8"/>
                    </a:lnTo>
                    <a:lnTo>
                      <a:pt x="649" y="5"/>
                    </a:lnTo>
                    <a:lnTo>
                      <a:pt x="652" y="3"/>
                    </a:lnTo>
                    <a:lnTo>
                      <a:pt x="656" y="2"/>
                    </a:lnTo>
                    <a:lnTo>
                      <a:pt x="669" y="0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9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3" name="Freeform 43"/>
            <p:cNvSpPr>
              <a:spLocks/>
            </p:cNvSpPr>
            <p:nvPr/>
          </p:nvSpPr>
          <p:spPr bwMode="auto">
            <a:xfrm>
              <a:off x="2494259" y="3040120"/>
              <a:ext cx="2487" cy="248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44"/>
            <p:cNvSpPr>
              <a:spLocks/>
            </p:cNvSpPr>
            <p:nvPr/>
          </p:nvSpPr>
          <p:spPr bwMode="auto">
            <a:xfrm>
              <a:off x="2230668" y="3436750"/>
              <a:ext cx="7460" cy="3730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1 h 3"/>
                <a:gd name="T4" fmla="*/ 2 w 6"/>
                <a:gd name="T5" fmla="*/ 3 h 3"/>
                <a:gd name="T6" fmla="*/ 0 w 6"/>
                <a:gd name="T7" fmla="*/ 3 h 3"/>
                <a:gd name="T8" fmla="*/ 0 w 6"/>
                <a:gd name="T9" fmla="*/ 1 h 3"/>
                <a:gd name="T10" fmla="*/ 2 w 6"/>
                <a:gd name="T11" fmla="*/ 0 h 3"/>
                <a:gd name="T12" fmla="*/ 3 w 6"/>
                <a:gd name="T13" fmla="*/ 0 h 3"/>
                <a:gd name="T14" fmla="*/ 6 w 6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8" name="Group 377"/>
            <p:cNvGrpSpPr/>
            <p:nvPr/>
          </p:nvGrpSpPr>
          <p:grpSpPr>
            <a:xfrm>
              <a:off x="1559258" y="2345087"/>
              <a:ext cx="1431099" cy="1913518"/>
              <a:chOff x="2993492" y="2165432"/>
              <a:chExt cx="1431099" cy="1913518"/>
            </a:xfrm>
            <a:grpFill/>
          </p:grpSpPr>
          <p:sp>
            <p:nvSpPr>
              <p:cNvPr id="219" name="Freeform 39"/>
              <p:cNvSpPr>
                <a:spLocks/>
              </p:cNvSpPr>
              <p:nvPr/>
            </p:nvSpPr>
            <p:spPr bwMode="auto">
              <a:xfrm>
                <a:off x="3555487" y="2325824"/>
                <a:ext cx="428957" cy="507288"/>
              </a:xfrm>
              <a:custGeom>
                <a:avLst/>
                <a:gdLst>
                  <a:gd name="T0" fmla="*/ 175 w 345"/>
                  <a:gd name="T1" fmla="*/ 34 h 408"/>
                  <a:gd name="T2" fmla="*/ 193 w 345"/>
                  <a:gd name="T3" fmla="*/ 63 h 408"/>
                  <a:gd name="T4" fmla="*/ 193 w 345"/>
                  <a:gd name="T5" fmla="*/ 55 h 408"/>
                  <a:gd name="T6" fmla="*/ 207 w 345"/>
                  <a:gd name="T7" fmla="*/ 48 h 408"/>
                  <a:gd name="T8" fmla="*/ 224 w 345"/>
                  <a:gd name="T9" fmla="*/ 26 h 408"/>
                  <a:gd name="T10" fmla="*/ 226 w 345"/>
                  <a:gd name="T11" fmla="*/ 20 h 408"/>
                  <a:gd name="T12" fmla="*/ 254 w 345"/>
                  <a:gd name="T13" fmla="*/ 17 h 408"/>
                  <a:gd name="T14" fmla="*/ 269 w 345"/>
                  <a:gd name="T15" fmla="*/ 38 h 408"/>
                  <a:gd name="T16" fmla="*/ 308 w 345"/>
                  <a:gd name="T17" fmla="*/ 43 h 408"/>
                  <a:gd name="T18" fmla="*/ 323 w 345"/>
                  <a:gd name="T19" fmla="*/ 38 h 408"/>
                  <a:gd name="T20" fmla="*/ 337 w 345"/>
                  <a:gd name="T21" fmla="*/ 60 h 408"/>
                  <a:gd name="T22" fmla="*/ 337 w 345"/>
                  <a:gd name="T23" fmla="*/ 66 h 408"/>
                  <a:gd name="T24" fmla="*/ 345 w 345"/>
                  <a:gd name="T25" fmla="*/ 89 h 408"/>
                  <a:gd name="T26" fmla="*/ 329 w 345"/>
                  <a:gd name="T27" fmla="*/ 141 h 408"/>
                  <a:gd name="T28" fmla="*/ 326 w 345"/>
                  <a:gd name="T29" fmla="*/ 167 h 408"/>
                  <a:gd name="T30" fmla="*/ 325 w 345"/>
                  <a:gd name="T31" fmla="*/ 204 h 408"/>
                  <a:gd name="T32" fmla="*/ 312 w 345"/>
                  <a:gd name="T33" fmla="*/ 212 h 408"/>
                  <a:gd name="T34" fmla="*/ 299 w 345"/>
                  <a:gd name="T35" fmla="*/ 224 h 408"/>
                  <a:gd name="T36" fmla="*/ 295 w 345"/>
                  <a:gd name="T37" fmla="*/ 252 h 408"/>
                  <a:gd name="T38" fmla="*/ 275 w 345"/>
                  <a:gd name="T39" fmla="*/ 258 h 408"/>
                  <a:gd name="T40" fmla="*/ 271 w 345"/>
                  <a:gd name="T41" fmla="*/ 278 h 408"/>
                  <a:gd name="T42" fmla="*/ 289 w 345"/>
                  <a:gd name="T43" fmla="*/ 314 h 408"/>
                  <a:gd name="T44" fmla="*/ 271 w 345"/>
                  <a:gd name="T45" fmla="*/ 337 h 408"/>
                  <a:gd name="T46" fmla="*/ 266 w 345"/>
                  <a:gd name="T47" fmla="*/ 356 h 408"/>
                  <a:gd name="T48" fmla="*/ 249 w 345"/>
                  <a:gd name="T49" fmla="*/ 365 h 408"/>
                  <a:gd name="T50" fmla="*/ 247 w 345"/>
                  <a:gd name="T51" fmla="*/ 379 h 408"/>
                  <a:gd name="T52" fmla="*/ 238 w 345"/>
                  <a:gd name="T53" fmla="*/ 382 h 408"/>
                  <a:gd name="T54" fmla="*/ 186 w 345"/>
                  <a:gd name="T55" fmla="*/ 405 h 408"/>
                  <a:gd name="T56" fmla="*/ 142 w 345"/>
                  <a:gd name="T57" fmla="*/ 407 h 408"/>
                  <a:gd name="T58" fmla="*/ 102 w 345"/>
                  <a:gd name="T59" fmla="*/ 408 h 408"/>
                  <a:gd name="T60" fmla="*/ 88 w 345"/>
                  <a:gd name="T61" fmla="*/ 370 h 408"/>
                  <a:gd name="T62" fmla="*/ 77 w 345"/>
                  <a:gd name="T63" fmla="*/ 329 h 408"/>
                  <a:gd name="T64" fmla="*/ 68 w 345"/>
                  <a:gd name="T65" fmla="*/ 317 h 408"/>
                  <a:gd name="T66" fmla="*/ 66 w 345"/>
                  <a:gd name="T67" fmla="*/ 309 h 408"/>
                  <a:gd name="T68" fmla="*/ 56 w 345"/>
                  <a:gd name="T69" fmla="*/ 298 h 408"/>
                  <a:gd name="T70" fmla="*/ 57 w 345"/>
                  <a:gd name="T71" fmla="*/ 271 h 408"/>
                  <a:gd name="T72" fmla="*/ 63 w 345"/>
                  <a:gd name="T73" fmla="*/ 250 h 408"/>
                  <a:gd name="T74" fmla="*/ 99 w 345"/>
                  <a:gd name="T75" fmla="*/ 204 h 408"/>
                  <a:gd name="T76" fmla="*/ 110 w 345"/>
                  <a:gd name="T77" fmla="*/ 187 h 408"/>
                  <a:gd name="T78" fmla="*/ 110 w 345"/>
                  <a:gd name="T79" fmla="*/ 168 h 408"/>
                  <a:gd name="T80" fmla="*/ 93 w 345"/>
                  <a:gd name="T81" fmla="*/ 173 h 408"/>
                  <a:gd name="T82" fmla="*/ 76 w 345"/>
                  <a:gd name="T83" fmla="*/ 179 h 408"/>
                  <a:gd name="T84" fmla="*/ 62 w 345"/>
                  <a:gd name="T85" fmla="*/ 171 h 408"/>
                  <a:gd name="T86" fmla="*/ 52 w 345"/>
                  <a:gd name="T87" fmla="*/ 171 h 408"/>
                  <a:gd name="T88" fmla="*/ 43 w 345"/>
                  <a:gd name="T89" fmla="*/ 168 h 408"/>
                  <a:gd name="T90" fmla="*/ 51 w 345"/>
                  <a:gd name="T91" fmla="*/ 133 h 408"/>
                  <a:gd name="T92" fmla="*/ 37 w 345"/>
                  <a:gd name="T93" fmla="*/ 125 h 408"/>
                  <a:gd name="T94" fmla="*/ 18 w 345"/>
                  <a:gd name="T95" fmla="*/ 117 h 408"/>
                  <a:gd name="T96" fmla="*/ 9 w 345"/>
                  <a:gd name="T97" fmla="*/ 127 h 408"/>
                  <a:gd name="T98" fmla="*/ 1 w 345"/>
                  <a:gd name="T99" fmla="*/ 119 h 408"/>
                  <a:gd name="T100" fmla="*/ 14 w 345"/>
                  <a:gd name="T101" fmla="*/ 94 h 408"/>
                  <a:gd name="T102" fmla="*/ 26 w 345"/>
                  <a:gd name="T103" fmla="*/ 68 h 408"/>
                  <a:gd name="T104" fmla="*/ 48 w 345"/>
                  <a:gd name="T105" fmla="*/ 41 h 408"/>
                  <a:gd name="T106" fmla="*/ 110 w 345"/>
                  <a:gd name="T107" fmla="*/ 26 h 408"/>
                  <a:gd name="T108" fmla="*/ 128 w 345"/>
                  <a:gd name="T109" fmla="*/ 1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408">
                    <a:moveTo>
                      <a:pt x="147" y="0"/>
                    </a:moveTo>
                    <a:lnTo>
                      <a:pt x="156" y="1"/>
                    </a:lnTo>
                    <a:lnTo>
                      <a:pt x="164" y="7"/>
                    </a:lnTo>
                    <a:lnTo>
                      <a:pt x="169" y="15"/>
                    </a:lnTo>
                    <a:lnTo>
                      <a:pt x="170" y="26"/>
                    </a:lnTo>
                    <a:lnTo>
                      <a:pt x="175" y="34"/>
                    </a:lnTo>
                    <a:lnTo>
                      <a:pt x="179" y="41"/>
                    </a:lnTo>
                    <a:lnTo>
                      <a:pt x="189" y="54"/>
                    </a:lnTo>
                    <a:lnTo>
                      <a:pt x="190" y="58"/>
                    </a:lnTo>
                    <a:lnTo>
                      <a:pt x="193" y="60"/>
                    </a:lnTo>
                    <a:lnTo>
                      <a:pt x="193" y="62"/>
                    </a:lnTo>
                    <a:lnTo>
                      <a:pt x="193" y="63"/>
                    </a:lnTo>
                    <a:lnTo>
                      <a:pt x="195" y="62"/>
                    </a:lnTo>
                    <a:lnTo>
                      <a:pt x="193" y="62"/>
                    </a:lnTo>
                    <a:lnTo>
                      <a:pt x="193" y="60"/>
                    </a:lnTo>
                    <a:lnTo>
                      <a:pt x="193" y="58"/>
                    </a:lnTo>
                    <a:lnTo>
                      <a:pt x="193" y="57"/>
                    </a:lnTo>
                    <a:lnTo>
                      <a:pt x="193" y="55"/>
                    </a:lnTo>
                    <a:lnTo>
                      <a:pt x="195" y="54"/>
                    </a:lnTo>
                    <a:lnTo>
                      <a:pt x="196" y="54"/>
                    </a:lnTo>
                    <a:lnTo>
                      <a:pt x="199" y="54"/>
                    </a:lnTo>
                    <a:lnTo>
                      <a:pt x="201" y="52"/>
                    </a:lnTo>
                    <a:lnTo>
                      <a:pt x="204" y="51"/>
                    </a:lnTo>
                    <a:lnTo>
                      <a:pt x="207" y="48"/>
                    </a:lnTo>
                    <a:lnTo>
                      <a:pt x="210" y="45"/>
                    </a:lnTo>
                    <a:lnTo>
                      <a:pt x="213" y="40"/>
                    </a:lnTo>
                    <a:lnTo>
                      <a:pt x="218" y="34"/>
                    </a:lnTo>
                    <a:lnTo>
                      <a:pt x="221" y="31"/>
                    </a:lnTo>
                    <a:lnTo>
                      <a:pt x="223" y="28"/>
                    </a:lnTo>
                    <a:lnTo>
                      <a:pt x="224" y="26"/>
                    </a:lnTo>
                    <a:lnTo>
                      <a:pt x="224" y="26"/>
                    </a:lnTo>
                    <a:lnTo>
                      <a:pt x="224" y="24"/>
                    </a:lnTo>
                    <a:lnTo>
                      <a:pt x="224" y="24"/>
                    </a:lnTo>
                    <a:lnTo>
                      <a:pt x="224" y="23"/>
                    </a:lnTo>
                    <a:lnTo>
                      <a:pt x="224" y="23"/>
                    </a:lnTo>
                    <a:lnTo>
                      <a:pt x="226" y="20"/>
                    </a:lnTo>
                    <a:lnTo>
                      <a:pt x="226" y="15"/>
                    </a:lnTo>
                    <a:lnTo>
                      <a:pt x="229" y="10"/>
                    </a:lnTo>
                    <a:lnTo>
                      <a:pt x="235" y="1"/>
                    </a:lnTo>
                    <a:lnTo>
                      <a:pt x="241" y="1"/>
                    </a:lnTo>
                    <a:lnTo>
                      <a:pt x="247" y="7"/>
                    </a:lnTo>
                    <a:lnTo>
                      <a:pt x="254" y="17"/>
                    </a:lnTo>
                    <a:lnTo>
                      <a:pt x="258" y="26"/>
                    </a:lnTo>
                    <a:lnTo>
                      <a:pt x="263" y="31"/>
                    </a:lnTo>
                    <a:lnTo>
                      <a:pt x="264" y="34"/>
                    </a:lnTo>
                    <a:lnTo>
                      <a:pt x="266" y="37"/>
                    </a:lnTo>
                    <a:lnTo>
                      <a:pt x="268" y="38"/>
                    </a:lnTo>
                    <a:lnTo>
                      <a:pt x="269" y="38"/>
                    </a:lnTo>
                    <a:lnTo>
                      <a:pt x="271" y="38"/>
                    </a:lnTo>
                    <a:lnTo>
                      <a:pt x="272" y="38"/>
                    </a:lnTo>
                    <a:lnTo>
                      <a:pt x="274" y="38"/>
                    </a:lnTo>
                    <a:lnTo>
                      <a:pt x="285" y="40"/>
                    </a:lnTo>
                    <a:lnTo>
                      <a:pt x="295" y="41"/>
                    </a:lnTo>
                    <a:lnTo>
                      <a:pt x="308" y="43"/>
                    </a:lnTo>
                    <a:lnTo>
                      <a:pt x="312" y="43"/>
                    </a:lnTo>
                    <a:lnTo>
                      <a:pt x="317" y="41"/>
                    </a:lnTo>
                    <a:lnTo>
                      <a:pt x="320" y="40"/>
                    </a:lnTo>
                    <a:lnTo>
                      <a:pt x="322" y="38"/>
                    </a:lnTo>
                    <a:lnTo>
                      <a:pt x="322" y="38"/>
                    </a:lnTo>
                    <a:lnTo>
                      <a:pt x="323" y="38"/>
                    </a:lnTo>
                    <a:lnTo>
                      <a:pt x="326" y="37"/>
                    </a:lnTo>
                    <a:lnTo>
                      <a:pt x="329" y="37"/>
                    </a:lnTo>
                    <a:lnTo>
                      <a:pt x="333" y="41"/>
                    </a:lnTo>
                    <a:lnTo>
                      <a:pt x="334" y="48"/>
                    </a:lnTo>
                    <a:lnTo>
                      <a:pt x="336" y="55"/>
                    </a:lnTo>
                    <a:lnTo>
                      <a:pt x="337" y="60"/>
                    </a:lnTo>
                    <a:lnTo>
                      <a:pt x="337" y="63"/>
                    </a:lnTo>
                    <a:lnTo>
                      <a:pt x="337" y="65"/>
                    </a:lnTo>
                    <a:lnTo>
                      <a:pt x="337" y="65"/>
                    </a:lnTo>
                    <a:lnTo>
                      <a:pt x="337" y="65"/>
                    </a:lnTo>
                    <a:lnTo>
                      <a:pt x="337" y="66"/>
                    </a:lnTo>
                    <a:lnTo>
                      <a:pt x="337" y="66"/>
                    </a:lnTo>
                    <a:lnTo>
                      <a:pt x="337" y="66"/>
                    </a:lnTo>
                    <a:lnTo>
                      <a:pt x="337" y="68"/>
                    </a:lnTo>
                    <a:lnTo>
                      <a:pt x="339" y="71"/>
                    </a:lnTo>
                    <a:lnTo>
                      <a:pt x="342" y="75"/>
                    </a:lnTo>
                    <a:lnTo>
                      <a:pt x="345" y="85"/>
                    </a:lnTo>
                    <a:lnTo>
                      <a:pt x="345" y="89"/>
                    </a:lnTo>
                    <a:lnTo>
                      <a:pt x="342" y="94"/>
                    </a:lnTo>
                    <a:lnTo>
                      <a:pt x="339" y="99"/>
                    </a:lnTo>
                    <a:lnTo>
                      <a:pt x="337" y="105"/>
                    </a:lnTo>
                    <a:lnTo>
                      <a:pt x="336" y="117"/>
                    </a:lnTo>
                    <a:lnTo>
                      <a:pt x="333" y="127"/>
                    </a:lnTo>
                    <a:lnTo>
                      <a:pt x="329" y="141"/>
                    </a:lnTo>
                    <a:lnTo>
                      <a:pt x="329" y="147"/>
                    </a:lnTo>
                    <a:lnTo>
                      <a:pt x="328" y="148"/>
                    </a:lnTo>
                    <a:lnTo>
                      <a:pt x="326" y="150"/>
                    </a:lnTo>
                    <a:lnTo>
                      <a:pt x="326" y="151"/>
                    </a:lnTo>
                    <a:lnTo>
                      <a:pt x="326" y="156"/>
                    </a:lnTo>
                    <a:lnTo>
                      <a:pt x="326" y="167"/>
                    </a:lnTo>
                    <a:lnTo>
                      <a:pt x="326" y="181"/>
                    </a:lnTo>
                    <a:lnTo>
                      <a:pt x="326" y="187"/>
                    </a:lnTo>
                    <a:lnTo>
                      <a:pt x="326" y="188"/>
                    </a:lnTo>
                    <a:lnTo>
                      <a:pt x="326" y="192"/>
                    </a:lnTo>
                    <a:lnTo>
                      <a:pt x="326" y="198"/>
                    </a:lnTo>
                    <a:lnTo>
                      <a:pt x="325" y="204"/>
                    </a:lnTo>
                    <a:lnTo>
                      <a:pt x="325" y="207"/>
                    </a:lnTo>
                    <a:lnTo>
                      <a:pt x="323" y="209"/>
                    </a:lnTo>
                    <a:lnTo>
                      <a:pt x="320" y="210"/>
                    </a:lnTo>
                    <a:lnTo>
                      <a:pt x="319" y="210"/>
                    </a:lnTo>
                    <a:lnTo>
                      <a:pt x="316" y="212"/>
                    </a:lnTo>
                    <a:lnTo>
                      <a:pt x="312" y="212"/>
                    </a:lnTo>
                    <a:lnTo>
                      <a:pt x="308" y="215"/>
                    </a:lnTo>
                    <a:lnTo>
                      <a:pt x="305" y="216"/>
                    </a:lnTo>
                    <a:lnTo>
                      <a:pt x="302" y="218"/>
                    </a:lnTo>
                    <a:lnTo>
                      <a:pt x="300" y="219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299" y="227"/>
                    </a:lnTo>
                    <a:lnTo>
                      <a:pt x="299" y="233"/>
                    </a:lnTo>
                    <a:lnTo>
                      <a:pt x="299" y="241"/>
                    </a:lnTo>
                    <a:lnTo>
                      <a:pt x="299" y="246"/>
                    </a:lnTo>
                    <a:lnTo>
                      <a:pt x="297" y="249"/>
                    </a:lnTo>
                    <a:lnTo>
                      <a:pt x="295" y="252"/>
                    </a:lnTo>
                    <a:lnTo>
                      <a:pt x="292" y="254"/>
                    </a:lnTo>
                    <a:lnTo>
                      <a:pt x="288" y="257"/>
                    </a:lnTo>
                    <a:lnTo>
                      <a:pt x="285" y="257"/>
                    </a:lnTo>
                    <a:lnTo>
                      <a:pt x="282" y="258"/>
                    </a:lnTo>
                    <a:lnTo>
                      <a:pt x="278" y="258"/>
                    </a:lnTo>
                    <a:lnTo>
                      <a:pt x="275" y="258"/>
                    </a:lnTo>
                    <a:lnTo>
                      <a:pt x="272" y="258"/>
                    </a:lnTo>
                    <a:lnTo>
                      <a:pt x="271" y="260"/>
                    </a:lnTo>
                    <a:lnTo>
                      <a:pt x="269" y="261"/>
                    </a:lnTo>
                    <a:lnTo>
                      <a:pt x="269" y="264"/>
                    </a:lnTo>
                    <a:lnTo>
                      <a:pt x="269" y="271"/>
                    </a:lnTo>
                    <a:lnTo>
                      <a:pt x="271" y="278"/>
                    </a:lnTo>
                    <a:lnTo>
                      <a:pt x="274" y="281"/>
                    </a:lnTo>
                    <a:lnTo>
                      <a:pt x="277" y="284"/>
                    </a:lnTo>
                    <a:lnTo>
                      <a:pt x="282" y="289"/>
                    </a:lnTo>
                    <a:lnTo>
                      <a:pt x="286" y="298"/>
                    </a:lnTo>
                    <a:lnTo>
                      <a:pt x="289" y="308"/>
                    </a:lnTo>
                    <a:lnTo>
                      <a:pt x="289" y="314"/>
                    </a:lnTo>
                    <a:lnTo>
                      <a:pt x="288" y="317"/>
                    </a:lnTo>
                    <a:lnTo>
                      <a:pt x="285" y="322"/>
                    </a:lnTo>
                    <a:lnTo>
                      <a:pt x="280" y="328"/>
                    </a:lnTo>
                    <a:lnTo>
                      <a:pt x="275" y="332"/>
                    </a:lnTo>
                    <a:lnTo>
                      <a:pt x="272" y="336"/>
                    </a:lnTo>
                    <a:lnTo>
                      <a:pt x="271" y="337"/>
                    </a:lnTo>
                    <a:lnTo>
                      <a:pt x="269" y="337"/>
                    </a:lnTo>
                    <a:lnTo>
                      <a:pt x="268" y="339"/>
                    </a:lnTo>
                    <a:lnTo>
                      <a:pt x="266" y="340"/>
                    </a:lnTo>
                    <a:lnTo>
                      <a:pt x="266" y="343"/>
                    </a:lnTo>
                    <a:lnTo>
                      <a:pt x="266" y="348"/>
                    </a:lnTo>
                    <a:lnTo>
                      <a:pt x="266" y="356"/>
                    </a:lnTo>
                    <a:lnTo>
                      <a:pt x="266" y="363"/>
                    </a:lnTo>
                    <a:lnTo>
                      <a:pt x="264" y="370"/>
                    </a:lnTo>
                    <a:lnTo>
                      <a:pt x="260" y="368"/>
                    </a:lnTo>
                    <a:lnTo>
                      <a:pt x="257" y="366"/>
                    </a:lnTo>
                    <a:lnTo>
                      <a:pt x="252" y="365"/>
                    </a:lnTo>
                    <a:lnTo>
                      <a:pt x="249" y="365"/>
                    </a:lnTo>
                    <a:lnTo>
                      <a:pt x="249" y="366"/>
                    </a:lnTo>
                    <a:lnTo>
                      <a:pt x="249" y="368"/>
                    </a:lnTo>
                    <a:lnTo>
                      <a:pt x="249" y="370"/>
                    </a:lnTo>
                    <a:lnTo>
                      <a:pt x="249" y="373"/>
                    </a:lnTo>
                    <a:lnTo>
                      <a:pt x="249" y="376"/>
                    </a:lnTo>
                    <a:lnTo>
                      <a:pt x="247" y="379"/>
                    </a:lnTo>
                    <a:lnTo>
                      <a:pt x="246" y="382"/>
                    </a:lnTo>
                    <a:lnTo>
                      <a:pt x="244" y="384"/>
                    </a:lnTo>
                    <a:lnTo>
                      <a:pt x="244" y="384"/>
                    </a:lnTo>
                    <a:lnTo>
                      <a:pt x="243" y="384"/>
                    </a:lnTo>
                    <a:lnTo>
                      <a:pt x="240" y="382"/>
                    </a:lnTo>
                    <a:lnTo>
                      <a:pt x="238" y="382"/>
                    </a:lnTo>
                    <a:lnTo>
                      <a:pt x="235" y="384"/>
                    </a:lnTo>
                    <a:lnTo>
                      <a:pt x="230" y="385"/>
                    </a:lnTo>
                    <a:lnTo>
                      <a:pt x="220" y="391"/>
                    </a:lnTo>
                    <a:lnTo>
                      <a:pt x="206" y="396"/>
                    </a:lnTo>
                    <a:lnTo>
                      <a:pt x="192" y="402"/>
                    </a:lnTo>
                    <a:lnTo>
                      <a:pt x="186" y="405"/>
                    </a:lnTo>
                    <a:lnTo>
                      <a:pt x="181" y="407"/>
                    </a:lnTo>
                    <a:lnTo>
                      <a:pt x="178" y="407"/>
                    </a:lnTo>
                    <a:lnTo>
                      <a:pt x="170" y="407"/>
                    </a:lnTo>
                    <a:lnTo>
                      <a:pt x="158" y="407"/>
                    </a:lnTo>
                    <a:lnTo>
                      <a:pt x="147" y="407"/>
                    </a:lnTo>
                    <a:lnTo>
                      <a:pt x="142" y="407"/>
                    </a:lnTo>
                    <a:lnTo>
                      <a:pt x="141" y="407"/>
                    </a:lnTo>
                    <a:lnTo>
                      <a:pt x="136" y="407"/>
                    </a:lnTo>
                    <a:lnTo>
                      <a:pt x="127" y="407"/>
                    </a:lnTo>
                    <a:lnTo>
                      <a:pt x="114" y="407"/>
                    </a:lnTo>
                    <a:lnTo>
                      <a:pt x="108" y="407"/>
                    </a:lnTo>
                    <a:lnTo>
                      <a:pt x="102" y="408"/>
                    </a:lnTo>
                    <a:lnTo>
                      <a:pt x="91" y="408"/>
                    </a:lnTo>
                    <a:lnTo>
                      <a:pt x="90" y="408"/>
                    </a:lnTo>
                    <a:lnTo>
                      <a:pt x="88" y="405"/>
                    </a:lnTo>
                    <a:lnTo>
                      <a:pt x="86" y="402"/>
                    </a:lnTo>
                    <a:lnTo>
                      <a:pt x="86" y="385"/>
                    </a:lnTo>
                    <a:lnTo>
                      <a:pt x="88" y="370"/>
                    </a:lnTo>
                    <a:lnTo>
                      <a:pt x="90" y="362"/>
                    </a:lnTo>
                    <a:lnTo>
                      <a:pt x="90" y="354"/>
                    </a:lnTo>
                    <a:lnTo>
                      <a:pt x="88" y="346"/>
                    </a:lnTo>
                    <a:lnTo>
                      <a:pt x="83" y="337"/>
                    </a:lnTo>
                    <a:lnTo>
                      <a:pt x="80" y="332"/>
                    </a:lnTo>
                    <a:lnTo>
                      <a:pt x="77" y="329"/>
                    </a:lnTo>
                    <a:lnTo>
                      <a:pt x="76" y="328"/>
                    </a:lnTo>
                    <a:lnTo>
                      <a:pt x="76" y="326"/>
                    </a:lnTo>
                    <a:lnTo>
                      <a:pt x="74" y="325"/>
                    </a:lnTo>
                    <a:lnTo>
                      <a:pt x="73" y="323"/>
                    </a:lnTo>
                    <a:lnTo>
                      <a:pt x="71" y="320"/>
                    </a:lnTo>
                    <a:lnTo>
                      <a:pt x="68" y="317"/>
                    </a:lnTo>
                    <a:lnTo>
                      <a:pt x="66" y="314"/>
                    </a:lnTo>
                    <a:lnTo>
                      <a:pt x="65" y="312"/>
                    </a:lnTo>
                    <a:lnTo>
                      <a:pt x="65" y="311"/>
                    </a:lnTo>
                    <a:lnTo>
                      <a:pt x="65" y="309"/>
                    </a:lnTo>
                    <a:lnTo>
                      <a:pt x="66" y="309"/>
                    </a:lnTo>
                    <a:lnTo>
                      <a:pt x="66" y="309"/>
                    </a:lnTo>
                    <a:lnTo>
                      <a:pt x="66" y="308"/>
                    </a:lnTo>
                    <a:lnTo>
                      <a:pt x="65" y="308"/>
                    </a:lnTo>
                    <a:lnTo>
                      <a:pt x="62" y="308"/>
                    </a:lnTo>
                    <a:lnTo>
                      <a:pt x="57" y="306"/>
                    </a:lnTo>
                    <a:lnTo>
                      <a:pt x="52" y="306"/>
                    </a:lnTo>
                    <a:lnTo>
                      <a:pt x="56" y="298"/>
                    </a:lnTo>
                    <a:lnTo>
                      <a:pt x="57" y="289"/>
                    </a:lnTo>
                    <a:lnTo>
                      <a:pt x="57" y="283"/>
                    </a:lnTo>
                    <a:lnTo>
                      <a:pt x="56" y="277"/>
                    </a:lnTo>
                    <a:lnTo>
                      <a:pt x="56" y="274"/>
                    </a:lnTo>
                    <a:lnTo>
                      <a:pt x="56" y="272"/>
                    </a:lnTo>
                    <a:lnTo>
                      <a:pt x="57" y="271"/>
                    </a:lnTo>
                    <a:lnTo>
                      <a:pt x="57" y="269"/>
                    </a:lnTo>
                    <a:lnTo>
                      <a:pt x="57" y="267"/>
                    </a:lnTo>
                    <a:lnTo>
                      <a:pt x="59" y="264"/>
                    </a:lnTo>
                    <a:lnTo>
                      <a:pt x="59" y="261"/>
                    </a:lnTo>
                    <a:lnTo>
                      <a:pt x="60" y="255"/>
                    </a:lnTo>
                    <a:lnTo>
                      <a:pt x="63" y="250"/>
                    </a:lnTo>
                    <a:lnTo>
                      <a:pt x="66" y="247"/>
                    </a:lnTo>
                    <a:lnTo>
                      <a:pt x="69" y="243"/>
                    </a:lnTo>
                    <a:lnTo>
                      <a:pt x="71" y="236"/>
                    </a:lnTo>
                    <a:lnTo>
                      <a:pt x="79" y="227"/>
                    </a:lnTo>
                    <a:lnTo>
                      <a:pt x="88" y="218"/>
                    </a:lnTo>
                    <a:lnTo>
                      <a:pt x="99" y="204"/>
                    </a:lnTo>
                    <a:lnTo>
                      <a:pt x="102" y="199"/>
                    </a:lnTo>
                    <a:lnTo>
                      <a:pt x="105" y="196"/>
                    </a:lnTo>
                    <a:lnTo>
                      <a:pt x="107" y="193"/>
                    </a:lnTo>
                    <a:lnTo>
                      <a:pt x="108" y="192"/>
                    </a:lnTo>
                    <a:lnTo>
                      <a:pt x="108" y="190"/>
                    </a:lnTo>
                    <a:lnTo>
                      <a:pt x="110" y="187"/>
                    </a:lnTo>
                    <a:lnTo>
                      <a:pt x="110" y="184"/>
                    </a:lnTo>
                    <a:lnTo>
                      <a:pt x="111" y="181"/>
                    </a:lnTo>
                    <a:lnTo>
                      <a:pt x="111" y="176"/>
                    </a:lnTo>
                    <a:lnTo>
                      <a:pt x="111" y="171"/>
                    </a:lnTo>
                    <a:lnTo>
                      <a:pt x="111" y="170"/>
                    </a:lnTo>
                    <a:lnTo>
                      <a:pt x="110" y="168"/>
                    </a:lnTo>
                    <a:lnTo>
                      <a:pt x="108" y="168"/>
                    </a:lnTo>
                    <a:lnTo>
                      <a:pt x="105" y="168"/>
                    </a:lnTo>
                    <a:lnTo>
                      <a:pt x="102" y="168"/>
                    </a:lnTo>
                    <a:lnTo>
                      <a:pt x="99" y="170"/>
                    </a:lnTo>
                    <a:lnTo>
                      <a:pt x="96" y="171"/>
                    </a:lnTo>
                    <a:lnTo>
                      <a:pt x="93" y="173"/>
                    </a:lnTo>
                    <a:lnTo>
                      <a:pt x="90" y="176"/>
                    </a:lnTo>
                    <a:lnTo>
                      <a:pt x="85" y="178"/>
                    </a:lnTo>
                    <a:lnTo>
                      <a:pt x="80" y="179"/>
                    </a:lnTo>
                    <a:lnTo>
                      <a:pt x="77" y="179"/>
                    </a:lnTo>
                    <a:lnTo>
                      <a:pt x="76" y="179"/>
                    </a:lnTo>
                    <a:lnTo>
                      <a:pt x="76" y="179"/>
                    </a:lnTo>
                    <a:lnTo>
                      <a:pt x="74" y="179"/>
                    </a:lnTo>
                    <a:lnTo>
                      <a:pt x="71" y="178"/>
                    </a:lnTo>
                    <a:lnTo>
                      <a:pt x="68" y="175"/>
                    </a:lnTo>
                    <a:lnTo>
                      <a:pt x="65" y="173"/>
                    </a:lnTo>
                    <a:lnTo>
                      <a:pt x="62" y="171"/>
                    </a:lnTo>
                    <a:lnTo>
                      <a:pt x="62" y="171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57" y="170"/>
                    </a:lnTo>
                    <a:lnTo>
                      <a:pt x="56" y="170"/>
                    </a:lnTo>
                    <a:lnTo>
                      <a:pt x="52" y="171"/>
                    </a:lnTo>
                    <a:lnTo>
                      <a:pt x="49" y="171"/>
                    </a:lnTo>
                    <a:lnTo>
                      <a:pt x="48" y="171"/>
                    </a:lnTo>
                    <a:lnTo>
                      <a:pt x="45" y="171"/>
                    </a:lnTo>
                    <a:lnTo>
                      <a:pt x="43" y="171"/>
                    </a:lnTo>
                    <a:lnTo>
                      <a:pt x="42" y="170"/>
                    </a:lnTo>
                    <a:lnTo>
                      <a:pt x="43" y="168"/>
                    </a:lnTo>
                    <a:lnTo>
                      <a:pt x="45" y="165"/>
                    </a:lnTo>
                    <a:lnTo>
                      <a:pt x="45" y="161"/>
                    </a:lnTo>
                    <a:lnTo>
                      <a:pt x="46" y="153"/>
                    </a:lnTo>
                    <a:lnTo>
                      <a:pt x="49" y="141"/>
                    </a:lnTo>
                    <a:lnTo>
                      <a:pt x="49" y="136"/>
                    </a:lnTo>
                    <a:lnTo>
                      <a:pt x="51" y="133"/>
                    </a:lnTo>
                    <a:lnTo>
                      <a:pt x="49" y="130"/>
                    </a:lnTo>
                    <a:lnTo>
                      <a:pt x="49" y="128"/>
                    </a:lnTo>
                    <a:lnTo>
                      <a:pt x="46" y="128"/>
                    </a:lnTo>
                    <a:lnTo>
                      <a:pt x="45" y="127"/>
                    </a:lnTo>
                    <a:lnTo>
                      <a:pt x="42" y="127"/>
                    </a:lnTo>
                    <a:lnTo>
                      <a:pt x="37" y="125"/>
                    </a:lnTo>
                    <a:lnTo>
                      <a:pt x="34" y="123"/>
                    </a:lnTo>
                    <a:lnTo>
                      <a:pt x="29" y="120"/>
                    </a:lnTo>
                    <a:lnTo>
                      <a:pt x="25" y="119"/>
                    </a:lnTo>
                    <a:lnTo>
                      <a:pt x="21" y="117"/>
                    </a:lnTo>
                    <a:lnTo>
                      <a:pt x="20" y="117"/>
                    </a:lnTo>
                    <a:lnTo>
                      <a:pt x="18" y="117"/>
                    </a:lnTo>
                    <a:lnTo>
                      <a:pt x="17" y="119"/>
                    </a:lnTo>
                    <a:lnTo>
                      <a:pt x="15" y="120"/>
                    </a:lnTo>
                    <a:lnTo>
                      <a:pt x="15" y="122"/>
                    </a:lnTo>
                    <a:lnTo>
                      <a:pt x="14" y="123"/>
                    </a:lnTo>
                    <a:lnTo>
                      <a:pt x="12" y="125"/>
                    </a:lnTo>
                    <a:lnTo>
                      <a:pt x="9" y="127"/>
                    </a:lnTo>
                    <a:lnTo>
                      <a:pt x="6" y="127"/>
                    </a:lnTo>
                    <a:lnTo>
                      <a:pt x="3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1" y="119"/>
                    </a:lnTo>
                    <a:lnTo>
                      <a:pt x="3" y="116"/>
                    </a:lnTo>
                    <a:lnTo>
                      <a:pt x="4" y="113"/>
                    </a:lnTo>
                    <a:lnTo>
                      <a:pt x="6" y="110"/>
                    </a:lnTo>
                    <a:lnTo>
                      <a:pt x="8" y="106"/>
                    </a:lnTo>
                    <a:lnTo>
                      <a:pt x="9" y="103"/>
                    </a:lnTo>
                    <a:lnTo>
                      <a:pt x="14" y="94"/>
                    </a:lnTo>
                    <a:lnTo>
                      <a:pt x="17" y="85"/>
                    </a:lnTo>
                    <a:lnTo>
                      <a:pt x="17" y="72"/>
                    </a:lnTo>
                    <a:lnTo>
                      <a:pt x="17" y="71"/>
                    </a:lnTo>
                    <a:lnTo>
                      <a:pt x="21" y="71"/>
                    </a:lnTo>
                    <a:lnTo>
                      <a:pt x="23" y="69"/>
                    </a:lnTo>
                    <a:lnTo>
                      <a:pt x="26" y="68"/>
                    </a:lnTo>
                    <a:lnTo>
                      <a:pt x="28" y="65"/>
                    </a:lnTo>
                    <a:lnTo>
                      <a:pt x="31" y="62"/>
                    </a:lnTo>
                    <a:lnTo>
                      <a:pt x="34" y="55"/>
                    </a:lnTo>
                    <a:lnTo>
                      <a:pt x="38" y="49"/>
                    </a:lnTo>
                    <a:lnTo>
                      <a:pt x="45" y="45"/>
                    </a:lnTo>
                    <a:lnTo>
                      <a:pt x="48" y="41"/>
                    </a:lnTo>
                    <a:lnTo>
                      <a:pt x="52" y="38"/>
                    </a:lnTo>
                    <a:lnTo>
                      <a:pt x="57" y="38"/>
                    </a:lnTo>
                    <a:lnTo>
                      <a:pt x="66" y="38"/>
                    </a:lnTo>
                    <a:lnTo>
                      <a:pt x="80" y="37"/>
                    </a:lnTo>
                    <a:lnTo>
                      <a:pt x="96" y="34"/>
                    </a:lnTo>
                    <a:lnTo>
                      <a:pt x="110" y="26"/>
                    </a:lnTo>
                    <a:lnTo>
                      <a:pt x="114" y="21"/>
                    </a:lnTo>
                    <a:lnTo>
                      <a:pt x="119" y="20"/>
                    </a:lnTo>
                    <a:lnTo>
                      <a:pt x="122" y="18"/>
                    </a:lnTo>
                    <a:lnTo>
                      <a:pt x="125" y="17"/>
                    </a:lnTo>
                    <a:lnTo>
                      <a:pt x="127" y="15"/>
                    </a:lnTo>
                    <a:lnTo>
                      <a:pt x="128" y="14"/>
                    </a:lnTo>
                    <a:lnTo>
                      <a:pt x="131" y="12"/>
                    </a:lnTo>
                    <a:lnTo>
                      <a:pt x="133" y="7"/>
                    </a:lnTo>
                    <a:lnTo>
                      <a:pt x="138" y="3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40"/>
              <p:cNvSpPr>
                <a:spLocks/>
              </p:cNvSpPr>
              <p:nvPr/>
            </p:nvSpPr>
            <p:spPr bwMode="auto">
              <a:xfrm>
                <a:off x="3203618" y="2165432"/>
                <a:ext cx="376736" cy="379223"/>
              </a:xfrm>
              <a:custGeom>
                <a:avLst/>
                <a:gdLst>
                  <a:gd name="T0" fmla="*/ 277 w 303"/>
                  <a:gd name="T1" fmla="*/ 2 h 305"/>
                  <a:gd name="T2" fmla="*/ 269 w 303"/>
                  <a:gd name="T3" fmla="*/ 25 h 305"/>
                  <a:gd name="T4" fmla="*/ 264 w 303"/>
                  <a:gd name="T5" fmla="*/ 51 h 305"/>
                  <a:gd name="T6" fmla="*/ 275 w 303"/>
                  <a:gd name="T7" fmla="*/ 54 h 305"/>
                  <a:gd name="T8" fmla="*/ 303 w 303"/>
                  <a:gd name="T9" fmla="*/ 88 h 305"/>
                  <a:gd name="T10" fmla="*/ 291 w 303"/>
                  <a:gd name="T11" fmla="*/ 98 h 305"/>
                  <a:gd name="T12" fmla="*/ 266 w 303"/>
                  <a:gd name="T13" fmla="*/ 96 h 305"/>
                  <a:gd name="T14" fmla="*/ 246 w 303"/>
                  <a:gd name="T15" fmla="*/ 119 h 305"/>
                  <a:gd name="T16" fmla="*/ 249 w 303"/>
                  <a:gd name="T17" fmla="*/ 147 h 305"/>
                  <a:gd name="T18" fmla="*/ 275 w 303"/>
                  <a:gd name="T19" fmla="*/ 153 h 305"/>
                  <a:gd name="T20" fmla="*/ 281 w 303"/>
                  <a:gd name="T21" fmla="*/ 161 h 305"/>
                  <a:gd name="T22" fmla="*/ 278 w 303"/>
                  <a:gd name="T23" fmla="*/ 174 h 305"/>
                  <a:gd name="T24" fmla="*/ 258 w 303"/>
                  <a:gd name="T25" fmla="*/ 186 h 305"/>
                  <a:gd name="T26" fmla="*/ 247 w 303"/>
                  <a:gd name="T27" fmla="*/ 191 h 305"/>
                  <a:gd name="T28" fmla="*/ 246 w 303"/>
                  <a:gd name="T29" fmla="*/ 192 h 305"/>
                  <a:gd name="T30" fmla="*/ 246 w 303"/>
                  <a:gd name="T31" fmla="*/ 195 h 305"/>
                  <a:gd name="T32" fmla="*/ 233 w 303"/>
                  <a:gd name="T33" fmla="*/ 204 h 305"/>
                  <a:gd name="T34" fmla="*/ 196 w 303"/>
                  <a:gd name="T35" fmla="*/ 206 h 305"/>
                  <a:gd name="T36" fmla="*/ 174 w 303"/>
                  <a:gd name="T37" fmla="*/ 220 h 305"/>
                  <a:gd name="T38" fmla="*/ 154 w 303"/>
                  <a:gd name="T39" fmla="*/ 220 h 305"/>
                  <a:gd name="T40" fmla="*/ 142 w 303"/>
                  <a:gd name="T41" fmla="*/ 220 h 305"/>
                  <a:gd name="T42" fmla="*/ 139 w 303"/>
                  <a:gd name="T43" fmla="*/ 228 h 305"/>
                  <a:gd name="T44" fmla="*/ 139 w 303"/>
                  <a:gd name="T45" fmla="*/ 240 h 305"/>
                  <a:gd name="T46" fmla="*/ 133 w 303"/>
                  <a:gd name="T47" fmla="*/ 265 h 305"/>
                  <a:gd name="T48" fmla="*/ 128 w 303"/>
                  <a:gd name="T49" fmla="*/ 277 h 305"/>
                  <a:gd name="T50" fmla="*/ 125 w 303"/>
                  <a:gd name="T51" fmla="*/ 280 h 305"/>
                  <a:gd name="T52" fmla="*/ 105 w 303"/>
                  <a:gd name="T53" fmla="*/ 276 h 305"/>
                  <a:gd name="T54" fmla="*/ 69 w 303"/>
                  <a:gd name="T55" fmla="*/ 274 h 305"/>
                  <a:gd name="T56" fmla="*/ 49 w 303"/>
                  <a:gd name="T57" fmla="*/ 288 h 305"/>
                  <a:gd name="T58" fmla="*/ 43 w 303"/>
                  <a:gd name="T59" fmla="*/ 294 h 305"/>
                  <a:gd name="T60" fmla="*/ 34 w 303"/>
                  <a:gd name="T61" fmla="*/ 300 h 305"/>
                  <a:gd name="T62" fmla="*/ 23 w 303"/>
                  <a:gd name="T63" fmla="*/ 296 h 305"/>
                  <a:gd name="T64" fmla="*/ 23 w 303"/>
                  <a:gd name="T65" fmla="*/ 279 h 305"/>
                  <a:gd name="T66" fmla="*/ 15 w 303"/>
                  <a:gd name="T67" fmla="*/ 235 h 305"/>
                  <a:gd name="T68" fmla="*/ 15 w 303"/>
                  <a:gd name="T69" fmla="*/ 204 h 305"/>
                  <a:gd name="T70" fmla="*/ 17 w 303"/>
                  <a:gd name="T71" fmla="*/ 184 h 305"/>
                  <a:gd name="T72" fmla="*/ 0 w 303"/>
                  <a:gd name="T73" fmla="*/ 169 h 305"/>
                  <a:gd name="T74" fmla="*/ 18 w 303"/>
                  <a:gd name="T75" fmla="*/ 163 h 305"/>
                  <a:gd name="T76" fmla="*/ 37 w 303"/>
                  <a:gd name="T77" fmla="*/ 155 h 305"/>
                  <a:gd name="T78" fmla="*/ 58 w 303"/>
                  <a:gd name="T79" fmla="*/ 139 h 305"/>
                  <a:gd name="T80" fmla="*/ 77 w 303"/>
                  <a:gd name="T81" fmla="*/ 129 h 305"/>
                  <a:gd name="T82" fmla="*/ 77 w 303"/>
                  <a:gd name="T83" fmla="*/ 88 h 305"/>
                  <a:gd name="T84" fmla="*/ 78 w 303"/>
                  <a:gd name="T85" fmla="*/ 79 h 305"/>
                  <a:gd name="T86" fmla="*/ 86 w 303"/>
                  <a:gd name="T87" fmla="*/ 78 h 305"/>
                  <a:gd name="T88" fmla="*/ 97 w 303"/>
                  <a:gd name="T89" fmla="*/ 74 h 305"/>
                  <a:gd name="T90" fmla="*/ 128 w 303"/>
                  <a:gd name="T91" fmla="*/ 65 h 305"/>
                  <a:gd name="T92" fmla="*/ 140 w 303"/>
                  <a:gd name="T93" fmla="*/ 65 h 305"/>
                  <a:gd name="T94" fmla="*/ 184 w 303"/>
                  <a:gd name="T95" fmla="*/ 62 h 305"/>
                  <a:gd name="T96" fmla="*/ 198 w 303"/>
                  <a:gd name="T97" fmla="*/ 59 h 305"/>
                  <a:gd name="T98" fmla="*/ 199 w 303"/>
                  <a:gd name="T99" fmla="*/ 56 h 305"/>
                  <a:gd name="T100" fmla="*/ 198 w 303"/>
                  <a:gd name="T101" fmla="*/ 53 h 305"/>
                  <a:gd name="T102" fmla="*/ 216 w 303"/>
                  <a:gd name="T103" fmla="*/ 44 h 305"/>
                  <a:gd name="T104" fmla="*/ 233 w 303"/>
                  <a:gd name="T105" fmla="*/ 34 h 305"/>
                  <a:gd name="T106" fmla="*/ 239 w 303"/>
                  <a:gd name="T107" fmla="*/ 23 h 305"/>
                  <a:gd name="T108" fmla="*/ 249 w 303"/>
                  <a:gd name="T109" fmla="*/ 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3" h="305">
                    <a:moveTo>
                      <a:pt x="269" y="0"/>
                    </a:moveTo>
                    <a:lnTo>
                      <a:pt x="277" y="0"/>
                    </a:lnTo>
                    <a:lnTo>
                      <a:pt x="277" y="2"/>
                    </a:lnTo>
                    <a:lnTo>
                      <a:pt x="275" y="6"/>
                    </a:lnTo>
                    <a:lnTo>
                      <a:pt x="270" y="13"/>
                    </a:lnTo>
                    <a:lnTo>
                      <a:pt x="269" y="25"/>
                    </a:lnTo>
                    <a:lnTo>
                      <a:pt x="267" y="40"/>
                    </a:lnTo>
                    <a:lnTo>
                      <a:pt x="266" y="48"/>
                    </a:lnTo>
                    <a:lnTo>
                      <a:pt x="264" y="51"/>
                    </a:lnTo>
                    <a:lnTo>
                      <a:pt x="264" y="51"/>
                    </a:lnTo>
                    <a:lnTo>
                      <a:pt x="267" y="51"/>
                    </a:lnTo>
                    <a:lnTo>
                      <a:pt x="275" y="54"/>
                    </a:lnTo>
                    <a:lnTo>
                      <a:pt x="287" y="62"/>
                    </a:lnTo>
                    <a:lnTo>
                      <a:pt x="298" y="79"/>
                    </a:lnTo>
                    <a:lnTo>
                      <a:pt x="303" y="88"/>
                    </a:lnTo>
                    <a:lnTo>
                      <a:pt x="303" y="95"/>
                    </a:lnTo>
                    <a:lnTo>
                      <a:pt x="298" y="98"/>
                    </a:lnTo>
                    <a:lnTo>
                      <a:pt x="291" y="98"/>
                    </a:lnTo>
                    <a:lnTo>
                      <a:pt x="283" y="98"/>
                    </a:lnTo>
                    <a:lnTo>
                      <a:pt x="275" y="98"/>
                    </a:lnTo>
                    <a:lnTo>
                      <a:pt x="266" y="96"/>
                    </a:lnTo>
                    <a:lnTo>
                      <a:pt x="255" y="99"/>
                    </a:lnTo>
                    <a:lnTo>
                      <a:pt x="249" y="107"/>
                    </a:lnTo>
                    <a:lnTo>
                      <a:pt x="246" y="119"/>
                    </a:lnTo>
                    <a:lnTo>
                      <a:pt x="243" y="132"/>
                    </a:lnTo>
                    <a:lnTo>
                      <a:pt x="244" y="143"/>
                    </a:lnTo>
                    <a:lnTo>
                      <a:pt x="249" y="147"/>
                    </a:lnTo>
                    <a:lnTo>
                      <a:pt x="258" y="150"/>
                    </a:lnTo>
                    <a:lnTo>
                      <a:pt x="270" y="152"/>
                    </a:lnTo>
                    <a:lnTo>
                      <a:pt x="275" y="153"/>
                    </a:lnTo>
                    <a:lnTo>
                      <a:pt x="278" y="155"/>
                    </a:lnTo>
                    <a:lnTo>
                      <a:pt x="280" y="158"/>
                    </a:lnTo>
                    <a:lnTo>
                      <a:pt x="281" y="161"/>
                    </a:lnTo>
                    <a:lnTo>
                      <a:pt x="281" y="166"/>
                    </a:lnTo>
                    <a:lnTo>
                      <a:pt x="283" y="169"/>
                    </a:lnTo>
                    <a:lnTo>
                      <a:pt x="278" y="174"/>
                    </a:lnTo>
                    <a:lnTo>
                      <a:pt x="274" y="178"/>
                    </a:lnTo>
                    <a:lnTo>
                      <a:pt x="266" y="183"/>
                    </a:lnTo>
                    <a:lnTo>
                      <a:pt x="258" y="186"/>
                    </a:lnTo>
                    <a:lnTo>
                      <a:pt x="253" y="189"/>
                    </a:lnTo>
                    <a:lnTo>
                      <a:pt x="250" y="191"/>
                    </a:lnTo>
                    <a:lnTo>
                      <a:pt x="247" y="191"/>
                    </a:lnTo>
                    <a:lnTo>
                      <a:pt x="247" y="192"/>
                    </a:lnTo>
                    <a:lnTo>
                      <a:pt x="246" y="192"/>
                    </a:lnTo>
                    <a:lnTo>
                      <a:pt x="246" y="192"/>
                    </a:lnTo>
                    <a:lnTo>
                      <a:pt x="247" y="194"/>
                    </a:lnTo>
                    <a:lnTo>
                      <a:pt x="247" y="194"/>
                    </a:lnTo>
                    <a:lnTo>
                      <a:pt x="246" y="195"/>
                    </a:lnTo>
                    <a:lnTo>
                      <a:pt x="244" y="197"/>
                    </a:lnTo>
                    <a:lnTo>
                      <a:pt x="239" y="201"/>
                    </a:lnTo>
                    <a:lnTo>
                      <a:pt x="233" y="204"/>
                    </a:lnTo>
                    <a:lnTo>
                      <a:pt x="224" y="208"/>
                    </a:lnTo>
                    <a:lnTo>
                      <a:pt x="210" y="206"/>
                    </a:lnTo>
                    <a:lnTo>
                      <a:pt x="196" y="206"/>
                    </a:lnTo>
                    <a:lnTo>
                      <a:pt x="187" y="208"/>
                    </a:lnTo>
                    <a:lnTo>
                      <a:pt x="179" y="212"/>
                    </a:lnTo>
                    <a:lnTo>
                      <a:pt x="174" y="220"/>
                    </a:lnTo>
                    <a:lnTo>
                      <a:pt x="168" y="223"/>
                    </a:lnTo>
                    <a:lnTo>
                      <a:pt x="162" y="223"/>
                    </a:lnTo>
                    <a:lnTo>
                      <a:pt x="154" y="220"/>
                    </a:lnTo>
                    <a:lnTo>
                      <a:pt x="147" y="218"/>
                    </a:lnTo>
                    <a:lnTo>
                      <a:pt x="143" y="218"/>
                    </a:lnTo>
                    <a:lnTo>
                      <a:pt x="142" y="220"/>
                    </a:lnTo>
                    <a:lnTo>
                      <a:pt x="140" y="222"/>
                    </a:lnTo>
                    <a:lnTo>
                      <a:pt x="139" y="225"/>
                    </a:lnTo>
                    <a:lnTo>
                      <a:pt x="139" y="228"/>
                    </a:lnTo>
                    <a:lnTo>
                      <a:pt x="139" y="232"/>
                    </a:lnTo>
                    <a:lnTo>
                      <a:pt x="139" y="235"/>
                    </a:lnTo>
                    <a:lnTo>
                      <a:pt x="139" y="240"/>
                    </a:lnTo>
                    <a:lnTo>
                      <a:pt x="139" y="248"/>
                    </a:lnTo>
                    <a:lnTo>
                      <a:pt x="137" y="256"/>
                    </a:lnTo>
                    <a:lnTo>
                      <a:pt x="133" y="265"/>
                    </a:lnTo>
                    <a:lnTo>
                      <a:pt x="130" y="270"/>
                    </a:lnTo>
                    <a:lnTo>
                      <a:pt x="128" y="274"/>
                    </a:lnTo>
                    <a:lnTo>
                      <a:pt x="128" y="277"/>
                    </a:lnTo>
                    <a:lnTo>
                      <a:pt x="128" y="279"/>
                    </a:lnTo>
                    <a:lnTo>
                      <a:pt x="126" y="280"/>
                    </a:lnTo>
                    <a:lnTo>
                      <a:pt x="125" y="280"/>
                    </a:lnTo>
                    <a:lnTo>
                      <a:pt x="123" y="282"/>
                    </a:lnTo>
                    <a:lnTo>
                      <a:pt x="114" y="279"/>
                    </a:lnTo>
                    <a:lnTo>
                      <a:pt x="105" y="276"/>
                    </a:lnTo>
                    <a:lnTo>
                      <a:pt x="91" y="271"/>
                    </a:lnTo>
                    <a:lnTo>
                      <a:pt x="80" y="270"/>
                    </a:lnTo>
                    <a:lnTo>
                      <a:pt x="69" y="274"/>
                    </a:lnTo>
                    <a:lnTo>
                      <a:pt x="57" y="282"/>
                    </a:lnTo>
                    <a:lnTo>
                      <a:pt x="52" y="287"/>
                    </a:lnTo>
                    <a:lnTo>
                      <a:pt x="49" y="288"/>
                    </a:lnTo>
                    <a:lnTo>
                      <a:pt x="48" y="291"/>
                    </a:lnTo>
                    <a:lnTo>
                      <a:pt x="46" y="293"/>
                    </a:lnTo>
                    <a:lnTo>
                      <a:pt x="43" y="294"/>
                    </a:lnTo>
                    <a:lnTo>
                      <a:pt x="41" y="296"/>
                    </a:lnTo>
                    <a:lnTo>
                      <a:pt x="38" y="297"/>
                    </a:lnTo>
                    <a:lnTo>
                      <a:pt x="34" y="300"/>
                    </a:lnTo>
                    <a:lnTo>
                      <a:pt x="29" y="302"/>
                    </a:lnTo>
                    <a:lnTo>
                      <a:pt x="24" y="305"/>
                    </a:lnTo>
                    <a:lnTo>
                      <a:pt x="23" y="296"/>
                    </a:lnTo>
                    <a:lnTo>
                      <a:pt x="23" y="290"/>
                    </a:lnTo>
                    <a:lnTo>
                      <a:pt x="23" y="285"/>
                    </a:lnTo>
                    <a:lnTo>
                      <a:pt x="23" y="279"/>
                    </a:lnTo>
                    <a:lnTo>
                      <a:pt x="20" y="266"/>
                    </a:lnTo>
                    <a:lnTo>
                      <a:pt x="17" y="248"/>
                    </a:lnTo>
                    <a:lnTo>
                      <a:pt x="15" y="235"/>
                    </a:lnTo>
                    <a:lnTo>
                      <a:pt x="15" y="225"/>
                    </a:lnTo>
                    <a:lnTo>
                      <a:pt x="13" y="215"/>
                    </a:lnTo>
                    <a:lnTo>
                      <a:pt x="15" y="204"/>
                    </a:lnTo>
                    <a:lnTo>
                      <a:pt x="15" y="195"/>
                    </a:lnTo>
                    <a:lnTo>
                      <a:pt x="17" y="187"/>
                    </a:lnTo>
                    <a:lnTo>
                      <a:pt x="17" y="184"/>
                    </a:lnTo>
                    <a:lnTo>
                      <a:pt x="1" y="172"/>
                    </a:lnTo>
                    <a:lnTo>
                      <a:pt x="1" y="170"/>
                    </a:lnTo>
                    <a:lnTo>
                      <a:pt x="0" y="169"/>
                    </a:lnTo>
                    <a:lnTo>
                      <a:pt x="4" y="167"/>
                    </a:lnTo>
                    <a:lnTo>
                      <a:pt x="10" y="166"/>
                    </a:lnTo>
                    <a:lnTo>
                      <a:pt x="18" y="163"/>
                    </a:lnTo>
                    <a:lnTo>
                      <a:pt x="26" y="158"/>
                    </a:lnTo>
                    <a:lnTo>
                      <a:pt x="32" y="157"/>
                    </a:lnTo>
                    <a:lnTo>
                      <a:pt x="37" y="155"/>
                    </a:lnTo>
                    <a:lnTo>
                      <a:pt x="41" y="153"/>
                    </a:lnTo>
                    <a:lnTo>
                      <a:pt x="49" y="147"/>
                    </a:lnTo>
                    <a:lnTo>
                      <a:pt x="58" y="139"/>
                    </a:lnTo>
                    <a:lnTo>
                      <a:pt x="68" y="136"/>
                    </a:lnTo>
                    <a:lnTo>
                      <a:pt x="72" y="133"/>
                    </a:lnTo>
                    <a:lnTo>
                      <a:pt x="77" y="129"/>
                    </a:lnTo>
                    <a:lnTo>
                      <a:pt x="77" y="119"/>
                    </a:lnTo>
                    <a:lnTo>
                      <a:pt x="77" y="105"/>
                    </a:lnTo>
                    <a:lnTo>
                      <a:pt x="77" y="88"/>
                    </a:lnTo>
                    <a:lnTo>
                      <a:pt x="77" y="84"/>
                    </a:lnTo>
                    <a:lnTo>
                      <a:pt x="77" y="81"/>
                    </a:lnTo>
                    <a:lnTo>
                      <a:pt x="78" y="79"/>
                    </a:lnTo>
                    <a:lnTo>
                      <a:pt x="82" y="79"/>
                    </a:lnTo>
                    <a:lnTo>
                      <a:pt x="83" y="79"/>
                    </a:lnTo>
                    <a:lnTo>
                      <a:pt x="86" y="78"/>
                    </a:lnTo>
                    <a:lnTo>
                      <a:pt x="89" y="78"/>
                    </a:lnTo>
                    <a:lnTo>
                      <a:pt x="92" y="76"/>
                    </a:lnTo>
                    <a:lnTo>
                      <a:pt x="97" y="74"/>
                    </a:lnTo>
                    <a:lnTo>
                      <a:pt x="106" y="68"/>
                    </a:lnTo>
                    <a:lnTo>
                      <a:pt x="119" y="67"/>
                    </a:lnTo>
                    <a:lnTo>
                      <a:pt x="128" y="65"/>
                    </a:lnTo>
                    <a:lnTo>
                      <a:pt x="133" y="67"/>
                    </a:lnTo>
                    <a:lnTo>
                      <a:pt x="134" y="67"/>
                    </a:lnTo>
                    <a:lnTo>
                      <a:pt x="140" y="65"/>
                    </a:lnTo>
                    <a:lnTo>
                      <a:pt x="154" y="65"/>
                    </a:lnTo>
                    <a:lnTo>
                      <a:pt x="174" y="64"/>
                    </a:lnTo>
                    <a:lnTo>
                      <a:pt x="184" y="62"/>
                    </a:lnTo>
                    <a:lnTo>
                      <a:pt x="190" y="62"/>
                    </a:lnTo>
                    <a:lnTo>
                      <a:pt x="195" y="61"/>
                    </a:lnTo>
                    <a:lnTo>
                      <a:pt x="198" y="59"/>
                    </a:lnTo>
                    <a:lnTo>
                      <a:pt x="199" y="57"/>
                    </a:lnTo>
                    <a:lnTo>
                      <a:pt x="199" y="56"/>
                    </a:lnTo>
                    <a:lnTo>
                      <a:pt x="199" y="56"/>
                    </a:lnTo>
                    <a:lnTo>
                      <a:pt x="199" y="54"/>
                    </a:lnTo>
                    <a:lnTo>
                      <a:pt x="198" y="54"/>
                    </a:lnTo>
                    <a:lnTo>
                      <a:pt x="198" y="53"/>
                    </a:lnTo>
                    <a:lnTo>
                      <a:pt x="201" y="51"/>
                    </a:lnTo>
                    <a:lnTo>
                      <a:pt x="207" y="48"/>
                    </a:lnTo>
                    <a:lnTo>
                      <a:pt x="216" y="44"/>
                    </a:lnTo>
                    <a:lnTo>
                      <a:pt x="226" y="39"/>
                    </a:lnTo>
                    <a:lnTo>
                      <a:pt x="230" y="36"/>
                    </a:lnTo>
                    <a:lnTo>
                      <a:pt x="233" y="34"/>
                    </a:lnTo>
                    <a:lnTo>
                      <a:pt x="236" y="31"/>
                    </a:lnTo>
                    <a:lnTo>
                      <a:pt x="238" y="28"/>
                    </a:lnTo>
                    <a:lnTo>
                      <a:pt x="239" y="23"/>
                    </a:lnTo>
                    <a:lnTo>
                      <a:pt x="241" y="19"/>
                    </a:lnTo>
                    <a:lnTo>
                      <a:pt x="244" y="9"/>
                    </a:lnTo>
                    <a:lnTo>
                      <a:pt x="249" y="5"/>
                    </a:lnTo>
                    <a:lnTo>
                      <a:pt x="256" y="2"/>
                    </a:lnTo>
                    <a:lnTo>
                      <a:pt x="26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Freeform 41"/>
              <p:cNvSpPr>
                <a:spLocks/>
              </p:cNvSpPr>
              <p:nvPr/>
            </p:nvSpPr>
            <p:spPr bwMode="auto">
              <a:xfrm>
                <a:off x="3233459" y="2375558"/>
                <a:ext cx="460040" cy="336949"/>
              </a:xfrm>
              <a:custGeom>
                <a:avLst/>
                <a:gdLst>
                  <a:gd name="T0" fmla="*/ 273 w 370"/>
                  <a:gd name="T1" fmla="*/ 29 h 271"/>
                  <a:gd name="T2" fmla="*/ 268 w 370"/>
                  <a:gd name="T3" fmla="*/ 63 h 271"/>
                  <a:gd name="T4" fmla="*/ 260 w 370"/>
                  <a:gd name="T5" fmla="*/ 79 h 271"/>
                  <a:gd name="T6" fmla="*/ 265 w 370"/>
                  <a:gd name="T7" fmla="*/ 87 h 271"/>
                  <a:gd name="T8" fmla="*/ 274 w 370"/>
                  <a:gd name="T9" fmla="*/ 80 h 271"/>
                  <a:gd name="T10" fmla="*/ 284 w 370"/>
                  <a:gd name="T11" fmla="*/ 79 h 271"/>
                  <a:gd name="T12" fmla="*/ 304 w 370"/>
                  <a:gd name="T13" fmla="*/ 87 h 271"/>
                  <a:gd name="T14" fmla="*/ 308 w 370"/>
                  <a:gd name="T15" fmla="*/ 96 h 271"/>
                  <a:gd name="T16" fmla="*/ 302 w 370"/>
                  <a:gd name="T17" fmla="*/ 128 h 271"/>
                  <a:gd name="T18" fmla="*/ 308 w 370"/>
                  <a:gd name="T19" fmla="*/ 131 h 271"/>
                  <a:gd name="T20" fmla="*/ 319 w 370"/>
                  <a:gd name="T21" fmla="*/ 130 h 271"/>
                  <a:gd name="T22" fmla="*/ 327 w 370"/>
                  <a:gd name="T23" fmla="*/ 135 h 271"/>
                  <a:gd name="T24" fmla="*/ 336 w 370"/>
                  <a:gd name="T25" fmla="*/ 139 h 271"/>
                  <a:gd name="T26" fmla="*/ 355 w 370"/>
                  <a:gd name="T27" fmla="*/ 131 h 271"/>
                  <a:gd name="T28" fmla="*/ 369 w 370"/>
                  <a:gd name="T29" fmla="*/ 128 h 271"/>
                  <a:gd name="T30" fmla="*/ 369 w 370"/>
                  <a:gd name="T31" fmla="*/ 144 h 271"/>
                  <a:gd name="T32" fmla="*/ 364 w 370"/>
                  <a:gd name="T33" fmla="*/ 156 h 271"/>
                  <a:gd name="T34" fmla="*/ 330 w 370"/>
                  <a:gd name="T35" fmla="*/ 196 h 271"/>
                  <a:gd name="T36" fmla="*/ 318 w 370"/>
                  <a:gd name="T37" fmla="*/ 221 h 271"/>
                  <a:gd name="T38" fmla="*/ 315 w 370"/>
                  <a:gd name="T39" fmla="*/ 232 h 271"/>
                  <a:gd name="T40" fmla="*/ 315 w 370"/>
                  <a:gd name="T41" fmla="*/ 258 h 271"/>
                  <a:gd name="T42" fmla="*/ 287 w 370"/>
                  <a:gd name="T43" fmla="*/ 269 h 271"/>
                  <a:gd name="T44" fmla="*/ 270 w 370"/>
                  <a:gd name="T45" fmla="*/ 269 h 271"/>
                  <a:gd name="T46" fmla="*/ 257 w 370"/>
                  <a:gd name="T47" fmla="*/ 265 h 271"/>
                  <a:gd name="T48" fmla="*/ 245 w 370"/>
                  <a:gd name="T49" fmla="*/ 249 h 271"/>
                  <a:gd name="T50" fmla="*/ 231 w 370"/>
                  <a:gd name="T51" fmla="*/ 244 h 271"/>
                  <a:gd name="T52" fmla="*/ 211 w 370"/>
                  <a:gd name="T53" fmla="*/ 246 h 271"/>
                  <a:gd name="T54" fmla="*/ 203 w 370"/>
                  <a:gd name="T55" fmla="*/ 251 h 271"/>
                  <a:gd name="T56" fmla="*/ 200 w 370"/>
                  <a:gd name="T57" fmla="*/ 263 h 271"/>
                  <a:gd name="T58" fmla="*/ 205 w 370"/>
                  <a:gd name="T59" fmla="*/ 268 h 271"/>
                  <a:gd name="T60" fmla="*/ 175 w 370"/>
                  <a:gd name="T61" fmla="*/ 252 h 271"/>
                  <a:gd name="T62" fmla="*/ 166 w 370"/>
                  <a:gd name="T63" fmla="*/ 244 h 271"/>
                  <a:gd name="T64" fmla="*/ 161 w 370"/>
                  <a:gd name="T65" fmla="*/ 243 h 271"/>
                  <a:gd name="T66" fmla="*/ 121 w 370"/>
                  <a:gd name="T67" fmla="*/ 254 h 271"/>
                  <a:gd name="T68" fmla="*/ 115 w 370"/>
                  <a:gd name="T69" fmla="*/ 258 h 271"/>
                  <a:gd name="T70" fmla="*/ 98 w 370"/>
                  <a:gd name="T71" fmla="*/ 266 h 271"/>
                  <a:gd name="T72" fmla="*/ 84 w 370"/>
                  <a:gd name="T73" fmla="*/ 261 h 271"/>
                  <a:gd name="T74" fmla="*/ 79 w 370"/>
                  <a:gd name="T75" fmla="*/ 260 h 271"/>
                  <a:gd name="T76" fmla="*/ 79 w 370"/>
                  <a:gd name="T77" fmla="*/ 238 h 271"/>
                  <a:gd name="T78" fmla="*/ 87 w 370"/>
                  <a:gd name="T79" fmla="*/ 234 h 271"/>
                  <a:gd name="T80" fmla="*/ 78 w 370"/>
                  <a:gd name="T81" fmla="*/ 223 h 271"/>
                  <a:gd name="T82" fmla="*/ 62 w 370"/>
                  <a:gd name="T83" fmla="*/ 215 h 271"/>
                  <a:gd name="T84" fmla="*/ 37 w 370"/>
                  <a:gd name="T85" fmla="*/ 204 h 271"/>
                  <a:gd name="T86" fmla="*/ 31 w 370"/>
                  <a:gd name="T87" fmla="*/ 201 h 271"/>
                  <a:gd name="T88" fmla="*/ 8 w 370"/>
                  <a:gd name="T89" fmla="*/ 183 h 271"/>
                  <a:gd name="T90" fmla="*/ 5 w 370"/>
                  <a:gd name="T91" fmla="*/ 133 h 271"/>
                  <a:gd name="T92" fmla="*/ 22 w 370"/>
                  <a:gd name="T93" fmla="*/ 124 h 271"/>
                  <a:gd name="T94" fmla="*/ 45 w 370"/>
                  <a:gd name="T95" fmla="*/ 105 h 271"/>
                  <a:gd name="T96" fmla="*/ 99 w 370"/>
                  <a:gd name="T97" fmla="*/ 113 h 271"/>
                  <a:gd name="T98" fmla="*/ 104 w 370"/>
                  <a:gd name="T99" fmla="*/ 105 h 271"/>
                  <a:gd name="T100" fmla="*/ 115 w 370"/>
                  <a:gd name="T101" fmla="*/ 71 h 271"/>
                  <a:gd name="T102" fmla="*/ 116 w 370"/>
                  <a:gd name="T103" fmla="*/ 53 h 271"/>
                  <a:gd name="T104" fmla="*/ 138 w 370"/>
                  <a:gd name="T105" fmla="*/ 54 h 271"/>
                  <a:gd name="T106" fmla="*/ 172 w 370"/>
                  <a:gd name="T107" fmla="*/ 37 h 271"/>
                  <a:gd name="T108" fmla="*/ 220 w 370"/>
                  <a:gd name="T109" fmla="*/ 28 h 271"/>
                  <a:gd name="T110" fmla="*/ 222 w 370"/>
                  <a:gd name="T111" fmla="*/ 23 h 271"/>
                  <a:gd name="T112" fmla="*/ 234 w 370"/>
                  <a:gd name="T113" fmla="*/ 1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0" h="271">
                    <a:moveTo>
                      <a:pt x="259" y="0"/>
                    </a:moveTo>
                    <a:lnTo>
                      <a:pt x="259" y="11"/>
                    </a:lnTo>
                    <a:lnTo>
                      <a:pt x="260" y="20"/>
                    </a:lnTo>
                    <a:lnTo>
                      <a:pt x="268" y="26"/>
                    </a:lnTo>
                    <a:lnTo>
                      <a:pt x="273" y="29"/>
                    </a:lnTo>
                    <a:lnTo>
                      <a:pt x="276" y="31"/>
                    </a:lnTo>
                    <a:lnTo>
                      <a:pt x="276" y="32"/>
                    </a:lnTo>
                    <a:lnTo>
                      <a:pt x="276" y="45"/>
                    </a:lnTo>
                    <a:lnTo>
                      <a:pt x="273" y="54"/>
                    </a:lnTo>
                    <a:lnTo>
                      <a:pt x="268" y="63"/>
                    </a:lnTo>
                    <a:lnTo>
                      <a:pt x="267" y="66"/>
                    </a:lnTo>
                    <a:lnTo>
                      <a:pt x="265" y="70"/>
                    </a:lnTo>
                    <a:lnTo>
                      <a:pt x="263" y="73"/>
                    </a:lnTo>
                    <a:lnTo>
                      <a:pt x="262" y="76"/>
                    </a:lnTo>
                    <a:lnTo>
                      <a:pt x="260" y="79"/>
                    </a:lnTo>
                    <a:lnTo>
                      <a:pt x="259" y="80"/>
                    </a:lnTo>
                    <a:lnTo>
                      <a:pt x="259" y="83"/>
                    </a:lnTo>
                    <a:lnTo>
                      <a:pt x="259" y="85"/>
                    </a:lnTo>
                    <a:lnTo>
                      <a:pt x="262" y="87"/>
                    </a:lnTo>
                    <a:lnTo>
                      <a:pt x="265" y="87"/>
                    </a:lnTo>
                    <a:lnTo>
                      <a:pt x="268" y="87"/>
                    </a:lnTo>
                    <a:lnTo>
                      <a:pt x="271" y="85"/>
                    </a:lnTo>
                    <a:lnTo>
                      <a:pt x="273" y="83"/>
                    </a:lnTo>
                    <a:lnTo>
                      <a:pt x="274" y="82"/>
                    </a:lnTo>
                    <a:lnTo>
                      <a:pt x="274" y="80"/>
                    </a:lnTo>
                    <a:lnTo>
                      <a:pt x="276" y="79"/>
                    </a:lnTo>
                    <a:lnTo>
                      <a:pt x="277" y="77"/>
                    </a:lnTo>
                    <a:lnTo>
                      <a:pt x="279" y="77"/>
                    </a:lnTo>
                    <a:lnTo>
                      <a:pt x="280" y="77"/>
                    </a:lnTo>
                    <a:lnTo>
                      <a:pt x="284" y="79"/>
                    </a:lnTo>
                    <a:lnTo>
                      <a:pt x="288" y="80"/>
                    </a:lnTo>
                    <a:lnTo>
                      <a:pt x="293" y="83"/>
                    </a:lnTo>
                    <a:lnTo>
                      <a:pt x="296" y="85"/>
                    </a:lnTo>
                    <a:lnTo>
                      <a:pt x="301" y="87"/>
                    </a:lnTo>
                    <a:lnTo>
                      <a:pt x="304" y="87"/>
                    </a:lnTo>
                    <a:lnTo>
                      <a:pt x="305" y="88"/>
                    </a:lnTo>
                    <a:lnTo>
                      <a:pt x="308" y="88"/>
                    </a:lnTo>
                    <a:lnTo>
                      <a:pt x="308" y="90"/>
                    </a:lnTo>
                    <a:lnTo>
                      <a:pt x="310" y="93"/>
                    </a:lnTo>
                    <a:lnTo>
                      <a:pt x="308" y="96"/>
                    </a:lnTo>
                    <a:lnTo>
                      <a:pt x="308" y="101"/>
                    </a:lnTo>
                    <a:lnTo>
                      <a:pt x="305" y="113"/>
                    </a:lnTo>
                    <a:lnTo>
                      <a:pt x="304" y="121"/>
                    </a:lnTo>
                    <a:lnTo>
                      <a:pt x="304" y="125"/>
                    </a:lnTo>
                    <a:lnTo>
                      <a:pt x="302" y="128"/>
                    </a:lnTo>
                    <a:lnTo>
                      <a:pt x="301" y="130"/>
                    </a:lnTo>
                    <a:lnTo>
                      <a:pt x="302" y="131"/>
                    </a:lnTo>
                    <a:lnTo>
                      <a:pt x="304" y="131"/>
                    </a:lnTo>
                    <a:lnTo>
                      <a:pt x="307" y="131"/>
                    </a:lnTo>
                    <a:lnTo>
                      <a:pt x="308" y="131"/>
                    </a:lnTo>
                    <a:lnTo>
                      <a:pt x="311" y="131"/>
                    </a:lnTo>
                    <a:lnTo>
                      <a:pt x="315" y="130"/>
                    </a:lnTo>
                    <a:lnTo>
                      <a:pt x="316" y="130"/>
                    </a:lnTo>
                    <a:lnTo>
                      <a:pt x="319" y="130"/>
                    </a:lnTo>
                    <a:lnTo>
                      <a:pt x="319" y="130"/>
                    </a:lnTo>
                    <a:lnTo>
                      <a:pt x="319" y="130"/>
                    </a:lnTo>
                    <a:lnTo>
                      <a:pt x="321" y="131"/>
                    </a:lnTo>
                    <a:lnTo>
                      <a:pt x="321" y="131"/>
                    </a:lnTo>
                    <a:lnTo>
                      <a:pt x="324" y="133"/>
                    </a:lnTo>
                    <a:lnTo>
                      <a:pt x="327" y="135"/>
                    </a:lnTo>
                    <a:lnTo>
                      <a:pt x="330" y="138"/>
                    </a:lnTo>
                    <a:lnTo>
                      <a:pt x="333" y="139"/>
                    </a:lnTo>
                    <a:lnTo>
                      <a:pt x="335" y="139"/>
                    </a:lnTo>
                    <a:lnTo>
                      <a:pt x="335" y="139"/>
                    </a:lnTo>
                    <a:lnTo>
                      <a:pt x="336" y="139"/>
                    </a:lnTo>
                    <a:lnTo>
                      <a:pt x="339" y="139"/>
                    </a:lnTo>
                    <a:lnTo>
                      <a:pt x="344" y="138"/>
                    </a:lnTo>
                    <a:lnTo>
                      <a:pt x="349" y="136"/>
                    </a:lnTo>
                    <a:lnTo>
                      <a:pt x="352" y="133"/>
                    </a:lnTo>
                    <a:lnTo>
                      <a:pt x="355" y="131"/>
                    </a:lnTo>
                    <a:lnTo>
                      <a:pt x="358" y="130"/>
                    </a:lnTo>
                    <a:lnTo>
                      <a:pt x="361" y="128"/>
                    </a:lnTo>
                    <a:lnTo>
                      <a:pt x="364" y="128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0" y="130"/>
                    </a:lnTo>
                    <a:lnTo>
                      <a:pt x="370" y="131"/>
                    </a:lnTo>
                    <a:lnTo>
                      <a:pt x="370" y="136"/>
                    </a:lnTo>
                    <a:lnTo>
                      <a:pt x="370" y="141"/>
                    </a:lnTo>
                    <a:lnTo>
                      <a:pt x="369" y="144"/>
                    </a:lnTo>
                    <a:lnTo>
                      <a:pt x="369" y="147"/>
                    </a:lnTo>
                    <a:lnTo>
                      <a:pt x="367" y="150"/>
                    </a:lnTo>
                    <a:lnTo>
                      <a:pt x="367" y="152"/>
                    </a:lnTo>
                    <a:lnTo>
                      <a:pt x="366" y="153"/>
                    </a:lnTo>
                    <a:lnTo>
                      <a:pt x="364" y="156"/>
                    </a:lnTo>
                    <a:lnTo>
                      <a:pt x="361" y="159"/>
                    </a:lnTo>
                    <a:lnTo>
                      <a:pt x="358" y="164"/>
                    </a:lnTo>
                    <a:lnTo>
                      <a:pt x="347" y="178"/>
                    </a:lnTo>
                    <a:lnTo>
                      <a:pt x="338" y="187"/>
                    </a:lnTo>
                    <a:lnTo>
                      <a:pt x="330" y="196"/>
                    </a:lnTo>
                    <a:lnTo>
                      <a:pt x="328" y="203"/>
                    </a:lnTo>
                    <a:lnTo>
                      <a:pt x="325" y="207"/>
                    </a:lnTo>
                    <a:lnTo>
                      <a:pt x="322" y="210"/>
                    </a:lnTo>
                    <a:lnTo>
                      <a:pt x="319" y="215"/>
                    </a:lnTo>
                    <a:lnTo>
                      <a:pt x="318" y="221"/>
                    </a:lnTo>
                    <a:lnTo>
                      <a:pt x="318" y="224"/>
                    </a:lnTo>
                    <a:lnTo>
                      <a:pt x="316" y="227"/>
                    </a:lnTo>
                    <a:lnTo>
                      <a:pt x="316" y="229"/>
                    </a:lnTo>
                    <a:lnTo>
                      <a:pt x="316" y="231"/>
                    </a:lnTo>
                    <a:lnTo>
                      <a:pt x="315" y="232"/>
                    </a:lnTo>
                    <a:lnTo>
                      <a:pt x="315" y="234"/>
                    </a:lnTo>
                    <a:lnTo>
                      <a:pt x="315" y="237"/>
                    </a:lnTo>
                    <a:lnTo>
                      <a:pt x="316" y="243"/>
                    </a:lnTo>
                    <a:lnTo>
                      <a:pt x="316" y="249"/>
                    </a:lnTo>
                    <a:lnTo>
                      <a:pt x="315" y="258"/>
                    </a:lnTo>
                    <a:lnTo>
                      <a:pt x="311" y="266"/>
                    </a:lnTo>
                    <a:lnTo>
                      <a:pt x="304" y="266"/>
                    </a:lnTo>
                    <a:lnTo>
                      <a:pt x="299" y="266"/>
                    </a:lnTo>
                    <a:lnTo>
                      <a:pt x="294" y="268"/>
                    </a:lnTo>
                    <a:lnTo>
                      <a:pt x="287" y="269"/>
                    </a:lnTo>
                    <a:lnTo>
                      <a:pt x="280" y="269"/>
                    </a:lnTo>
                    <a:lnTo>
                      <a:pt x="276" y="271"/>
                    </a:lnTo>
                    <a:lnTo>
                      <a:pt x="273" y="271"/>
                    </a:lnTo>
                    <a:lnTo>
                      <a:pt x="271" y="271"/>
                    </a:lnTo>
                    <a:lnTo>
                      <a:pt x="270" y="269"/>
                    </a:lnTo>
                    <a:lnTo>
                      <a:pt x="267" y="268"/>
                    </a:lnTo>
                    <a:lnTo>
                      <a:pt x="263" y="266"/>
                    </a:lnTo>
                    <a:lnTo>
                      <a:pt x="262" y="266"/>
                    </a:lnTo>
                    <a:lnTo>
                      <a:pt x="259" y="266"/>
                    </a:lnTo>
                    <a:lnTo>
                      <a:pt x="257" y="265"/>
                    </a:lnTo>
                    <a:lnTo>
                      <a:pt x="256" y="263"/>
                    </a:lnTo>
                    <a:lnTo>
                      <a:pt x="253" y="260"/>
                    </a:lnTo>
                    <a:lnTo>
                      <a:pt x="250" y="257"/>
                    </a:lnTo>
                    <a:lnTo>
                      <a:pt x="246" y="252"/>
                    </a:lnTo>
                    <a:lnTo>
                      <a:pt x="245" y="249"/>
                    </a:lnTo>
                    <a:lnTo>
                      <a:pt x="243" y="246"/>
                    </a:lnTo>
                    <a:lnTo>
                      <a:pt x="240" y="244"/>
                    </a:lnTo>
                    <a:lnTo>
                      <a:pt x="239" y="243"/>
                    </a:lnTo>
                    <a:lnTo>
                      <a:pt x="236" y="243"/>
                    </a:lnTo>
                    <a:lnTo>
                      <a:pt x="231" y="244"/>
                    </a:lnTo>
                    <a:lnTo>
                      <a:pt x="225" y="244"/>
                    </a:lnTo>
                    <a:lnTo>
                      <a:pt x="222" y="246"/>
                    </a:lnTo>
                    <a:lnTo>
                      <a:pt x="217" y="246"/>
                    </a:lnTo>
                    <a:lnTo>
                      <a:pt x="214" y="246"/>
                    </a:lnTo>
                    <a:lnTo>
                      <a:pt x="211" y="246"/>
                    </a:lnTo>
                    <a:lnTo>
                      <a:pt x="209" y="248"/>
                    </a:lnTo>
                    <a:lnTo>
                      <a:pt x="208" y="249"/>
                    </a:lnTo>
                    <a:lnTo>
                      <a:pt x="206" y="251"/>
                    </a:lnTo>
                    <a:lnTo>
                      <a:pt x="205" y="251"/>
                    </a:lnTo>
                    <a:lnTo>
                      <a:pt x="203" y="251"/>
                    </a:lnTo>
                    <a:lnTo>
                      <a:pt x="202" y="252"/>
                    </a:lnTo>
                    <a:lnTo>
                      <a:pt x="198" y="255"/>
                    </a:lnTo>
                    <a:lnTo>
                      <a:pt x="198" y="258"/>
                    </a:lnTo>
                    <a:lnTo>
                      <a:pt x="198" y="260"/>
                    </a:lnTo>
                    <a:lnTo>
                      <a:pt x="200" y="263"/>
                    </a:lnTo>
                    <a:lnTo>
                      <a:pt x="202" y="265"/>
                    </a:lnTo>
                    <a:lnTo>
                      <a:pt x="203" y="266"/>
                    </a:lnTo>
                    <a:lnTo>
                      <a:pt x="203" y="268"/>
                    </a:lnTo>
                    <a:lnTo>
                      <a:pt x="205" y="268"/>
                    </a:lnTo>
                    <a:lnTo>
                      <a:pt x="205" y="268"/>
                    </a:lnTo>
                    <a:lnTo>
                      <a:pt x="203" y="268"/>
                    </a:lnTo>
                    <a:lnTo>
                      <a:pt x="200" y="266"/>
                    </a:lnTo>
                    <a:lnTo>
                      <a:pt x="195" y="265"/>
                    </a:lnTo>
                    <a:lnTo>
                      <a:pt x="183" y="257"/>
                    </a:lnTo>
                    <a:lnTo>
                      <a:pt x="175" y="252"/>
                    </a:lnTo>
                    <a:lnTo>
                      <a:pt x="171" y="249"/>
                    </a:lnTo>
                    <a:lnTo>
                      <a:pt x="167" y="246"/>
                    </a:lnTo>
                    <a:lnTo>
                      <a:pt x="166" y="246"/>
                    </a:lnTo>
                    <a:lnTo>
                      <a:pt x="166" y="246"/>
                    </a:lnTo>
                    <a:lnTo>
                      <a:pt x="166" y="244"/>
                    </a:lnTo>
                    <a:lnTo>
                      <a:pt x="167" y="244"/>
                    </a:lnTo>
                    <a:lnTo>
                      <a:pt x="167" y="243"/>
                    </a:lnTo>
                    <a:lnTo>
                      <a:pt x="166" y="243"/>
                    </a:lnTo>
                    <a:lnTo>
                      <a:pt x="164" y="243"/>
                    </a:lnTo>
                    <a:lnTo>
                      <a:pt x="161" y="243"/>
                    </a:lnTo>
                    <a:lnTo>
                      <a:pt x="158" y="244"/>
                    </a:lnTo>
                    <a:lnTo>
                      <a:pt x="150" y="244"/>
                    </a:lnTo>
                    <a:lnTo>
                      <a:pt x="135" y="249"/>
                    </a:lnTo>
                    <a:lnTo>
                      <a:pt x="126" y="252"/>
                    </a:lnTo>
                    <a:lnTo>
                      <a:pt x="121" y="254"/>
                    </a:lnTo>
                    <a:lnTo>
                      <a:pt x="121" y="254"/>
                    </a:lnTo>
                    <a:lnTo>
                      <a:pt x="121" y="254"/>
                    </a:lnTo>
                    <a:lnTo>
                      <a:pt x="119" y="255"/>
                    </a:lnTo>
                    <a:lnTo>
                      <a:pt x="118" y="257"/>
                    </a:lnTo>
                    <a:lnTo>
                      <a:pt x="115" y="258"/>
                    </a:lnTo>
                    <a:lnTo>
                      <a:pt x="109" y="260"/>
                    </a:lnTo>
                    <a:lnTo>
                      <a:pt x="106" y="261"/>
                    </a:lnTo>
                    <a:lnTo>
                      <a:pt x="102" y="265"/>
                    </a:lnTo>
                    <a:lnTo>
                      <a:pt x="99" y="266"/>
                    </a:lnTo>
                    <a:lnTo>
                      <a:pt x="98" y="266"/>
                    </a:lnTo>
                    <a:lnTo>
                      <a:pt x="95" y="266"/>
                    </a:lnTo>
                    <a:lnTo>
                      <a:pt x="93" y="266"/>
                    </a:lnTo>
                    <a:lnTo>
                      <a:pt x="89" y="265"/>
                    </a:lnTo>
                    <a:lnTo>
                      <a:pt x="85" y="263"/>
                    </a:lnTo>
                    <a:lnTo>
                      <a:pt x="84" y="261"/>
                    </a:lnTo>
                    <a:lnTo>
                      <a:pt x="82" y="261"/>
                    </a:lnTo>
                    <a:lnTo>
                      <a:pt x="81" y="261"/>
                    </a:lnTo>
                    <a:lnTo>
                      <a:pt x="81" y="261"/>
                    </a:lnTo>
                    <a:lnTo>
                      <a:pt x="81" y="260"/>
                    </a:lnTo>
                    <a:lnTo>
                      <a:pt x="79" y="260"/>
                    </a:lnTo>
                    <a:lnTo>
                      <a:pt x="79" y="258"/>
                    </a:lnTo>
                    <a:lnTo>
                      <a:pt x="78" y="254"/>
                    </a:lnTo>
                    <a:lnTo>
                      <a:pt x="76" y="249"/>
                    </a:lnTo>
                    <a:lnTo>
                      <a:pt x="76" y="243"/>
                    </a:lnTo>
                    <a:lnTo>
                      <a:pt x="79" y="238"/>
                    </a:lnTo>
                    <a:lnTo>
                      <a:pt x="81" y="237"/>
                    </a:lnTo>
                    <a:lnTo>
                      <a:pt x="82" y="237"/>
                    </a:lnTo>
                    <a:lnTo>
                      <a:pt x="84" y="235"/>
                    </a:lnTo>
                    <a:lnTo>
                      <a:pt x="85" y="235"/>
                    </a:lnTo>
                    <a:lnTo>
                      <a:pt x="87" y="234"/>
                    </a:lnTo>
                    <a:lnTo>
                      <a:pt x="87" y="234"/>
                    </a:lnTo>
                    <a:lnTo>
                      <a:pt x="87" y="232"/>
                    </a:lnTo>
                    <a:lnTo>
                      <a:pt x="85" y="231"/>
                    </a:lnTo>
                    <a:lnTo>
                      <a:pt x="82" y="227"/>
                    </a:lnTo>
                    <a:lnTo>
                      <a:pt x="78" y="223"/>
                    </a:lnTo>
                    <a:lnTo>
                      <a:pt x="75" y="220"/>
                    </a:lnTo>
                    <a:lnTo>
                      <a:pt x="72" y="218"/>
                    </a:lnTo>
                    <a:lnTo>
                      <a:pt x="68" y="217"/>
                    </a:lnTo>
                    <a:lnTo>
                      <a:pt x="65" y="217"/>
                    </a:lnTo>
                    <a:lnTo>
                      <a:pt x="62" y="215"/>
                    </a:lnTo>
                    <a:lnTo>
                      <a:pt x="56" y="212"/>
                    </a:lnTo>
                    <a:lnTo>
                      <a:pt x="50" y="209"/>
                    </a:lnTo>
                    <a:lnTo>
                      <a:pt x="45" y="206"/>
                    </a:lnTo>
                    <a:lnTo>
                      <a:pt x="39" y="204"/>
                    </a:lnTo>
                    <a:lnTo>
                      <a:pt x="37" y="204"/>
                    </a:lnTo>
                    <a:lnTo>
                      <a:pt x="36" y="204"/>
                    </a:lnTo>
                    <a:lnTo>
                      <a:pt x="36" y="204"/>
                    </a:lnTo>
                    <a:lnTo>
                      <a:pt x="34" y="203"/>
                    </a:lnTo>
                    <a:lnTo>
                      <a:pt x="33" y="203"/>
                    </a:lnTo>
                    <a:lnTo>
                      <a:pt x="31" y="201"/>
                    </a:lnTo>
                    <a:lnTo>
                      <a:pt x="28" y="200"/>
                    </a:lnTo>
                    <a:lnTo>
                      <a:pt x="24" y="198"/>
                    </a:lnTo>
                    <a:lnTo>
                      <a:pt x="17" y="196"/>
                    </a:lnTo>
                    <a:lnTo>
                      <a:pt x="11" y="195"/>
                    </a:lnTo>
                    <a:lnTo>
                      <a:pt x="8" y="183"/>
                    </a:lnTo>
                    <a:lnTo>
                      <a:pt x="5" y="166"/>
                    </a:lnTo>
                    <a:lnTo>
                      <a:pt x="2" y="145"/>
                    </a:lnTo>
                    <a:lnTo>
                      <a:pt x="0" y="139"/>
                    </a:lnTo>
                    <a:lnTo>
                      <a:pt x="0" y="136"/>
                    </a:lnTo>
                    <a:lnTo>
                      <a:pt x="5" y="133"/>
                    </a:lnTo>
                    <a:lnTo>
                      <a:pt x="10" y="131"/>
                    </a:lnTo>
                    <a:lnTo>
                      <a:pt x="14" y="128"/>
                    </a:lnTo>
                    <a:lnTo>
                      <a:pt x="17" y="127"/>
                    </a:lnTo>
                    <a:lnTo>
                      <a:pt x="19" y="125"/>
                    </a:lnTo>
                    <a:lnTo>
                      <a:pt x="22" y="124"/>
                    </a:lnTo>
                    <a:lnTo>
                      <a:pt x="24" y="122"/>
                    </a:lnTo>
                    <a:lnTo>
                      <a:pt x="25" y="119"/>
                    </a:lnTo>
                    <a:lnTo>
                      <a:pt x="28" y="118"/>
                    </a:lnTo>
                    <a:lnTo>
                      <a:pt x="33" y="113"/>
                    </a:lnTo>
                    <a:lnTo>
                      <a:pt x="45" y="105"/>
                    </a:lnTo>
                    <a:lnTo>
                      <a:pt x="56" y="101"/>
                    </a:lnTo>
                    <a:lnTo>
                      <a:pt x="67" y="102"/>
                    </a:lnTo>
                    <a:lnTo>
                      <a:pt x="81" y="107"/>
                    </a:lnTo>
                    <a:lnTo>
                      <a:pt x="90" y="110"/>
                    </a:lnTo>
                    <a:lnTo>
                      <a:pt x="99" y="113"/>
                    </a:lnTo>
                    <a:lnTo>
                      <a:pt x="101" y="111"/>
                    </a:lnTo>
                    <a:lnTo>
                      <a:pt x="102" y="111"/>
                    </a:lnTo>
                    <a:lnTo>
                      <a:pt x="104" y="110"/>
                    </a:lnTo>
                    <a:lnTo>
                      <a:pt x="104" y="108"/>
                    </a:lnTo>
                    <a:lnTo>
                      <a:pt x="104" y="105"/>
                    </a:lnTo>
                    <a:lnTo>
                      <a:pt x="106" y="101"/>
                    </a:lnTo>
                    <a:lnTo>
                      <a:pt x="109" y="96"/>
                    </a:lnTo>
                    <a:lnTo>
                      <a:pt x="113" y="87"/>
                    </a:lnTo>
                    <a:lnTo>
                      <a:pt x="115" y="79"/>
                    </a:lnTo>
                    <a:lnTo>
                      <a:pt x="115" y="71"/>
                    </a:lnTo>
                    <a:lnTo>
                      <a:pt x="115" y="66"/>
                    </a:lnTo>
                    <a:lnTo>
                      <a:pt x="115" y="63"/>
                    </a:lnTo>
                    <a:lnTo>
                      <a:pt x="115" y="59"/>
                    </a:lnTo>
                    <a:lnTo>
                      <a:pt x="115" y="56"/>
                    </a:lnTo>
                    <a:lnTo>
                      <a:pt x="116" y="53"/>
                    </a:lnTo>
                    <a:lnTo>
                      <a:pt x="118" y="51"/>
                    </a:lnTo>
                    <a:lnTo>
                      <a:pt x="119" y="49"/>
                    </a:lnTo>
                    <a:lnTo>
                      <a:pt x="123" y="49"/>
                    </a:lnTo>
                    <a:lnTo>
                      <a:pt x="130" y="51"/>
                    </a:lnTo>
                    <a:lnTo>
                      <a:pt x="138" y="54"/>
                    </a:lnTo>
                    <a:lnTo>
                      <a:pt x="144" y="54"/>
                    </a:lnTo>
                    <a:lnTo>
                      <a:pt x="150" y="51"/>
                    </a:lnTo>
                    <a:lnTo>
                      <a:pt x="155" y="43"/>
                    </a:lnTo>
                    <a:lnTo>
                      <a:pt x="163" y="39"/>
                    </a:lnTo>
                    <a:lnTo>
                      <a:pt x="172" y="37"/>
                    </a:lnTo>
                    <a:lnTo>
                      <a:pt x="186" y="37"/>
                    </a:lnTo>
                    <a:lnTo>
                      <a:pt x="200" y="39"/>
                    </a:lnTo>
                    <a:lnTo>
                      <a:pt x="209" y="35"/>
                    </a:lnTo>
                    <a:lnTo>
                      <a:pt x="215" y="32"/>
                    </a:lnTo>
                    <a:lnTo>
                      <a:pt x="220" y="28"/>
                    </a:lnTo>
                    <a:lnTo>
                      <a:pt x="222" y="26"/>
                    </a:lnTo>
                    <a:lnTo>
                      <a:pt x="223" y="25"/>
                    </a:lnTo>
                    <a:lnTo>
                      <a:pt x="223" y="25"/>
                    </a:lnTo>
                    <a:lnTo>
                      <a:pt x="222" y="23"/>
                    </a:lnTo>
                    <a:lnTo>
                      <a:pt x="222" y="23"/>
                    </a:lnTo>
                    <a:lnTo>
                      <a:pt x="223" y="23"/>
                    </a:lnTo>
                    <a:lnTo>
                      <a:pt x="223" y="22"/>
                    </a:lnTo>
                    <a:lnTo>
                      <a:pt x="226" y="22"/>
                    </a:lnTo>
                    <a:lnTo>
                      <a:pt x="229" y="20"/>
                    </a:lnTo>
                    <a:lnTo>
                      <a:pt x="234" y="17"/>
                    </a:lnTo>
                    <a:lnTo>
                      <a:pt x="242" y="14"/>
                    </a:lnTo>
                    <a:lnTo>
                      <a:pt x="250" y="9"/>
                    </a:lnTo>
                    <a:lnTo>
                      <a:pt x="254" y="5"/>
                    </a:lnTo>
                    <a:lnTo>
                      <a:pt x="25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3449802" y="2779648"/>
                <a:ext cx="478691" cy="580646"/>
              </a:xfrm>
              <a:custGeom>
                <a:avLst/>
                <a:gdLst>
                  <a:gd name="T0" fmla="*/ 362 w 385"/>
                  <a:gd name="T1" fmla="*/ 12 h 467"/>
                  <a:gd name="T2" fmla="*/ 376 w 385"/>
                  <a:gd name="T3" fmla="*/ 31 h 467"/>
                  <a:gd name="T4" fmla="*/ 380 w 385"/>
                  <a:gd name="T5" fmla="*/ 49 h 467"/>
                  <a:gd name="T6" fmla="*/ 380 w 385"/>
                  <a:gd name="T7" fmla="*/ 73 h 467"/>
                  <a:gd name="T8" fmla="*/ 360 w 385"/>
                  <a:gd name="T9" fmla="*/ 101 h 467"/>
                  <a:gd name="T10" fmla="*/ 379 w 385"/>
                  <a:gd name="T11" fmla="*/ 136 h 467"/>
                  <a:gd name="T12" fmla="*/ 365 w 385"/>
                  <a:gd name="T13" fmla="*/ 158 h 467"/>
                  <a:gd name="T14" fmla="*/ 346 w 385"/>
                  <a:gd name="T15" fmla="*/ 172 h 467"/>
                  <a:gd name="T16" fmla="*/ 329 w 385"/>
                  <a:gd name="T17" fmla="*/ 203 h 467"/>
                  <a:gd name="T18" fmla="*/ 278 w 385"/>
                  <a:gd name="T19" fmla="*/ 193 h 467"/>
                  <a:gd name="T20" fmla="*/ 274 w 385"/>
                  <a:gd name="T21" fmla="*/ 234 h 467"/>
                  <a:gd name="T22" fmla="*/ 284 w 385"/>
                  <a:gd name="T23" fmla="*/ 257 h 467"/>
                  <a:gd name="T24" fmla="*/ 294 w 385"/>
                  <a:gd name="T25" fmla="*/ 291 h 467"/>
                  <a:gd name="T26" fmla="*/ 261 w 385"/>
                  <a:gd name="T27" fmla="*/ 350 h 467"/>
                  <a:gd name="T28" fmla="*/ 198 w 385"/>
                  <a:gd name="T29" fmla="*/ 371 h 467"/>
                  <a:gd name="T30" fmla="*/ 173 w 385"/>
                  <a:gd name="T31" fmla="*/ 387 h 467"/>
                  <a:gd name="T32" fmla="*/ 189 w 385"/>
                  <a:gd name="T33" fmla="*/ 385 h 467"/>
                  <a:gd name="T34" fmla="*/ 181 w 385"/>
                  <a:gd name="T35" fmla="*/ 390 h 467"/>
                  <a:gd name="T36" fmla="*/ 171 w 385"/>
                  <a:gd name="T37" fmla="*/ 405 h 467"/>
                  <a:gd name="T38" fmla="*/ 127 w 385"/>
                  <a:gd name="T39" fmla="*/ 433 h 467"/>
                  <a:gd name="T40" fmla="*/ 89 w 385"/>
                  <a:gd name="T41" fmla="*/ 460 h 467"/>
                  <a:gd name="T42" fmla="*/ 54 w 385"/>
                  <a:gd name="T43" fmla="*/ 467 h 467"/>
                  <a:gd name="T44" fmla="*/ 0 w 385"/>
                  <a:gd name="T45" fmla="*/ 447 h 467"/>
                  <a:gd name="T46" fmla="*/ 7 w 385"/>
                  <a:gd name="T47" fmla="*/ 388 h 467"/>
                  <a:gd name="T48" fmla="*/ 21 w 385"/>
                  <a:gd name="T49" fmla="*/ 354 h 467"/>
                  <a:gd name="T50" fmla="*/ 15 w 385"/>
                  <a:gd name="T51" fmla="*/ 347 h 467"/>
                  <a:gd name="T52" fmla="*/ 20 w 385"/>
                  <a:gd name="T53" fmla="*/ 336 h 467"/>
                  <a:gd name="T54" fmla="*/ 34 w 385"/>
                  <a:gd name="T55" fmla="*/ 320 h 467"/>
                  <a:gd name="T56" fmla="*/ 21 w 385"/>
                  <a:gd name="T57" fmla="*/ 311 h 467"/>
                  <a:gd name="T58" fmla="*/ 21 w 385"/>
                  <a:gd name="T59" fmla="*/ 305 h 467"/>
                  <a:gd name="T60" fmla="*/ 15 w 385"/>
                  <a:gd name="T61" fmla="*/ 280 h 467"/>
                  <a:gd name="T62" fmla="*/ 6 w 385"/>
                  <a:gd name="T63" fmla="*/ 260 h 467"/>
                  <a:gd name="T64" fmla="*/ 15 w 385"/>
                  <a:gd name="T65" fmla="*/ 254 h 467"/>
                  <a:gd name="T66" fmla="*/ 24 w 385"/>
                  <a:gd name="T67" fmla="*/ 227 h 467"/>
                  <a:gd name="T68" fmla="*/ 40 w 385"/>
                  <a:gd name="T69" fmla="*/ 223 h 467"/>
                  <a:gd name="T70" fmla="*/ 55 w 385"/>
                  <a:gd name="T71" fmla="*/ 212 h 467"/>
                  <a:gd name="T72" fmla="*/ 79 w 385"/>
                  <a:gd name="T73" fmla="*/ 203 h 467"/>
                  <a:gd name="T74" fmla="*/ 93 w 385"/>
                  <a:gd name="T75" fmla="*/ 183 h 467"/>
                  <a:gd name="T76" fmla="*/ 82 w 385"/>
                  <a:gd name="T77" fmla="*/ 167 h 467"/>
                  <a:gd name="T78" fmla="*/ 82 w 385"/>
                  <a:gd name="T79" fmla="*/ 144 h 467"/>
                  <a:gd name="T80" fmla="*/ 77 w 385"/>
                  <a:gd name="T81" fmla="*/ 138 h 467"/>
                  <a:gd name="T82" fmla="*/ 65 w 385"/>
                  <a:gd name="T83" fmla="*/ 119 h 467"/>
                  <a:gd name="T84" fmla="*/ 48 w 385"/>
                  <a:gd name="T85" fmla="*/ 111 h 467"/>
                  <a:gd name="T86" fmla="*/ 41 w 385"/>
                  <a:gd name="T87" fmla="*/ 99 h 467"/>
                  <a:gd name="T88" fmla="*/ 83 w 385"/>
                  <a:gd name="T89" fmla="*/ 87 h 467"/>
                  <a:gd name="T90" fmla="*/ 150 w 385"/>
                  <a:gd name="T91" fmla="*/ 63 h 467"/>
                  <a:gd name="T92" fmla="*/ 158 w 385"/>
                  <a:gd name="T93" fmla="*/ 53 h 467"/>
                  <a:gd name="T94" fmla="*/ 164 w 385"/>
                  <a:gd name="T95" fmla="*/ 42 h 467"/>
                  <a:gd name="T96" fmla="*/ 187 w 385"/>
                  <a:gd name="T97" fmla="*/ 43 h 467"/>
                  <a:gd name="T98" fmla="*/ 227 w 385"/>
                  <a:gd name="T99" fmla="*/ 42 h 467"/>
                  <a:gd name="T100" fmla="*/ 271 w 385"/>
                  <a:gd name="T101" fmla="*/ 40 h 467"/>
                  <a:gd name="T102" fmla="*/ 323 w 385"/>
                  <a:gd name="T103" fmla="*/ 17 h 467"/>
                  <a:gd name="T104" fmla="*/ 332 w 385"/>
                  <a:gd name="T105" fmla="*/ 14 h 467"/>
                  <a:gd name="T106" fmla="*/ 334 w 385"/>
                  <a:gd name="T10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5" h="467">
                    <a:moveTo>
                      <a:pt x="334" y="0"/>
                    </a:moveTo>
                    <a:lnTo>
                      <a:pt x="337" y="0"/>
                    </a:lnTo>
                    <a:lnTo>
                      <a:pt x="342" y="1"/>
                    </a:lnTo>
                    <a:lnTo>
                      <a:pt x="345" y="3"/>
                    </a:lnTo>
                    <a:lnTo>
                      <a:pt x="349" y="5"/>
                    </a:lnTo>
                    <a:lnTo>
                      <a:pt x="362" y="12"/>
                    </a:lnTo>
                    <a:lnTo>
                      <a:pt x="371" y="20"/>
                    </a:lnTo>
                    <a:lnTo>
                      <a:pt x="376" y="28"/>
                    </a:lnTo>
                    <a:lnTo>
                      <a:pt x="376" y="29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77" y="37"/>
                    </a:lnTo>
                    <a:lnTo>
                      <a:pt x="379" y="42"/>
                    </a:lnTo>
                    <a:lnTo>
                      <a:pt x="380" y="49"/>
                    </a:lnTo>
                    <a:lnTo>
                      <a:pt x="384" y="57"/>
                    </a:lnTo>
                    <a:lnTo>
                      <a:pt x="385" y="65"/>
                    </a:lnTo>
                    <a:lnTo>
                      <a:pt x="385" y="67"/>
                    </a:lnTo>
                    <a:lnTo>
                      <a:pt x="384" y="68"/>
                    </a:lnTo>
                    <a:lnTo>
                      <a:pt x="382" y="71"/>
                    </a:lnTo>
                    <a:lnTo>
                      <a:pt x="380" y="73"/>
                    </a:lnTo>
                    <a:lnTo>
                      <a:pt x="377" y="74"/>
                    </a:lnTo>
                    <a:lnTo>
                      <a:pt x="374" y="77"/>
                    </a:lnTo>
                    <a:lnTo>
                      <a:pt x="371" y="80"/>
                    </a:lnTo>
                    <a:lnTo>
                      <a:pt x="367" y="87"/>
                    </a:lnTo>
                    <a:lnTo>
                      <a:pt x="360" y="94"/>
                    </a:lnTo>
                    <a:lnTo>
                      <a:pt x="360" y="101"/>
                    </a:lnTo>
                    <a:lnTo>
                      <a:pt x="363" y="107"/>
                    </a:lnTo>
                    <a:lnTo>
                      <a:pt x="368" y="111"/>
                    </a:lnTo>
                    <a:lnTo>
                      <a:pt x="374" y="118"/>
                    </a:lnTo>
                    <a:lnTo>
                      <a:pt x="379" y="125"/>
                    </a:lnTo>
                    <a:lnTo>
                      <a:pt x="380" y="130"/>
                    </a:lnTo>
                    <a:lnTo>
                      <a:pt x="379" y="136"/>
                    </a:lnTo>
                    <a:lnTo>
                      <a:pt x="374" y="147"/>
                    </a:lnTo>
                    <a:lnTo>
                      <a:pt x="373" y="152"/>
                    </a:lnTo>
                    <a:lnTo>
                      <a:pt x="371" y="155"/>
                    </a:lnTo>
                    <a:lnTo>
                      <a:pt x="370" y="156"/>
                    </a:lnTo>
                    <a:lnTo>
                      <a:pt x="368" y="158"/>
                    </a:lnTo>
                    <a:lnTo>
                      <a:pt x="365" y="158"/>
                    </a:lnTo>
                    <a:lnTo>
                      <a:pt x="363" y="158"/>
                    </a:lnTo>
                    <a:lnTo>
                      <a:pt x="360" y="158"/>
                    </a:lnTo>
                    <a:lnTo>
                      <a:pt x="356" y="158"/>
                    </a:lnTo>
                    <a:lnTo>
                      <a:pt x="351" y="159"/>
                    </a:lnTo>
                    <a:lnTo>
                      <a:pt x="345" y="166"/>
                    </a:lnTo>
                    <a:lnTo>
                      <a:pt x="346" y="172"/>
                    </a:lnTo>
                    <a:lnTo>
                      <a:pt x="349" y="179"/>
                    </a:lnTo>
                    <a:lnTo>
                      <a:pt x="351" y="190"/>
                    </a:lnTo>
                    <a:lnTo>
                      <a:pt x="349" y="198"/>
                    </a:lnTo>
                    <a:lnTo>
                      <a:pt x="345" y="203"/>
                    </a:lnTo>
                    <a:lnTo>
                      <a:pt x="337" y="204"/>
                    </a:lnTo>
                    <a:lnTo>
                      <a:pt x="329" y="203"/>
                    </a:lnTo>
                    <a:lnTo>
                      <a:pt x="323" y="201"/>
                    </a:lnTo>
                    <a:lnTo>
                      <a:pt x="314" y="198"/>
                    </a:lnTo>
                    <a:lnTo>
                      <a:pt x="305" y="193"/>
                    </a:lnTo>
                    <a:lnTo>
                      <a:pt x="291" y="189"/>
                    </a:lnTo>
                    <a:lnTo>
                      <a:pt x="283" y="189"/>
                    </a:lnTo>
                    <a:lnTo>
                      <a:pt x="278" y="193"/>
                    </a:lnTo>
                    <a:lnTo>
                      <a:pt x="277" y="201"/>
                    </a:lnTo>
                    <a:lnTo>
                      <a:pt x="275" y="209"/>
                    </a:lnTo>
                    <a:lnTo>
                      <a:pt x="272" y="218"/>
                    </a:lnTo>
                    <a:lnTo>
                      <a:pt x="269" y="226"/>
                    </a:lnTo>
                    <a:lnTo>
                      <a:pt x="271" y="231"/>
                    </a:lnTo>
                    <a:lnTo>
                      <a:pt x="274" y="234"/>
                    </a:lnTo>
                    <a:lnTo>
                      <a:pt x="277" y="238"/>
                    </a:lnTo>
                    <a:lnTo>
                      <a:pt x="281" y="246"/>
                    </a:lnTo>
                    <a:lnTo>
                      <a:pt x="283" y="251"/>
                    </a:lnTo>
                    <a:lnTo>
                      <a:pt x="284" y="254"/>
                    </a:lnTo>
                    <a:lnTo>
                      <a:pt x="284" y="255"/>
                    </a:lnTo>
                    <a:lnTo>
                      <a:pt x="284" y="257"/>
                    </a:lnTo>
                    <a:lnTo>
                      <a:pt x="284" y="258"/>
                    </a:lnTo>
                    <a:lnTo>
                      <a:pt x="286" y="260"/>
                    </a:lnTo>
                    <a:lnTo>
                      <a:pt x="286" y="263"/>
                    </a:lnTo>
                    <a:lnTo>
                      <a:pt x="288" y="266"/>
                    </a:lnTo>
                    <a:lnTo>
                      <a:pt x="291" y="279"/>
                    </a:lnTo>
                    <a:lnTo>
                      <a:pt x="294" y="291"/>
                    </a:lnTo>
                    <a:lnTo>
                      <a:pt x="291" y="305"/>
                    </a:lnTo>
                    <a:lnTo>
                      <a:pt x="288" y="317"/>
                    </a:lnTo>
                    <a:lnTo>
                      <a:pt x="286" y="330"/>
                    </a:lnTo>
                    <a:lnTo>
                      <a:pt x="280" y="340"/>
                    </a:lnTo>
                    <a:lnTo>
                      <a:pt x="271" y="347"/>
                    </a:lnTo>
                    <a:lnTo>
                      <a:pt x="261" y="350"/>
                    </a:lnTo>
                    <a:lnTo>
                      <a:pt x="247" y="351"/>
                    </a:lnTo>
                    <a:lnTo>
                      <a:pt x="236" y="354"/>
                    </a:lnTo>
                    <a:lnTo>
                      <a:pt x="227" y="361"/>
                    </a:lnTo>
                    <a:lnTo>
                      <a:pt x="218" y="365"/>
                    </a:lnTo>
                    <a:lnTo>
                      <a:pt x="207" y="368"/>
                    </a:lnTo>
                    <a:lnTo>
                      <a:pt x="198" y="371"/>
                    </a:lnTo>
                    <a:lnTo>
                      <a:pt x="187" y="378"/>
                    </a:lnTo>
                    <a:lnTo>
                      <a:pt x="179" y="384"/>
                    </a:lnTo>
                    <a:lnTo>
                      <a:pt x="176" y="384"/>
                    </a:lnTo>
                    <a:lnTo>
                      <a:pt x="175" y="384"/>
                    </a:lnTo>
                    <a:lnTo>
                      <a:pt x="173" y="385"/>
                    </a:lnTo>
                    <a:lnTo>
                      <a:pt x="173" y="387"/>
                    </a:lnTo>
                    <a:lnTo>
                      <a:pt x="175" y="387"/>
                    </a:lnTo>
                    <a:lnTo>
                      <a:pt x="176" y="385"/>
                    </a:lnTo>
                    <a:lnTo>
                      <a:pt x="179" y="384"/>
                    </a:lnTo>
                    <a:lnTo>
                      <a:pt x="182" y="384"/>
                    </a:lnTo>
                    <a:lnTo>
                      <a:pt x="185" y="384"/>
                    </a:lnTo>
                    <a:lnTo>
                      <a:pt x="189" y="385"/>
                    </a:lnTo>
                    <a:lnTo>
                      <a:pt x="190" y="385"/>
                    </a:lnTo>
                    <a:lnTo>
                      <a:pt x="190" y="385"/>
                    </a:lnTo>
                    <a:lnTo>
                      <a:pt x="190" y="387"/>
                    </a:lnTo>
                    <a:lnTo>
                      <a:pt x="190" y="387"/>
                    </a:lnTo>
                    <a:lnTo>
                      <a:pt x="185" y="388"/>
                    </a:lnTo>
                    <a:lnTo>
                      <a:pt x="181" y="390"/>
                    </a:lnTo>
                    <a:lnTo>
                      <a:pt x="179" y="393"/>
                    </a:lnTo>
                    <a:lnTo>
                      <a:pt x="178" y="396"/>
                    </a:lnTo>
                    <a:lnTo>
                      <a:pt x="175" y="399"/>
                    </a:lnTo>
                    <a:lnTo>
                      <a:pt x="173" y="402"/>
                    </a:lnTo>
                    <a:lnTo>
                      <a:pt x="171" y="404"/>
                    </a:lnTo>
                    <a:lnTo>
                      <a:pt x="171" y="405"/>
                    </a:lnTo>
                    <a:lnTo>
                      <a:pt x="170" y="407"/>
                    </a:lnTo>
                    <a:lnTo>
                      <a:pt x="167" y="410"/>
                    </a:lnTo>
                    <a:lnTo>
                      <a:pt x="162" y="416"/>
                    </a:lnTo>
                    <a:lnTo>
                      <a:pt x="151" y="423"/>
                    </a:lnTo>
                    <a:lnTo>
                      <a:pt x="136" y="430"/>
                    </a:lnTo>
                    <a:lnTo>
                      <a:pt x="127" y="433"/>
                    </a:lnTo>
                    <a:lnTo>
                      <a:pt x="122" y="436"/>
                    </a:lnTo>
                    <a:lnTo>
                      <a:pt x="119" y="440"/>
                    </a:lnTo>
                    <a:lnTo>
                      <a:pt x="113" y="444"/>
                    </a:lnTo>
                    <a:lnTo>
                      <a:pt x="103" y="450"/>
                    </a:lnTo>
                    <a:lnTo>
                      <a:pt x="94" y="457"/>
                    </a:lnTo>
                    <a:lnTo>
                      <a:pt x="89" y="460"/>
                    </a:lnTo>
                    <a:lnTo>
                      <a:pt x="86" y="460"/>
                    </a:lnTo>
                    <a:lnTo>
                      <a:pt x="83" y="460"/>
                    </a:lnTo>
                    <a:lnTo>
                      <a:pt x="80" y="460"/>
                    </a:lnTo>
                    <a:lnTo>
                      <a:pt x="72" y="461"/>
                    </a:lnTo>
                    <a:lnTo>
                      <a:pt x="62" y="466"/>
                    </a:lnTo>
                    <a:lnTo>
                      <a:pt x="54" y="467"/>
                    </a:lnTo>
                    <a:lnTo>
                      <a:pt x="48" y="467"/>
                    </a:lnTo>
                    <a:lnTo>
                      <a:pt x="38" y="467"/>
                    </a:lnTo>
                    <a:lnTo>
                      <a:pt x="24" y="464"/>
                    </a:lnTo>
                    <a:lnTo>
                      <a:pt x="11" y="460"/>
                    </a:lnTo>
                    <a:lnTo>
                      <a:pt x="0" y="453"/>
                    </a:lnTo>
                    <a:lnTo>
                      <a:pt x="0" y="447"/>
                    </a:lnTo>
                    <a:lnTo>
                      <a:pt x="1" y="441"/>
                    </a:lnTo>
                    <a:lnTo>
                      <a:pt x="3" y="432"/>
                    </a:lnTo>
                    <a:lnTo>
                      <a:pt x="3" y="426"/>
                    </a:lnTo>
                    <a:lnTo>
                      <a:pt x="3" y="416"/>
                    </a:lnTo>
                    <a:lnTo>
                      <a:pt x="4" y="401"/>
                    </a:lnTo>
                    <a:lnTo>
                      <a:pt x="7" y="388"/>
                    </a:lnTo>
                    <a:lnTo>
                      <a:pt x="12" y="382"/>
                    </a:lnTo>
                    <a:lnTo>
                      <a:pt x="17" y="379"/>
                    </a:lnTo>
                    <a:lnTo>
                      <a:pt x="21" y="373"/>
                    </a:lnTo>
                    <a:lnTo>
                      <a:pt x="23" y="364"/>
                    </a:lnTo>
                    <a:lnTo>
                      <a:pt x="23" y="359"/>
                    </a:lnTo>
                    <a:lnTo>
                      <a:pt x="21" y="354"/>
                    </a:lnTo>
                    <a:lnTo>
                      <a:pt x="21" y="353"/>
                    </a:lnTo>
                    <a:lnTo>
                      <a:pt x="20" y="351"/>
                    </a:lnTo>
                    <a:lnTo>
                      <a:pt x="18" y="350"/>
                    </a:lnTo>
                    <a:lnTo>
                      <a:pt x="18" y="348"/>
                    </a:lnTo>
                    <a:lnTo>
                      <a:pt x="17" y="348"/>
                    </a:lnTo>
                    <a:lnTo>
                      <a:pt x="15" y="347"/>
                    </a:lnTo>
                    <a:lnTo>
                      <a:pt x="14" y="344"/>
                    </a:lnTo>
                    <a:lnTo>
                      <a:pt x="14" y="342"/>
                    </a:lnTo>
                    <a:lnTo>
                      <a:pt x="14" y="339"/>
                    </a:lnTo>
                    <a:lnTo>
                      <a:pt x="15" y="337"/>
                    </a:lnTo>
                    <a:lnTo>
                      <a:pt x="17" y="337"/>
                    </a:lnTo>
                    <a:lnTo>
                      <a:pt x="20" y="336"/>
                    </a:lnTo>
                    <a:lnTo>
                      <a:pt x="23" y="334"/>
                    </a:lnTo>
                    <a:lnTo>
                      <a:pt x="26" y="331"/>
                    </a:lnTo>
                    <a:lnTo>
                      <a:pt x="29" y="328"/>
                    </a:lnTo>
                    <a:lnTo>
                      <a:pt x="31" y="323"/>
                    </a:lnTo>
                    <a:lnTo>
                      <a:pt x="32" y="322"/>
                    </a:lnTo>
                    <a:lnTo>
                      <a:pt x="34" y="320"/>
                    </a:lnTo>
                    <a:lnTo>
                      <a:pt x="34" y="319"/>
                    </a:lnTo>
                    <a:lnTo>
                      <a:pt x="32" y="319"/>
                    </a:lnTo>
                    <a:lnTo>
                      <a:pt x="31" y="317"/>
                    </a:lnTo>
                    <a:lnTo>
                      <a:pt x="28" y="316"/>
                    </a:lnTo>
                    <a:lnTo>
                      <a:pt x="24" y="314"/>
                    </a:lnTo>
                    <a:lnTo>
                      <a:pt x="21" y="311"/>
                    </a:lnTo>
                    <a:lnTo>
                      <a:pt x="20" y="311"/>
                    </a:lnTo>
                    <a:lnTo>
                      <a:pt x="20" y="310"/>
                    </a:lnTo>
                    <a:lnTo>
                      <a:pt x="20" y="310"/>
                    </a:lnTo>
                    <a:lnTo>
                      <a:pt x="20" y="308"/>
                    </a:lnTo>
                    <a:lnTo>
                      <a:pt x="21" y="308"/>
                    </a:lnTo>
                    <a:lnTo>
                      <a:pt x="21" y="305"/>
                    </a:lnTo>
                    <a:lnTo>
                      <a:pt x="21" y="302"/>
                    </a:lnTo>
                    <a:lnTo>
                      <a:pt x="21" y="297"/>
                    </a:lnTo>
                    <a:lnTo>
                      <a:pt x="20" y="291"/>
                    </a:lnTo>
                    <a:lnTo>
                      <a:pt x="20" y="288"/>
                    </a:lnTo>
                    <a:lnTo>
                      <a:pt x="18" y="285"/>
                    </a:lnTo>
                    <a:lnTo>
                      <a:pt x="15" y="280"/>
                    </a:lnTo>
                    <a:lnTo>
                      <a:pt x="11" y="272"/>
                    </a:lnTo>
                    <a:lnTo>
                      <a:pt x="7" y="268"/>
                    </a:lnTo>
                    <a:lnTo>
                      <a:pt x="6" y="265"/>
                    </a:lnTo>
                    <a:lnTo>
                      <a:pt x="6" y="262"/>
                    </a:lnTo>
                    <a:lnTo>
                      <a:pt x="6" y="260"/>
                    </a:lnTo>
                    <a:lnTo>
                      <a:pt x="6" y="260"/>
                    </a:lnTo>
                    <a:lnTo>
                      <a:pt x="7" y="260"/>
                    </a:lnTo>
                    <a:lnTo>
                      <a:pt x="9" y="258"/>
                    </a:lnTo>
                    <a:lnTo>
                      <a:pt x="11" y="258"/>
                    </a:lnTo>
                    <a:lnTo>
                      <a:pt x="12" y="258"/>
                    </a:lnTo>
                    <a:lnTo>
                      <a:pt x="14" y="257"/>
                    </a:lnTo>
                    <a:lnTo>
                      <a:pt x="15" y="254"/>
                    </a:lnTo>
                    <a:lnTo>
                      <a:pt x="17" y="249"/>
                    </a:lnTo>
                    <a:lnTo>
                      <a:pt x="20" y="245"/>
                    </a:lnTo>
                    <a:lnTo>
                      <a:pt x="21" y="240"/>
                    </a:lnTo>
                    <a:lnTo>
                      <a:pt x="23" y="235"/>
                    </a:lnTo>
                    <a:lnTo>
                      <a:pt x="24" y="231"/>
                    </a:lnTo>
                    <a:lnTo>
                      <a:pt x="24" y="227"/>
                    </a:lnTo>
                    <a:lnTo>
                      <a:pt x="26" y="224"/>
                    </a:lnTo>
                    <a:lnTo>
                      <a:pt x="29" y="224"/>
                    </a:lnTo>
                    <a:lnTo>
                      <a:pt x="31" y="223"/>
                    </a:lnTo>
                    <a:lnTo>
                      <a:pt x="34" y="223"/>
                    </a:lnTo>
                    <a:lnTo>
                      <a:pt x="37" y="223"/>
                    </a:lnTo>
                    <a:lnTo>
                      <a:pt x="40" y="223"/>
                    </a:lnTo>
                    <a:lnTo>
                      <a:pt x="45" y="221"/>
                    </a:lnTo>
                    <a:lnTo>
                      <a:pt x="48" y="221"/>
                    </a:lnTo>
                    <a:lnTo>
                      <a:pt x="51" y="220"/>
                    </a:lnTo>
                    <a:lnTo>
                      <a:pt x="54" y="218"/>
                    </a:lnTo>
                    <a:lnTo>
                      <a:pt x="55" y="215"/>
                    </a:lnTo>
                    <a:lnTo>
                      <a:pt x="55" y="212"/>
                    </a:lnTo>
                    <a:lnTo>
                      <a:pt x="57" y="209"/>
                    </a:lnTo>
                    <a:lnTo>
                      <a:pt x="58" y="206"/>
                    </a:lnTo>
                    <a:lnTo>
                      <a:pt x="63" y="204"/>
                    </a:lnTo>
                    <a:lnTo>
                      <a:pt x="68" y="203"/>
                    </a:lnTo>
                    <a:lnTo>
                      <a:pt x="72" y="203"/>
                    </a:lnTo>
                    <a:lnTo>
                      <a:pt x="79" y="203"/>
                    </a:lnTo>
                    <a:lnTo>
                      <a:pt x="83" y="201"/>
                    </a:lnTo>
                    <a:lnTo>
                      <a:pt x="86" y="200"/>
                    </a:lnTo>
                    <a:lnTo>
                      <a:pt x="88" y="197"/>
                    </a:lnTo>
                    <a:lnTo>
                      <a:pt x="91" y="190"/>
                    </a:lnTo>
                    <a:lnTo>
                      <a:pt x="93" y="186"/>
                    </a:lnTo>
                    <a:lnTo>
                      <a:pt x="93" y="183"/>
                    </a:lnTo>
                    <a:lnTo>
                      <a:pt x="91" y="179"/>
                    </a:lnTo>
                    <a:lnTo>
                      <a:pt x="89" y="176"/>
                    </a:lnTo>
                    <a:lnTo>
                      <a:pt x="86" y="173"/>
                    </a:lnTo>
                    <a:lnTo>
                      <a:pt x="85" y="170"/>
                    </a:lnTo>
                    <a:lnTo>
                      <a:pt x="83" y="169"/>
                    </a:lnTo>
                    <a:lnTo>
                      <a:pt x="82" y="167"/>
                    </a:lnTo>
                    <a:lnTo>
                      <a:pt x="82" y="164"/>
                    </a:lnTo>
                    <a:lnTo>
                      <a:pt x="82" y="161"/>
                    </a:lnTo>
                    <a:lnTo>
                      <a:pt x="82" y="156"/>
                    </a:lnTo>
                    <a:lnTo>
                      <a:pt x="82" y="149"/>
                    </a:lnTo>
                    <a:lnTo>
                      <a:pt x="82" y="145"/>
                    </a:lnTo>
                    <a:lnTo>
                      <a:pt x="82" y="144"/>
                    </a:lnTo>
                    <a:lnTo>
                      <a:pt x="82" y="142"/>
                    </a:lnTo>
                    <a:lnTo>
                      <a:pt x="82" y="141"/>
                    </a:lnTo>
                    <a:lnTo>
                      <a:pt x="80" y="141"/>
                    </a:lnTo>
                    <a:lnTo>
                      <a:pt x="80" y="141"/>
                    </a:lnTo>
                    <a:lnTo>
                      <a:pt x="79" y="139"/>
                    </a:lnTo>
                    <a:lnTo>
                      <a:pt x="77" y="138"/>
                    </a:lnTo>
                    <a:lnTo>
                      <a:pt x="76" y="135"/>
                    </a:lnTo>
                    <a:lnTo>
                      <a:pt x="72" y="130"/>
                    </a:lnTo>
                    <a:lnTo>
                      <a:pt x="71" y="125"/>
                    </a:lnTo>
                    <a:lnTo>
                      <a:pt x="68" y="122"/>
                    </a:lnTo>
                    <a:lnTo>
                      <a:pt x="66" y="121"/>
                    </a:lnTo>
                    <a:lnTo>
                      <a:pt x="65" y="119"/>
                    </a:lnTo>
                    <a:lnTo>
                      <a:pt x="63" y="119"/>
                    </a:lnTo>
                    <a:lnTo>
                      <a:pt x="60" y="119"/>
                    </a:lnTo>
                    <a:lnTo>
                      <a:pt x="58" y="119"/>
                    </a:lnTo>
                    <a:lnTo>
                      <a:pt x="55" y="118"/>
                    </a:lnTo>
                    <a:lnTo>
                      <a:pt x="52" y="114"/>
                    </a:lnTo>
                    <a:lnTo>
                      <a:pt x="48" y="111"/>
                    </a:lnTo>
                    <a:lnTo>
                      <a:pt x="46" y="110"/>
                    </a:lnTo>
                    <a:lnTo>
                      <a:pt x="45" y="108"/>
                    </a:lnTo>
                    <a:lnTo>
                      <a:pt x="43" y="107"/>
                    </a:lnTo>
                    <a:lnTo>
                      <a:pt x="43" y="105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40" y="94"/>
                    </a:lnTo>
                    <a:lnTo>
                      <a:pt x="38" y="87"/>
                    </a:lnTo>
                    <a:lnTo>
                      <a:pt x="46" y="85"/>
                    </a:lnTo>
                    <a:lnTo>
                      <a:pt x="54" y="84"/>
                    </a:lnTo>
                    <a:lnTo>
                      <a:pt x="66" y="85"/>
                    </a:lnTo>
                    <a:lnTo>
                      <a:pt x="83" y="87"/>
                    </a:lnTo>
                    <a:lnTo>
                      <a:pt x="99" y="88"/>
                    </a:lnTo>
                    <a:lnTo>
                      <a:pt x="116" y="85"/>
                    </a:lnTo>
                    <a:lnTo>
                      <a:pt x="130" y="79"/>
                    </a:lnTo>
                    <a:lnTo>
                      <a:pt x="139" y="73"/>
                    </a:lnTo>
                    <a:lnTo>
                      <a:pt x="147" y="67"/>
                    </a:lnTo>
                    <a:lnTo>
                      <a:pt x="150" y="63"/>
                    </a:lnTo>
                    <a:lnTo>
                      <a:pt x="151" y="62"/>
                    </a:lnTo>
                    <a:lnTo>
                      <a:pt x="153" y="60"/>
                    </a:lnTo>
                    <a:lnTo>
                      <a:pt x="154" y="59"/>
                    </a:lnTo>
                    <a:lnTo>
                      <a:pt x="154" y="57"/>
                    </a:lnTo>
                    <a:lnTo>
                      <a:pt x="156" y="56"/>
                    </a:lnTo>
                    <a:lnTo>
                      <a:pt x="158" y="53"/>
                    </a:lnTo>
                    <a:lnTo>
                      <a:pt x="161" y="49"/>
                    </a:lnTo>
                    <a:lnTo>
                      <a:pt x="162" y="46"/>
                    </a:lnTo>
                    <a:lnTo>
                      <a:pt x="164" y="43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5" y="42"/>
                    </a:lnTo>
                    <a:lnTo>
                      <a:pt x="168" y="43"/>
                    </a:lnTo>
                    <a:lnTo>
                      <a:pt x="175" y="43"/>
                    </a:lnTo>
                    <a:lnTo>
                      <a:pt x="176" y="43"/>
                    </a:lnTo>
                    <a:lnTo>
                      <a:pt x="187" y="43"/>
                    </a:lnTo>
                    <a:lnTo>
                      <a:pt x="193" y="42"/>
                    </a:lnTo>
                    <a:lnTo>
                      <a:pt x="199" y="42"/>
                    </a:lnTo>
                    <a:lnTo>
                      <a:pt x="212" y="42"/>
                    </a:lnTo>
                    <a:lnTo>
                      <a:pt x="221" y="42"/>
                    </a:lnTo>
                    <a:lnTo>
                      <a:pt x="226" y="42"/>
                    </a:lnTo>
                    <a:lnTo>
                      <a:pt x="227" y="42"/>
                    </a:lnTo>
                    <a:lnTo>
                      <a:pt x="232" y="42"/>
                    </a:lnTo>
                    <a:lnTo>
                      <a:pt x="243" y="42"/>
                    </a:lnTo>
                    <a:lnTo>
                      <a:pt x="255" y="42"/>
                    </a:lnTo>
                    <a:lnTo>
                      <a:pt x="263" y="42"/>
                    </a:lnTo>
                    <a:lnTo>
                      <a:pt x="266" y="42"/>
                    </a:lnTo>
                    <a:lnTo>
                      <a:pt x="271" y="40"/>
                    </a:lnTo>
                    <a:lnTo>
                      <a:pt x="277" y="37"/>
                    </a:lnTo>
                    <a:lnTo>
                      <a:pt x="291" y="31"/>
                    </a:lnTo>
                    <a:lnTo>
                      <a:pt x="305" y="26"/>
                    </a:lnTo>
                    <a:lnTo>
                      <a:pt x="315" y="20"/>
                    </a:lnTo>
                    <a:lnTo>
                      <a:pt x="320" y="19"/>
                    </a:lnTo>
                    <a:lnTo>
                      <a:pt x="323" y="17"/>
                    </a:lnTo>
                    <a:lnTo>
                      <a:pt x="325" y="17"/>
                    </a:lnTo>
                    <a:lnTo>
                      <a:pt x="328" y="19"/>
                    </a:lnTo>
                    <a:lnTo>
                      <a:pt x="329" y="19"/>
                    </a:lnTo>
                    <a:lnTo>
                      <a:pt x="329" y="19"/>
                    </a:lnTo>
                    <a:lnTo>
                      <a:pt x="331" y="17"/>
                    </a:lnTo>
                    <a:lnTo>
                      <a:pt x="332" y="14"/>
                    </a:lnTo>
                    <a:lnTo>
                      <a:pt x="334" y="11"/>
                    </a:lnTo>
                    <a:lnTo>
                      <a:pt x="334" y="8"/>
                    </a:lnTo>
                    <a:lnTo>
                      <a:pt x="334" y="5"/>
                    </a:lnTo>
                    <a:lnTo>
                      <a:pt x="334" y="3"/>
                    </a:lnTo>
                    <a:lnTo>
                      <a:pt x="334" y="1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reeform 45"/>
              <p:cNvSpPr>
                <a:spLocks/>
              </p:cNvSpPr>
              <p:nvPr/>
            </p:nvSpPr>
            <p:spPr bwMode="auto">
              <a:xfrm>
                <a:off x="3247136" y="2887819"/>
                <a:ext cx="318298" cy="506045"/>
              </a:xfrm>
              <a:custGeom>
                <a:avLst/>
                <a:gdLst>
                  <a:gd name="T0" fmla="*/ 206 w 256"/>
                  <a:gd name="T1" fmla="*/ 18 h 407"/>
                  <a:gd name="T2" fmla="*/ 215 w 256"/>
                  <a:gd name="T3" fmla="*/ 27 h 407"/>
                  <a:gd name="T4" fmla="*/ 228 w 256"/>
                  <a:gd name="T5" fmla="*/ 32 h 407"/>
                  <a:gd name="T6" fmla="*/ 239 w 256"/>
                  <a:gd name="T7" fmla="*/ 48 h 407"/>
                  <a:gd name="T8" fmla="*/ 245 w 256"/>
                  <a:gd name="T9" fmla="*/ 54 h 407"/>
                  <a:gd name="T10" fmla="*/ 245 w 256"/>
                  <a:gd name="T11" fmla="*/ 69 h 407"/>
                  <a:gd name="T12" fmla="*/ 248 w 256"/>
                  <a:gd name="T13" fmla="*/ 83 h 407"/>
                  <a:gd name="T14" fmla="*/ 256 w 256"/>
                  <a:gd name="T15" fmla="*/ 99 h 407"/>
                  <a:gd name="T16" fmla="*/ 242 w 256"/>
                  <a:gd name="T17" fmla="*/ 116 h 407"/>
                  <a:gd name="T18" fmla="*/ 220 w 256"/>
                  <a:gd name="T19" fmla="*/ 122 h 407"/>
                  <a:gd name="T20" fmla="*/ 211 w 256"/>
                  <a:gd name="T21" fmla="*/ 134 h 407"/>
                  <a:gd name="T22" fmla="*/ 194 w 256"/>
                  <a:gd name="T23" fmla="*/ 136 h 407"/>
                  <a:gd name="T24" fmla="*/ 186 w 256"/>
                  <a:gd name="T25" fmla="*/ 148 h 407"/>
                  <a:gd name="T26" fmla="*/ 177 w 256"/>
                  <a:gd name="T27" fmla="*/ 170 h 407"/>
                  <a:gd name="T28" fmla="*/ 169 w 256"/>
                  <a:gd name="T29" fmla="*/ 173 h 407"/>
                  <a:gd name="T30" fmla="*/ 174 w 256"/>
                  <a:gd name="T31" fmla="*/ 185 h 407"/>
                  <a:gd name="T32" fmla="*/ 184 w 256"/>
                  <a:gd name="T33" fmla="*/ 210 h 407"/>
                  <a:gd name="T34" fmla="*/ 183 w 256"/>
                  <a:gd name="T35" fmla="*/ 223 h 407"/>
                  <a:gd name="T36" fmla="*/ 191 w 256"/>
                  <a:gd name="T37" fmla="*/ 229 h 407"/>
                  <a:gd name="T38" fmla="*/ 195 w 256"/>
                  <a:gd name="T39" fmla="*/ 235 h 407"/>
                  <a:gd name="T40" fmla="*/ 183 w 256"/>
                  <a:gd name="T41" fmla="*/ 249 h 407"/>
                  <a:gd name="T42" fmla="*/ 177 w 256"/>
                  <a:gd name="T43" fmla="*/ 257 h 407"/>
                  <a:gd name="T44" fmla="*/ 183 w 256"/>
                  <a:gd name="T45" fmla="*/ 264 h 407"/>
                  <a:gd name="T46" fmla="*/ 184 w 256"/>
                  <a:gd name="T47" fmla="*/ 286 h 407"/>
                  <a:gd name="T48" fmla="*/ 166 w 256"/>
                  <a:gd name="T49" fmla="*/ 329 h 407"/>
                  <a:gd name="T50" fmla="*/ 163 w 256"/>
                  <a:gd name="T51" fmla="*/ 366 h 407"/>
                  <a:gd name="T52" fmla="*/ 147 w 256"/>
                  <a:gd name="T53" fmla="*/ 373 h 407"/>
                  <a:gd name="T54" fmla="*/ 133 w 256"/>
                  <a:gd name="T55" fmla="*/ 393 h 407"/>
                  <a:gd name="T56" fmla="*/ 124 w 256"/>
                  <a:gd name="T57" fmla="*/ 404 h 407"/>
                  <a:gd name="T58" fmla="*/ 112 w 256"/>
                  <a:gd name="T59" fmla="*/ 404 h 407"/>
                  <a:gd name="T60" fmla="*/ 104 w 256"/>
                  <a:gd name="T61" fmla="*/ 393 h 407"/>
                  <a:gd name="T62" fmla="*/ 108 w 256"/>
                  <a:gd name="T63" fmla="*/ 388 h 407"/>
                  <a:gd name="T64" fmla="*/ 113 w 256"/>
                  <a:gd name="T65" fmla="*/ 370 h 407"/>
                  <a:gd name="T66" fmla="*/ 110 w 256"/>
                  <a:gd name="T67" fmla="*/ 349 h 407"/>
                  <a:gd name="T68" fmla="*/ 96 w 256"/>
                  <a:gd name="T69" fmla="*/ 343 h 407"/>
                  <a:gd name="T70" fmla="*/ 87 w 256"/>
                  <a:gd name="T71" fmla="*/ 325 h 407"/>
                  <a:gd name="T72" fmla="*/ 85 w 256"/>
                  <a:gd name="T73" fmla="*/ 322 h 407"/>
                  <a:gd name="T74" fmla="*/ 85 w 256"/>
                  <a:gd name="T75" fmla="*/ 314 h 407"/>
                  <a:gd name="T76" fmla="*/ 73 w 256"/>
                  <a:gd name="T77" fmla="*/ 303 h 407"/>
                  <a:gd name="T78" fmla="*/ 57 w 256"/>
                  <a:gd name="T79" fmla="*/ 315 h 407"/>
                  <a:gd name="T80" fmla="*/ 48 w 256"/>
                  <a:gd name="T81" fmla="*/ 331 h 407"/>
                  <a:gd name="T82" fmla="*/ 31 w 256"/>
                  <a:gd name="T83" fmla="*/ 318 h 407"/>
                  <a:gd name="T84" fmla="*/ 20 w 256"/>
                  <a:gd name="T85" fmla="*/ 305 h 407"/>
                  <a:gd name="T86" fmla="*/ 5 w 256"/>
                  <a:gd name="T87" fmla="*/ 260 h 407"/>
                  <a:gd name="T88" fmla="*/ 23 w 256"/>
                  <a:gd name="T89" fmla="*/ 168 h 407"/>
                  <a:gd name="T90" fmla="*/ 34 w 256"/>
                  <a:gd name="T91" fmla="*/ 89 h 407"/>
                  <a:gd name="T92" fmla="*/ 48 w 256"/>
                  <a:gd name="T93" fmla="*/ 31 h 407"/>
                  <a:gd name="T94" fmla="*/ 84 w 256"/>
                  <a:gd name="T95" fmla="*/ 34 h 407"/>
                  <a:gd name="T96" fmla="*/ 107 w 256"/>
                  <a:gd name="T97" fmla="*/ 35 h 407"/>
                  <a:gd name="T98" fmla="*/ 138 w 256"/>
                  <a:gd name="T99" fmla="*/ 31 h 407"/>
                  <a:gd name="T100" fmla="*/ 192 w 256"/>
                  <a:gd name="T101" fmla="*/ 1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6" h="407">
                    <a:moveTo>
                      <a:pt x="201" y="0"/>
                    </a:moveTo>
                    <a:lnTo>
                      <a:pt x="203" y="7"/>
                    </a:lnTo>
                    <a:lnTo>
                      <a:pt x="204" y="12"/>
                    </a:lnTo>
                    <a:lnTo>
                      <a:pt x="204" y="15"/>
                    </a:lnTo>
                    <a:lnTo>
                      <a:pt x="206" y="18"/>
                    </a:lnTo>
                    <a:lnTo>
                      <a:pt x="206" y="20"/>
                    </a:lnTo>
                    <a:lnTo>
                      <a:pt x="208" y="21"/>
                    </a:lnTo>
                    <a:lnTo>
                      <a:pt x="209" y="23"/>
                    </a:lnTo>
                    <a:lnTo>
                      <a:pt x="211" y="24"/>
                    </a:lnTo>
                    <a:lnTo>
                      <a:pt x="215" y="27"/>
                    </a:lnTo>
                    <a:lnTo>
                      <a:pt x="218" y="31"/>
                    </a:lnTo>
                    <a:lnTo>
                      <a:pt x="221" y="32"/>
                    </a:lnTo>
                    <a:lnTo>
                      <a:pt x="223" y="32"/>
                    </a:lnTo>
                    <a:lnTo>
                      <a:pt x="226" y="32"/>
                    </a:lnTo>
                    <a:lnTo>
                      <a:pt x="228" y="32"/>
                    </a:lnTo>
                    <a:lnTo>
                      <a:pt x="229" y="34"/>
                    </a:lnTo>
                    <a:lnTo>
                      <a:pt x="231" y="35"/>
                    </a:lnTo>
                    <a:lnTo>
                      <a:pt x="234" y="38"/>
                    </a:lnTo>
                    <a:lnTo>
                      <a:pt x="235" y="43"/>
                    </a:lnTo>
                    <a:lnTo>
                      <a:pt x="239" y="48"/>
                    </a:lnTo>
                    <a:lnTo>
                      <a:pt x="240" y="51"/>
                    </a:lnTo>
                    <a:lnTo>
                      <a:pt x="242" y="52"/>
                    </a:lnTo>
                    <a:lnTo>
                      <a:pt x="243" y="54"/>
                    </a:lnTo>
                    <a:lnTo>
                      <a:pt x="243" y="54"/>
                    </a:lnTo>
                    <a:lnTo>
                      <a:pt x="245" y="54"/>
                    </a:lnTo>
                    <a:lnTo>
                      <a:pt x="245" y="55"/>
                    </a:lnTo>
                    <a:lnTo>
                      <a:pt x="245" y="57"/>
                    </a:lnTo>
                    <a:lnTo>
                      <a:pt x="245" y="58"/>
                    </a:lnTo>
                    <a:lnTo>
                      <a:pt x="245" y="62"/>
                    </a:lnTo>
                    <a:lnTo>
                      <a:pt x="245" y="69"/>
                    </a:lnTo>
                    <a:lnTo>
                      <a:pt x="245" y="74"/>
                    </a:lnTo>
                    <a:lnTo>
                      <a:pt x="245" y="77"/>
                    </a:lnTo>
                    <a:lnTo>
                      <a:pt x="245" y="80"/>
                    </a:lnTo>
                    <a:lnTo>
                      <a:pt x="246" y="82"/>
                    </a:lnTo>
                    <a:lnTo>
                      <a:pt x="248" y="83"/>
                    </a:lnTo>
                    <a:lnTo>
                      <a:pt x="249" y="86"/>
                    </a:lnTo>
                    <a:lnTo>
                      <a:pt x="252" y="89"/>
                    </a:lnTo>
                    <a:lnTo>
                      <a:pt x="254" y="92"/>
                    </a:lnTo>
                    <a:lnTo>
                      <a:pt x="256" y="96"/>
                    </a:lnTo>
                    <a:lnTo>
                      <a:pt x="256" y="99"/>
                    </a:lnTo>
                    <a:lnTo>
                      <a:pt x="254" y="103"/>
                    </a:lnTo>
                    <a:lnTo>
                      <a:pt x="251" y="110"/>
                    </a:lnTo>
                    <a:lnTo>
                      <a:pt x="249" y="113"/>
                    </a:lnTo>
                    <a:lnTo>
                      <a:pt x="246" y="114"/>
                    </a:lnTo>
                    <a:lnTo>
                      <a:pt x="242" y="116"/>
                    </a:lnTo>
                    <a:lnTo>
                      <a:pt x="235" y="116"/>
                    </a:lnTo>
                    <a:lnTo>
                      <a:pt x="231" y="116"/>
                    </a:lnTo>
                    <a:lnTo>
                      <a:pt x="226" y="117"/>
                    </a:lnTo>
                    <a:lnTo>
                      <a:pt x="221" y="119"/>
                    </a:lnTo>
                    <a:lnTo>
                      <a:pt x="220" y="122"/>
                    </a:lnTo>
                    <a:lnTo>
                      <a:pt x="218" y="125"/>
                    </a:lnTo>
                    <a:lnTo>
                      <a:pt x="218" y="128"/>
                    </a:lnTo>
                    <a:lnTo>
                      <a:pt x="217" y="131"/>
                    </a:lnTo>
                    <a:lnTo>
                      <a:pt x="214" y="133"/>
                    </a:lnTo>
                    <a:lnTo>
                      <a:pt x="211" y="134"/>
                    </a:lnTo>
                    <a:lnTo>
                      <a:pt x="208" y="134"/>
                    </a:lnTo>
                    <a:lnTo>
                      <a:pt x="203" y="136"/>
                    </a:lnTo>
                    <a:lnTo>
                      <a:pt x="200" y="136"/>
                    </a:lnTo>
                    <a:lnTo>
                      <a:pt x="197" y="136"/>
                    </a:lnTo>
                    <a:lnTo>
                      <a:pt x="194" y="136"/>
                    </a:lnTo>
                    <a:lnTo>
                      <a:pt x="192" y="137"/>
                    </a:lnTo>
                    <a:lnTo>
                      <a:pt x="189" y="137"/>
                    </a:lnTo>
                    <a:lnTo>
                      <a:pt x="187" y="140"/>
                    </a:lnTo>
                    <a:lnTo>
                      <a:pt x="187" y="144"/>
                    </a:lnTo>
                    <a:lnTo>
                      <a:pt x="186" y="148"/>
                    </a:lnTo>
                    <a:lnTo>
                      <a:pt x="184" y="153"/>
                    </a:lnTo>
                    <a:lnTo>
                      <a:pt x="183" y="158"/>
                    </a:lnTo>
                    <a:lnTo>
                      <a:pt x="180" y="162"/>
                    </a:lnTo>
                    <a:lnTo>
                      <a:pt x="178" y="167"/>
                    </a:lnTo>
                    <a:lnTo>
                      <a:pt x="177" y="170"/>
                    </a:lnTo>
                    <a:lnTo>
                      <a:pt x="175" y="171"/>
                    </a:lnTo>
                    <a:lnTo>
                      <a:pt x="174" y="171"/>
                    </a:lnTo>
                    <a:lnTo>
                      <a:pt x="172" y="171"/>
                    </a:lnTo>
                    <a:lnTo>
                      <a:pt x="170" y="173"/>
                    </a:lnTo>
                    <a:lnTo>
                      <a:pt x="169" y="173"/>
                    </a:lnTo>
                    <a:lnTo>
                      <a:pt x="169" y="173"/>
                    </a:lnTo>
                    <a:lnTo>
                      <a:pt x="169" y="175"/>
                    </a:lnTo>
                    <a:lnTo>
                      <a:pt x="169" y="178"/>
                    </a:lnTo>
                    <a:lnTo>
                      <a:pt x="170" y="181"/>
                    </a:lnTo>
                    <a:lnTo>
                      <a:pt x="174" y="185"/>
                    </a:lnTo>
                    <a:lnTo>
                      <a:pt x="178" y="193"/>
                    </a:lnTo>
                    <a:lnTo>
                      <a:pt x="181" y="198"/>
                    </a:lnTo>
                    <a:lnTo>
                      <a:pt x="183" y="201"/>
                    </a:lnTo>
                    <a:lnTo>
                      <a:pt x="183" y="204"/>
                    </a:lnTo>
                    <a:lnTo>
                      <a:pt x="184" y="210"/>
                    </a:lnTo>
                    <a:lnTo>
                      <a:pt x="184" y="215"/>
                    </a:lnTo>
                    <a:lnTo>
                      <a:pt x="184" y="218"/>
                    </a:lnTo>
                    <a:lnTo>
                      <a:pt x="184" y="221"/>
                    </a:lnTo>
                    <a:lnTo>
                      <a:pt x="183" y="221"/>
                    </a:lnTo>
                    <a:lnTo>
                      <a:pt x="183" y="223"/>
                    </a:lnTo>
                    <a:lnTo>
                      <a:pt x="183" y="223"/>
                    </a:lnTo>
                    <a:lnTo>
                      <a:pt x="183" y="224"/>
                    </a:lnTo>
                    <a:lnTo>
                      <a:pt x="184" y="224"/>
                    </a:lnTo>
                    <a:lnTo>
                      <a:pt x="187" y="227"/>
                    </a:lnTo>
                    <a:lnTo>
                      <a:pt x="191" y="229"/>
                    </a:lnTo>
                    <a:lnTo>
                      <a:pt x="194" y="230"/>
                    </a:lnTo>
                    <a:lnTo>
                      <a:pt x="195" y="232"/>
                    </a:lnTo>
                    <a:lnTo>
                      <a:pt x="197" y="232"/>
                    </a:lnTo>
                    <a:lnTo>
                      <a:pt x="197" y="233"/>
                    </a:lnTo>
                    <a:lnTo>
                      <a:pt x="195" y="235"/>
                    </a:lnTo>
                    <a:lnTo>
                      <a:pt x="194" y="236"/>
                    </a:lnTo>
                    <a:lnTo>
                      <a:pt x="192" y="241"/>
                    </a:lnTo>
                    <a:lnTo>
                      <a:pt x="189" y="244"/>
                    </a:lnTo>
                    <a:lnTo>
                      <a:pt x="186" y="247"/>
                    </a:lnTo>
                    <a:lnTo>
                      <a:pt x="183" y="249"/>
                    </a:lnTo>
                    <a:lnTo>
                      <a:pt x="180" y="250"/>
                    </a:lnTo>
                    <a:lnTo>
                      <a:pt x="178" y="250"/>
                    </a:lnTo>
                    <a:lnTo>
                      <a:pt x="177" y="252"/>
                    </a:lnTo>
                    <a:lnTo>
                      <a:pt x="177" y="255"/>
                    </a:lnTo>
                    <a:lnTo>
                      <a:pt x="177" y="257"/>
                    </a:lnTo>
                    <a:lnTo>
                      <a:pt x="178" y="260"/>
                    </a:lnTo>
                    <a:lnTo>
                      <a:pt x="180" y="261"/>
                    </a:lnTo>
                    <a:lnTo>
                      <a:pt x="181" y="261"/>
                    </a:lnTo>
                    <a:lnTo>
                      <a:pt x="181" y="263"/>
                    </a:lnTo>
                    <a:lnTo>
                      <a:pt x="183" y="264"/>
                    </a:lnTo>
                    <a:lnTo>
                      <a:pt x="184" y="266"/>
                    </a:lnTo>
                    <a:lnTo>
                      <a:pt x="184" y="267"/>
                    </a:lnTo>
                    <a:lnTo>
                      <a:pt x="186" y="272"/>
                    </a:lnTo>
                    <a:lnTo>
                      <a:pt x="186" y="277"/>
                    </a:lnTo>
                    <a:lnTo>
                      <a:pt x="184" y="286"/>
                    </a:lnTo>
                    <a:lnTo>
                      <a:pt x="180" y="292"/>
                    </a:lnTo>
                    <a:lnTo>
                      <a:pt x="175" y="295"/>
                    </a:lnTo>
                    <a:lnTo>
                      <a:pt x="170" y="301"/>
                    </a:lnTo>
                    <a:lnTo>
                      <a:pt x="167" y="314"/>
                    </a:lnTo>
                    <a:lnTo>
                      <a:pt x="166" y="329"/>
                    </a:lnTo>
                    <a:lnTo>
                      <a:pt x="166" y="339"/>
                    </a:lnTo>
                    <a:lnTo>
                      <a:pt x="166" y="345"/>
                    </a:lnTo>
                    <a:lnTo>
                      <a:pt x="164" y="354"/>
                    </a:lnTo>
                    <a:lnTo>
                      <a:pt x="163" y="360"/>
                    </a:lnTo>
                    <a:lnTo>
                      <a:pt x="163" y="366"/>
                    </a:lnTo>
                    <a:lnTo>
                      <a:pt x="160" y="366"/>
                    </a:lnTo>
                    <a:lnTo>
                      <a:pt x="158" y="365"/>
                    </a:lnTo>
                    <a:lnTo>
                      <a:pt x="155" y="366"/>
                    </a:lnTo>
                    <a:lnTo>
                      <a:pt x="152" y="370"/>
                    </a:lnTo>
                    <a:lnTo>
                      <a:pt x="147" y="373"/>
                    </a:lnTo>
                    <a:lnTo>
                      <a:pt x="144" y="377"/>
                    </a:lnTo>
                    <a:lnTo>
                      <a:pt x="139" y="385"/>
                    </a:lnTo>
                    <a:lnTo>
                      <a:pt x="136" y="388"/>
                    </a:lnTo>
                    <a:lnTo>
                      <a:pt x="133" y="391"/>
                    </a:lnTo>
                    <a:lnTo>
                      <a:pt x="133" y="393"/>
                    </a:lnTo>
                    <a:lnTo>
                      <a:pt x="132" y="396"/>
                    </a:lnTo>
                    <a:lnTo>
                      <a:pt x="130" y="397"/>
                    </a:lnTo>
                    <a:lnTo>
                      <a:pt x="129" y="399"/>
                    </a:lnTo>
                    <a:lnTo>
                      <a:pt x="127" y="401"/>
                    </a:lnTo>
                    <a:lnTo>
                      <a:pt x="124" y="404"/>
                    </a:lnTo>
                    <a:lnTo>
                      <a:pt x="119" y="405"/>
                    </a:lnTo>
                    <a:lnTo>
                      <a:pt x="118" y="407"/>
                    </a:lnTo>
                    <a:lnTo>
                      <a:pt x="115" y="407"/>
                    </a:lnTo>
                    <a:lnTo>
                      <a:pt x="113" y="405"/>
                    </a:lnTo>
                    <a:lnTo>
                      <a:pt x="112" y="404"/>
                    </a:lnTo>
                    <a:lnTo>
                      <a:pt x="110" y="401"/>
                    </a:lnTo>
                    <a:lnTo>
                      <a:pt x="108" y="399"/>
                    </a:lnTo>
                    <a:lnTo>
                      <a:pt x="107" y="396"/>
                    </a:lnTo>
                    <a:lnTo>
                      <a:pt x="104" y="394"/>
                    </a:lnTo>
                    <a:lnTo>
                      <a:pt x="104" y="393"/>
                    </a:lnTo>
                    <a:lnTo>
                      <a:pt x="104" y="391"/>
                    </a:lnTo>
                    <a:lnTo>
                      <a:pt x="104" y="391"/>
                    </a:lnTo>
                    <a:lnTo>
                      <a:pt x="105" y="391"/>
                    </a:lnTo>
                    <a:lnTo>
                      <a:pt x="107" y="390"/>
                    </a:lnTo>
                    <a:lnTo>
                      <a:pt x="108" y="388"/>
                    </a:lnTo>
                    <a:lnTo>
                      <a:pt x="110" y="385"/>
                    </a:lnTo>
                    <a:lnTo>
                      <a:pt x="112" y="379"/>
                    </a:lnTo>
                    <a:lnTo>
                      <a:pt x="113" y="376"/>
                    </a:lnTo>
                    <a:lnTo>
                      <a:pt x="113" y="373"/>
                    </a:lnTo>
                    <a:lnTo>
                      <a:pt x="113" y="370"/>
                    </a:lnTo>
                    <a:lnTo>
                      <a:pt x="112" y="366"/>
                    </a:lnTo>
                    <a:lnTo>
                      <a:pt x="112" y="362"/>
                    </a:lnTo>
                    <a:lnTo>
                      <a:pt x="112" y="356"/>
                    </a:lnTo>
                    <a:lnTo>
                      <a:pt x="112" y="353"/>
                    </a:lnTo>
                    <a:lnTo>
                      <a:pt x="110" y="349"/>
                    </a:lnTo>
                    <a:lnTo>
                      <a:pt x="108" y="348"/>
                    </a:lnTo>
                    <a:lnTo>
                      <a:pt x="104" y="346"/>
                    </a:lnTo>
                    <a:lnTo>
                      <a:pt x="101" y="345"/>
                    </a:lnTo>
                    <a:lnTo>
                      <a:pt x="99" y="345"/>
                    </a:lnTo>
                    <a:lnTo>
                      <a:pt x="96" y="343"/>
                    </a:lnTo>
                    <a:lnTo>
                      <a:pt x="95" y="342"/>
                    </a:lnTo>
                    <a:lnTo>
                      <a:pt x="91" y="340"/>
                    </a:lnTo>
                    <a:lnTo>
                      <a:pt x="90" y="336"/>
                    </a:lnTo>
                    <a:lnTo>
                      <a:pt x="87" y="329"/>
                    </a:lnTo>
                    <a:lnTo>
                      <a:pt x="87" y="325"/>
                    </a:lnTo>
                    <a:lnTo>
                      <a:pt x="85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4"/>
                    </a:lnTo>
                    <a:lnTo>
                      <a:pt x="84" y="311"/>
                    </a:lnTo>
                    <a:lnTo>
                      <a:pt x="82" y="309"/>
                    </a:lnTo>
                    <a:lnTo>
                      <a:pt x="79" y="308"/>
                    </a:lnTo>
                    <a:lnTo>
                      <a:pt x="76" y="306"/>
                    </a:lnTo>
                    <a:lnTo>
                      <a:pt x="73" y="303"/>
                    </a:lnTo>
                    <a:lnTo>
                      <a:pt x="67" y="301"/>
                    </a:lnTo>
                    <a:lnTo>
                      <a:pt x="61" y="300"/>
                    </a:lnTo>
                    <a:lnTo>
                      <a:pt x="59" y="303"/>
                    </a:lnTo>
                    <a:lnTo>
                      <a:pt x="57" y="309"/>
                    </a:lnTo>
                    <a:lnTo>
                      <a:pt x="57" y="315"/>
                    </a:lnTo>
                    <a:lnTo>
                      <a:pt x="57" y="322"/>
                    </a:lnTo>
                    <a:lnTo>
                      <a:pt x="57" y="328"/>
                    </a:lnTo>
                    <a:lnTo>
                      <a:pt x="54" y="331"/>
                    </a:lnTo>
                    <a:lnTo>
                      <a:pt x="53" y="331"/>
                    </a:lnTo>
                    <a:lnTo>
                      <a:pt x="48" y="331"/>
                    </a:lnTo>
                    <a:lnTo>
                      <a:pt x="45" y="329"/>
                    </a:lnTo>
                    <a:lnTo>
                      <a:pt x="40" y="328"/>
                    </a:lnTo>
                    <a:lnTo>
                      <a:pt x="36" y="323"/>
                    </a:lnTo>
                    <a:lnTo>
                      <a:pt x="33" y="322"/>
                    </a:lnTo>
                    <a:lnTo>
                      <a:pt x="31" y="318"/>
                    </a:lnTo>
                    <a:lnTo>
                      <a:pt x="30" y="317"/>
                    </a:lnTo>
                    <a:lnTo>
                      <a:pt x="28" y="314"/>
                    </a:lnTo>
                    <a:lnTo>
                      <a:pt x="26" y="311"/>
                    </a:lnTo>
                    <a:lnTo>
                      <a:pt x="23" y="308"/>
                    </a:lnTo>
                    <a:lnTo>
                      <a:pt x="20" y="305"/>
                    </a:lnTo>
                    <a:lnTo>
                      <a:pt x="17" y="298"/>
                    </a:lnTo>
                    <a:lnTo>
                      <a:pt x="11" y="292"/>
                    </a:lnTo>
                    <a:lnTo>
                      <a:pt x="6" y="288"/>
                    </a:lnTo>
                    <a:lnTo>
                      <a:pt x="0" y="283"/>
                    </a:lnTo>
                    <a:lnTo>
                      <a:pt x="5" y="260"/>
                    </a:lnTo>
                    <a:lnTo>
                      <a:pt x="9" y="236"/>
                    </a:lnTo>
                    <a:lnTo>
                      <a:pt x="13" y="212"/>
                    </a:lnTo>
                    <a:lnTo>
                      <a:pt x="17" y="192"/>
                    </a:lnTo>
                    <a:lnTo>
                      <a:pt x="20" y="178"/>
                    </a:lnTo>
                    <a:lnTo>
                      <a:pt x="23" y="168"/>
                    </a:lnTo>
                    <a:lnTo>
                      <a:pt x="26" y="159"/>
                    </a:lnTo>
                    <a:lnTo>
                      <a:pt x="28" y="148"/>
                    </a:lnTo>
                    <a:lnTo>
                      <a:pt x="30" y="133"/>
                    </a:lnTo>
                    <a:lnTo>
                      <a:pt x="31" y="114"/>
                    </a:lnTo>
                    <a:lnTo>
                      <a:pt x="34" y="89"/>
                    </a:lnTo>
                    <a:lnTo>
                      <a:pt x="39" y="55"/>
                    </a:lnTo>
                    <a:lnTo>
                      <a:pt x="40" y="43"/>
                    </a:lnTo>
                    <a:lnTo>
                      <a:pt x="40" y="32"/>
                    </a:lnTo>
                    <a:lnTo>
                      <a:pt x="43" y="31"/>
                    </a:lnTo>
                    <a:lnTo>
                      <a:pt x="48" y="31"/>
                    </a:lnTo>
                    <a:lnTo>
                      <a:pt x="53" y="29"/>
                    </a:lnTo>
                    <a:lnTo>
                      <a:pt x="59" y="29"/>
                    </a:lnTo>
                    <a:lnTo>
                      <a:pt x="70" y="31"/>
                    </a:lnTo>
                    <a:lnTo>
                      <a:pt x="78" y="32"/>
                    </a:lnTo>
                    <a:lnTo>
                      <a:pt x="84" y="34"/>
                    </a:lnTo>
                    <a:lnTo>
                      <a:pt x="91" y="34"/>
                    </a:lnTo>
                    <a:lnTo>
                      <a:pt x="98" y="35"/>
                    </a:lnTo>
                    <a:lnTo>
                      <a:pt x="101" y="35"/>
                    </a:lnTo>
                    <a:lnTo>
                      <a:pt x="104" y="35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5" y="34"/>
                    </a:lnTo>
                    <a:lnTo>
                      <a:pt x="122" y="34"/>
                    </a:lnTo>
                    <a:lnTo>
                      <a:pt x="129" y="32"/>
                    </a:lnTo>
                    <a:lnTo>
                      <a:pt x="138" y="31"/>
                    </a:lnTo>
                    <a:lnTo>
                      <a:pt x="152" y="26"/>
                    </a:lnTo>
                    <a:lnTo>
                      <a:pt x="164" y="18"/>
                    </a:lnTo>
                    <a:lnTo>
                      <a:pt x="174" y="12"/>
                    </a:lnTo>
                    <a:lnTo>
                      <a:pt x="181" y="6"/>
                    </a:lnTo>
                    <a:lnTo>
                      <a:pt x="192" y="1"/>
                    </a:lnTo>
                    <a:lnTo>
                      <a:pt x="197" y="1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3672363" y="2850519"/>
                <a:ext cx="491125" cy="573186"/>
              </a:xfrm>
              <a:custGeom>
                <a:avLst/>
                <a:gdLst>
                  <a:gd name="T0" fmla="*/ 285 w 395"/>
                  <a:gd name="T1" fmla="*/ 19 h 461"/>
                  <a:gd name="T2" fmla="*/ 305 w 395"/>
                  <a:gd name="T3" fmla="*/ 33 h 461"/>
                  <a:gd name="T4" fmla="*/ 336 w 395"/>
                  <a:gd name="T5" fmla="*/ 37 h 461"/>
                  <a:gd name="T6" fmla="*/ 366 w 395"/>
                  <a:gd name="T7" fmla="*/ 104 h 461"/>
                  <a:gd name="T8" fmla="*/ 383 w 395"/>
                  <a:gd name="T9" fmla="*/ 166 h 461"/>
                  <a:gd name="T10" fmla="*/ 392 w 395"/>
                  <a:gd name="T11" fmla="*/ 198 h 461"/>
                  <a:gd name="T12" fmla="*/ 386 w 395"/>
                  <a:gd name="T13" fmla="*/ 253 h 461"/>
                  <a:gd name="T14" fmla="*/ 379 w 395"/>
                  <a:gd name="T15" fmla="*/ 316 h 461"/>
                  <a:gd name="T16" fmla="*/ 364 w 395"/>
                  <a:gd name="T17" fmla="*/ 364 h 461"/>
                  <a:gd name="T18" fmla="*/ 386 w 395"/>
                  <a:gd name="T19" fmla="*/ 393 h 461"/>
                  <a:gd name="T20" fmla="*/ 389 w 395"/>
                  <a:gd name="T21" fmla="*/ 435 h 461"/>
                  <a:gd name="T22" fmla="*/ 393 w 395"/>
                  <a:gd name="T23" fmla="*/ 435 h 461"/>
                  <a:gd name="T24" fmla="*/ 387 w 395"/>
                  <a:gd name="T25" fmla="*/ 441 h 461"/>
                  <a:gd name="T26" fmla="*/ 345 w 395"/>
                  <a:gd name="T27" fmla="*/ 458 h 461"/>
                  <a:gd name="T28" fmla="*/ 319 w 395"/>
                  <a:gd name="T29" fmla="*/ 449 h 461"/>
                  <a:gd name="T30" fmla="*/ 297 w 395"/>
                  <a:gd name="T31" fmla="*/ 409 h 461"/>
                  <a:gd name="T32" fmla="*/ 293 w 395"/>
                  <a:gd name="T33" fmla="*/ 404 h 461"/>
                  <a:gd name="T34" fmla="*/ 268 w 395"/>
                  <a:gd name="T35" fmla="*/ 409 h 461"/>
                  <a:gd name="T36" fmla="*/ 242 w 395"/>
                  <a:gd name="T37" fmla="*/ 424 h 461"/>
                  <a:gd name="T38" fmla="*/ 217 w 395"/>
                  <a:gd name="T39" fmla="*/ 434 h 461"/>
                  <a:gd name="T40" fmla="*/ 206 w 395"/>
                  <a:gd name="T41" fmla="*/ 423 h 461"/>
                  <a:gd name="T42" fmla="*/ 200 w 395"/>
                  <a:gd name="T43" fmla="*/ 407 h 461"/>
                  <a:gd name="T44" fmla="*/ 212 w 395"/>
                  <a:gd name="T45" fmla="*/ 395 h 461"/>
                  <a:gd name="T46" fmla="*/ 226 w 395"/>
                  <a:gd name="T47" fmla="*/ 379 h 461"/>
                  <a:gd name="T48" fmla="*/ 226 w 395"/>
                  <a:gd name="T49" fmla="*/ 364 h 461"/>
                  <a:gd name="T50" fmla="*/ 214 w 395"/>
                  <a:gd name="T51" fmla="*/ 358 h 461"/>
                  <a:gd name="T52" fmla="*/ 188 w 395"/>
                  <a:gd name="T53" fmla="*/ 373 h 461"/>
                  <a:gd name="T54" fmla="*/ 146 w 395"/>
                  <a:gd name="T55" fmla="*/ 383 h 461"/>
                  <a:gd name="T56" fmla="*/ 138 w 395"/>
                  <a:gd name="T57" fmla="*/ 387 h 461"/>
                  <a:gd name="T58" fmla="*/ 112 w 395"/>
                  <a:gd name="T59" fmla="*/ 403 h 461"/>
                  <a:gd name="T60" fmla="*/ 79 w 395"/>
                  <a:gd name="T61" fmla="*/ 427 h 461"/>
                  <a:gd name="T62" fmla="*/ 62 w 395"/>
                  <a:gd name="T63" fmla="*/ 451 h 461"/>
                  <a:gd name="T64" fmla="*/ 62 w 395"/>
                  <a:gd name="T65" fmla="*/ 448 h 461"/>
                  <a:gd name="T66" fmla="*/ 53 w 395"/>
                  <a:gd name="T67" fmla="*/ 446 h 461"/>
                  <a:gd name="T68" fmla="*/ 42 w 395"/>
                  <a:gd name="T69" fmla="*/ 448 h 461"/>
                  <a:gd name="T70" fmla="*/ 23 w 395"/>
                  <a:gd name="T71" fmla="*/ 441 h 461"/>
                  <a:gd name="T72" fmla="*/ 25 w 395"/>
                  <a:gd name="T73" fmla="*/ 423 h 461"/>
                  <a:gd name="T74" fmla="*/ 34 w 395"/>
                  <a:gd name="T75" fmla="*/ 409 h 461"/>
                  <a:gd name="T76" fmla="*/ 36 w 395"/>
                  <a:gd name="T77" fmla="*/ 404 h 461"/>
                  <a:gd name="T78" fmla="*/ 28 w 395"/>
                  <a:gd name="T79" fmla="*/ 395 h 461"/>
                  <a:gd name="T80" fmla="*/ 25 w 395"/>
                  <a:gd name="T81" fmla="*/ 384 h 461"/>
                  <a:gd name="T82" fmla="*/ 10 w 395"/>
                  <a:gd name="T83" fmla="*/ 364 h 461"/>
                  <a:gd name="T84" fmla="*/ 3 w 395"/>
                  <a:gd name="T85" fmla="*/ 348 h 461"/>
                  <a:gd name="T86" fmla="*/ 11 w 395"/>
                  <a:gd name="T87" fmla="*/ 330 h 461"/>
                  <a:gd name="T88" fmla="*/ 3 w 395"/>
                  <a:gd name="T89" fmla="*/ 327 h 461"/>
                  <a:gd name="T90" fmla="*/ 39 w 395"/>
                  <a:gd name="T91" fmla="*/ 308 h 461"/>
                  <a:gd name="T92" fmla="*/ 92 w 395"/>
                  <a:gd name="T93" fmla="*/ 290 h 461"/>
                  <a:gd name="T94" fmla="*/ 115 w 395"/>
                  <a:gd name="T95" fmla="*/ 234 h 461"/>
                  <a:gd name="T96" fmla="*/ 105 w 395"/>
                  <a:gd name="T97" fmla="*/ 201 h 461"/>
                  <a:gd name="T98" fmla="*/ 102 w 395"/>
                  <a:gd name="T99" fmla="*/ 189 h 461"/>
                  <a:gd name="T100" fmla="*/ 93 w 395"/>
                  <a:gd name="T101" fmla="*/ 161 h 461"/>
                  <a:gd name="T102" fmla="*/ 112 w 395"/>
                  <a:gd name="T103" fmla="*/ 132 h 461"/>
                  <a:gd name="T104" fmla="*/ 158 w 395"/>
                  <a:gd name="T105" fmla="*/ 147 h 461"/>
                  <a:gd name="T106" fmla="*/ 167 w 395"/>
                  <a:gd name="T107" fmla="*/ 115 h 461"/>
                  <a:gd name="T108" fmla="*/ 184 w 395"/>
                  <a:gd name="T109" fmla="*/ 101 h 461"/>
                  <a:gd name="T110" fmla="*/ 194 w 395"/>
                  <a:gd name="T111" fmla="*/ 95 h 461"/>
                  <a:gd name="T112" fmla="*/ 195 w 395"/>
                  <a:gd name="T113" fmla="*/ 61 h 461"/>
                  <a:gd name="T114" fmla="*/ 188 w 395"/>
                  <a:gd name="T115" fmla="*/ 30 h 461"/>
                  <a:gd name="T116" fmla="*/ 203 w 395"/>
                  <a:gd name="T117" fmla="*/ 14 h 461"/>
                  <a:gd name="T118" fmla="*/ 222 w 395"/>
                  <a:gd name="T119" fmla="*/ 5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5" h="461">
                    <a:moveTo>
                      <a:pt x="248" y="0"/>
                    </a:moveTo>
                    <a:lnTo>
                      <a:pt x="256" y="0"/>
                    </a:lnTo>
                    <a:lnTo>
                      <a:pt x="266" y="5"/>
                    </a:lnTo>
                    <a:lnTo>
                      <a:pt x="276" y="11"/>
                    </a:lnTo>
                    <a:lnTo>
                      <a:pt x="285" y="19"/>
                    </a:lnTo>
                    <a:lnTo>
                      <a:pt x="288" y="23"/>
                    </a:lnTo>
                    <a:lnTo>
                      <a:pt x="293" y="27"/>
                    </a:lnTo>
                    <a:lnTo>
                      <a:pt x="297" y="28"/>
                    </a:lnTo>
                    <a:lnTo>
                      <a:pt x="302" y="31"/>
                    </a:lnTo>
                    <a:lnTo>
                      <a:pt x="305" y="33"/>
                    </a:lnTo>
                    <a:lnTo>
                      <a:pt x="308" y="34"/>
                    </a:lnTo>
                    <a:lnTo>
                      <a:pt x="310" y="34"/>
                    </a:lnTo>
                    <a:lnTo>
                      <a:pt x="313" y="36"/>
                    </a:lnTo>
                    <a:lnTo>
                      <a:pt x="324" y="36"/>
                    </a:lnTo>
                    <a:lnTo>
                      <a:pt x="336" y="37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0" y="50"/>
                    </a:lnTo>
                    <a:lnTo>
                      <a:pt x="352" y="102"/>
                    </a:lnTo>
                    <a:lnTo>
                      <a:pt x="366" y="104"/>
                    </a:lnTo>
                    <a:lnTo>
                      <a:pt x="375" y="110"/>
                    </a:lnTo>
                    <a:lnTo>
                      <a:pt x="379" y="119"/>
                    </a:lnTo>
                    <a:lnTo>
                      <a:pt x="383" y="140"/>
                    </a:lnTo>
                    <a:lnTo>
                      <a:pt x="383" y="158"/>
                    </a:lnTo>
                    <a:lnTo>
                      <a:pt x="383" y="166"/>
                    </a:lnTo>
                    <a:lnTo>
                      <a:pt x="381" y="172"/>
                    </a:lnTo>
                    <a:lnTo>
                      <a:pt x="381" y="178"/>
                    </a:lnTo>
                    <a:lnTo>
                      <a:pt x="386" y="186"/>
                    </a:lnTo>
                    <a:lnTo>
                      <a:pt x="390" y="194"/>
                    </a:lnTo>
                    <a:lnTo>
                      <a:pt x="392" y="198"/>
                    </a:lnTo>
                    <a:lnTo>
                      <a:pt x="392" y="205"/>
                    </a:lnTo>
                    <a:lnTo>
                      <a:pt x="390" y="214"/>
                    </a:lnTo>
                    <a:lnTo>
                      <a:pt x="389" y="225"/>
                    </a:lnTo>
                    <a:lnTo>
                      <a:pt x="387" y="239"/>
                    </a:lnTo>
                    <a:lnTo>
                      <a:pt x="386" y="253"/>
                    </a:lnTo>
                    <a:lnTo>
                      <a:pt x="386" y="263"/>
                    </a:lnTo>
                    <a:lnTo>
                      <a:pt x="386" y="266"/>
                    </a:lnTo>
                    <a:lnTo>
                      <a:pt x="383" y="305"/>
                    </a:lnTo>
                    <a:lnTo>
                      <a:pt x="383" y="308"/>
                    </a:lnTo>
                    <a:lnTo>
                      <a:pt x="379" y="316"/>
                    </a:lnTo>
                    <a:lnTo>
                      <a:pt x="376" y="327"/>
                    </a:lnTo>
                    <a:lnTo>
                      <a:pt x="373" y="338"/>
                    </a:lnTo>
                    <a:lnTo>
                      <a:pt x="369" y="347"/>
                    </a:lnTo>
                    <a:lnTo>
                      <a:pt x="366" y="355"/>
                    </a:lnTo>
                    <a:lnTo>
                      <a:pt x="364" y="364"/>
                    </a:lnTo>
                    <a:lnTo>
                      <a:pt x="366" y="376"/>
                    </a:lnTo>
                    <a:lnTo>
                      <a:pt x="369" y="384"/>
                    </a:lnTo>
                    <a:lnTo>
                      <a:pt x="375" y="387"/>
                    </a:lnTo>
                    <a:lnTo>
                      <a:pt x="381" y="390"/>
                    </a:lnTo>
                    <a:lnTo>
                      <a:pt x="386" y="393"/>
                    </a:lnTo>
                    <a:lnTo>
                      <a:pt x="390" y="398"/>
                    </a:lnTo>
                    <a:lnTo>
                      <a:pt x="392" y="412"/>
                    </a:lnTo>
                    <a:lnTo>
                      <a:pt x="390" y="424"/>
                    </a:lnTo>
                    <a:lnTo>
                      <a:pt x="387" y="434"/>
                    </a:lnTo>
                    <a:lnTo>
                      <a:pt x="389" y="435"/>
                    </a:lnTo>
                    <a:lnTo>
                      <a:pt x="389" y="437"/>
                    </a:lnTo>
                    <a:lnTo>
                      <a:pt x="390" y="437"/>
                    </a:lnTo>
                    <a:lnTo>
                      <a:pt x="392" y="437"/>
                    </a:lnTo>
                    <a:lnTo>
                      <a:pt x="393" y="437"/>
                    </a:lnTo>
                    <a:lnTo>
                      <a:pt x="393" y="435"/>
                    </a:lnTo>
                    <a:lnTo>
                      <a:pt x="395" y="435"/>
                    </a:lnTo>
                    <a:lnTo>
                      <a:pt x="395" y="437"/>
                    </a:lnTo>
                    <a:lnTo>
                      <a:pt x="393" y="437"/>
                    </a:lnTo>
                    <a:lnTo>
                      <a:pt x="392" y="438"/>
                    </a:lnTo>
                    <a:lnTo>
                      <a:pt x="387" y="441"/>
                    </a:lnTo>
                    <a:lnTo>
                      <a:pt x="383" y="446"/>
                    </a:lnTo>
                    <a:lnTo>
                      <a:pt x="370" y="452"/>
                    </a:lnTo>
                    <a:lnTo>
                      <a:pt x="358" y="455"/>
                    </a:lnTo>
                    <a:lnTo>
                      <a:pt x="350" y="457"/>
                    </a:lnTo>
                    <a:lnTo>
                      <a:pt x="345" y="458"/>
                    </a:lnTo>
                    <a:lnTo>
                      <a:pt x="339" y="460"/>
                    </a:lnTo>
                    <a:lnTo>
                      <a:pt x="331" y="461"/>
                    </a:lnTo>
                    <a:lnTo>
                      <a:pt x="328" y="457"/>
                    </a:lnTo>
                    <a:lnTo>
                      <a:pt x="324" y="452"/>
                    </a:lnTo>
                    <a:lnTo>
                      <a:pt x="319" y="449"/>
                    </a:lnTo>
                    <a:lnTo>
                      <a:pt x="316" y="444"/>
                    </a:lnTo>
                    <a:lnTo>
                      <a:pt x="314" y="441"/>
                    </a:lnTo>
                    <a:lnTo>
                      <a:pt x="313" y="440"/>
                    </a:lnTo>
                    <a:lnTo>
                      <a:pt x="308" y="426"/>
                    </a:lnTo>
                    <a:lnTo>
                      <a:pt x="297" y="409"/>
                    </a:lnTo>
                    <a:lnTo>
                      <a:pt x="296" y="406"/>
                    </a:lnTo>
                    <a:lnTo>
                      <a:pt x="294" y="403"/>
                    </a:lnTo>
                    <a:lnTo>
                      <a:pt x="294" y="403"/>
                    </a:lnTo>
                    <a:lnTo>
                      <a:pt x="293" y="403"/>
                    </a:lnTo>
                    <a:lnTo>
                      <a:pt x="293" y="404"/>
                    </a:lnTo>
                    <a:lnTo>
                      <a:pt x="291" y="406"/>
                    </a:lnTo>
                    <a:lnTo>
                      <a:pt x="288" y="407"/>
                    </a:lnTo>
                    <a:lnTo>
                      <a:pt x="285" y="409"/>
                    </a:lnTo>
                    <a:lnTo>
                      <a:pt x="279" y="409"/>
                    </a:lnTo>
                    <a:lnTo>
                      <a:pt x="268" y="409"/>
                    </a:lnTo>
                    <a:lnTo>
                      <a:pt x="263" y="409"/>
                    </a:lnTo>
                    <a:lnTo>
                      <a:pt x="259" y="410"/>
                    </a:lnTo>
                    <a:lnTo>
                      <a:pt x="253" y="415"/>
                    </a:lnTo>
                    <a:lnTo>
                      <a:pt x="246" y="420"/>
                    </a:lnTo>
                    <a:lnTo>
                      <a:pt x="242" y="424"/>
                    </a:lnTo>
                    <a:lnTo>
                      <a:pt x="239" y="431"/>
                    </a:lnTo>
                    <a:lnTo>
                      <a:pt x="234" y="434"/>
                    </a:lnTo>
                    <a:lnTo>
                      <a:pt x="226" y="435"/>
                    </a:lnTo>
                    <a:lnTo>
                      <a:pt x="220" y="435"/>
                    </a:lnTo>
                    <a:lnTo>
                      <a:pt x="217" y="434"/>
                    </a:lnTo>
                    <a:lnTo>
                      <a:pt x="214" y="432"/>
                    </a:lnTo>
                    <a:lnTo>
                      <a:pt x="212" y="431"/>
                    </a:lnTo>
                    <a:lnTo>
                      <a:pt x="211" y="429"/>
                    </a:lnTo>
                    <a:lnTo>
                      <a:pt x="209" y="426"/>
                    </a:lnTo>
                    <a:lnTo>
                      <a:pt x="206" y="423"/>
                    </a:lnTo>
                    <a:lnTo>
                      <a:pt x="203" y="418"/>
                    </a:lnTo>
                    <a:lnTo>
                      <a:pt x="200" y="415"/>
                    </a:lnTo>
                    <a:lnTo>
                      <a:pt x="198" y="412"/>
                    </a:lnTo>
                    <a:lnTo>
                      <a:pt x="198" y="409"/>
                    </a:lnTo>
                    <a:lnTo>
                      <a:pt x="200" y="407"/>
                    </a:lnTo>
                    <a:lnTo>
                      <a:pt x="203" y="406"/>
                    </a:lnTo>
                    <a:lnTo>
                      <a:pt x="205" y="403"/>
                    </a:lnTo>
                    <a:lnTo>
                      <a:pt x="208" y="401"/>
                    </a:lnTo>
                    <a:lnTo>
                      <a:pt x="211" y="398"/>
                    </a:lnTo>
                    <a:lnTo>
                      <a:pt x="212" y="395"/>
                    </a:lnTo>
                    <a:lnTo>
                      <a:pt x="215" y="390"/>
                    </a:lnTo>
                    <a:lnTo>
                      <a:pt x="218" y="387"/>
                    </a:lnTo>
                    <a:lnTo>
                      <a:pt x="220" y="386"/>
                    </a:lnTo>
                    <a:lnTo>
                      <a:pt x="223" y="383"/>
                    </a:lnTo>
                    <a:lnTo>
                      <a:pt x="226" y="379"/>
                    </a:lnTo>
                    <a:lnTo>
                      <a:pt x="228" y="375"/>
                    </a:lnTo>
                    <a:lnTo>
                      <a:pt x="229" y="370"/>
                    </a:lnTo>
                    <a:lnTo>
                      <a:pt x="229" y="367"/>
                    </a:lnTo>
                    <a:lnTo>
                      <a:pt x="228" y="366"/>
                    </a:lnTo>
                    <a:lnTo>
                      <a:pt x="226" y="364"/>
                    </a:lnTo>
                    <a:lnTo>
                      <a:pt x="225" y="362"/>
                    </a:lnTo>
                    <a:lnTo>
                      <a:pt x="223" y="361"/>
                    </a:lnTo>
                    <a:lnTo>
                      <a:pt x="220" y="359"/>
                    </a:lnTo>
                    <a:lnTo>
                      <a:pt x="217" y="358"/>
                    </a:lnTo>
                    <a:lnTo>
                      <a:pt x="214" y="358"/>
                    </a:lnTo>
                    <a:lnTo>
                      <a:pt x="211" y="359"/>
                    </a:lnTo>
                    <a:lnTo>
                      <a:pt x="206" y="362"/>
                    </a:lnTo>
                    <a:lnTo>
                      <a:pt x="201" y="366"/>
                    </a:lnTo>
                    <a:lnTo>
                      <a:pt x="195" y="369"/>
                    </a:lnTo>
                    <a:lnTo>
                      <a:pt x="188" y="373"/>
                    </a:lnTo>
                    <a:lnTo>
                      <a:pt x="180" y="375"/>
                    </a:lnTo>
                    <a:lnTo>
                      <a:pt x="169" y="376"/>
                    </a:lnTo>
                    <a:lnTo>
                      <a:pt x="155" y="379"/>
                    </a:lnTo>
                    <a:lnTo>
                      <a:pt x="150" y="381"/>
                    </a:lnTo>
                    <a:lnTo>
                      <a:pt x="146" y="383"/>
                    </a:lnTo>
                    <a:lnTo>
                      <a:pt x="143" y="384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0" y="386"/>
                    </a:lnTo>
                    <a:lnTo>
                      <a:pt x="138" y="387"/>
                    </a:lnTo>
                    <a:lnTo>
                      <a:pt x="136" y="389"/>
                    </a:lnTo>
                    <a:lnTo>
                      <a:pt x="135" y="390"/>
                    </a:lnTo>
                    <a:lnTo>
                      <a:pt x="130" y="393"/>
                    </a:lnTo>
                    <a:lnTo>
                      <a:pt x="121" y="400"/>
                    </a:lnTo>
                    <a:lnTo>
                      <a:pt x="112" y="403"/>
                    </a:lnTo>
                    <a:lnTo>
                      <a:pt x="102" y="406"/>
                    </a:lnTo>
                    <a:lnTo>
                      <a:pt x="93" y="412"/>
                    </a:lnTo>
                    <a:lnTo>
                      <a:pt x="87" y="418"/>
                    </a:lnTo>
                    <a:lnTo>
                      <a:pt x="82" y="423"/>
                    </a:lnTo>
                    <a:lnTo>
                      <a:pt x="79" y="427"/>
                    </a:lnTo>
                    <a:lnTo>
                      <a:pt x="76" y="434"/>
                    </a:lnTo>
                    <a:lnTo>
                      <a:pt x="68" y="443"/>
                    </a:lnTo>
                    <a:lnTo>
                      <a:pt x="65" y="446"/>
                    </a:lnTo>
                    <a:lnTo>
                      <a:pt x="62" y="449"/>
                    </a:lnTo>
                    <a:lnTo>
                      <a:pt x="62" y="451"/>
                    </a:lnTo>
                    <a:lnTo>
                      <a:pt x="61" y="451"/>
                    </a:lnTo>
                    <a:lnTo>
                      <a:pt x="61" y="451"/>
                    </a:lnTo>
                    <a:lnTo>
                      <a:pt x="61" y="449"/>
                    </a:lnTo>
                    <a:lnTo>
                      <a:pt x="61" y="449"/>
                    </a:lnTo>
                    <a:lnTo>
                      <a:pt x="62" y="448"/>
                    </a:lnTo>
                    <a:lnTo>
                      <a:pt x="61" y="446"/>
                    </a:lnTo>
                    <a:lnTo>
                      <a:pt x="61" y="444"/>
                    </a:lnTo>
                    <a:lnTo>
                      <a:pt x="59" y="444"/>
                    </a:lnTo>
                    <a:lnTo>
                      <a:pt x="57" y="444"/>
                    </a:lnTo>
                    <a:lnTo>
                      <a:pt x="53" y="446"/>
                    </a:lnTo>
                    <a:lnTo>
                      <a:pt x="51" y="446"/>
                    </a:lnTo>
                    <a:lnTo>
                      <a:pt x="48" y="446"/>
                    </a:lnTo>
                    <a:lnTo>
                      <a:pt x="47" y="446"/>
                    </a:lnTo>
                    <a:lnTo>
                      <a:pt x="45" y="446"/>
                    </a:lnTo>
                    <a:lnTo>
                      <a:pt x="42" y="448"/>
                    </a:lnTo>
                    <a:lnTo>
                      <a:pt x="37" y="449"/>
                    </a:lnTo>
                    <a:lnTo>
                      <a:pt x="33" y="451"/>
                    </a:lnTo>
                    <a:lnTo>
                      <a:pt x="28" y="446"/>
                    </a:lnTo>
                    <a:lnTo>
                      <a:pt x="25" y="443"/>
                    </a:lnTo>
                    <a:lnTo>
                      <a:pt x="23" y="441"/>
                    </a:lnTo>
                    <a:lnTo>
                      <a:pt x="22" y="438"/>
                    </a:lnTo>
                    <a:lnTo>
                      <a:pt x="22" y="435"/>
                    </a:lnTo>
                    <a:lnTo>
                      <a:pt x="22" y="432"/>
                    </a:lnTo>
                    <a:lnTo>
                      <a:pt x="23" y="427"/>
                    </a:lnTo>
                    <a:lnTo>
                      <a:pt x="25" y="423"/>
                    </a:lnTo>
                    <a:lnTo>
                      <a:pt x="28" y="418"/>
                    </a:lnTo>
                    <a:lnTo>
                      <a:pt x="30" y="415"/>
                    </a:lnTo>
                    <a:lnTo>
                      <a:pt x="33" y="412"/>
                    </a:lnTo>
                    <a:lnTo>
                      <a:pt x="33" y="409"/>
                    </a:lnTo>
                    <a:lnTo>
                      <a:pt x="34" y="409"/>
                    </a:lnTo>
                    <a:lnTo>
                      <a:pt x="34" y="409"/>
                    </a:lnTo>
                    <a:lnTo>
                      <a:pt x="36" y="407"/>
                    </a:lnTo>
                    <a:lnTo>
                      <a:pt x="36" y="407"/>
                    </a:lnTo>
                    <a:lnTo>
                      <a:pt x="36" y="406"/>
                    </a:lnTo>
                    <a:lnTo>
                      <a:pt x="36" y="404"/>
                    </a:lnTo>
                    <a:lnTo>
                      <a:pt x="34" y="401"/>
                    </a:lnTo>
                    <a:lnTo>
                      <a:pt x="31" y="398"/>
                    </a:lnTo>
                    <a:lnTo>
                      <a:pt x="30" y="396"/>
                    </a:lnTo>
                    <a:lnTo>
                      <a:pt x="28" y="396"/>
                    </a:lnTo>
                    <a:lnTo>
                      <a:pt x="28" y="395"/>
                    </a:lnTo>
                    <a:lnTo>
                      <a:pt x="28" y="395"/>
                    </a:lnTo>
                    <a:lnTo>
                      <a:pt x="28" y="395"/>
                    </a:lnTo>
                    <a:lnTo>
                      <a:pt x="28" y="392"/>
                    </a:lnTo>
                    <a:lnTo>
                      <a:pt x="27" y="389"/>
                    </a:lnTo>
                    <a:lnTo>
                      <a:pt x="25" y="384"/>
                    </a:lnTo>
                    <a:lnTo>
                      <a:pt x="22" y="379"/>
                    </a:lnTo>
                    <a:lnTo>
                      <a:pt x="20" y="375"/>
                    </a:lnTo>
                    <a:lnTo>
                      <a:pt x="17" y="370"/>
                    </a:lnTo>
                    <a:lnTo>
                      <a:pt x="14" y="367"/>
                    </a:lnTo>
                    <a:lnTo>
                      <a:pt x="10" y="364"/>
                    </a:lnTo>
                    <a:lnTo>
                      <a:pt x="6" y="361"/>
                    </a:lnTo>
                    <a:lnTo>
                      <a:pt x="5" y="358"/>
                    </a:lnTo>
                    <a:lnTo>
                      <a:pt x="2" y="355"/>
                    </a:lnTo>
                    <a:lnTo>
                      <a:pt x="2" y="352"/>
                    </a:lnTo>
                    <a:lnTo>
                      <a:pt x="3" y="348"/>
                    </a:lnTo>
                    <a:lnTo>
                      <a:pt x="6" y="342"/>
                    </a:lnTo>
                    <a:lnTo>
                      <a:pt x="8" y="338"/>
                    </a:lnTo>
                    <a:lnTo>
                      <a:pt x="10" y="333"/>
                    </a:lnTo>
                    <a:lnTo>
                      <a:pt x="11" y="330"/>
                    </a:lnTo>
                    <a:lnTo>
                      <a:pt x="11" y="330"/>
                    </a:lnTo>
                    <a:lnTo>
                      <a:pt x="11" y="328"/>
                    </a:lnTo>
                    <a:lnTo>
                      <a:pt x="11" y="328"/>
                    </a:lnTo>
                    <a:lnTo>
                      <a:pt x="10" y="328"/>
                    </a:lnTo>
                    <a:lnTo>
                      <a:pt x="6" y="327"/>
                    </a:lnTo>
                    <a:lnTo>
                      <a:pt x="3" y="327"/>
                    </a:lnTo>
                    <a:lnTo>
                      <a:pt x="0" y="327"/>
                    </a:lnTo>
                    <a:lnTo>
                      <a:pt x="8" y="321"/>
                    </a:lnTo>
                    <a:lnTo>
                      <a:pt x="19" y="314"/>
                    </a:lnTo>
                    <a:lnTo>
                      <a:pt x="28" y="311"/>
                    </a:lnTo>
                    <a:lnTo>
                      <a:pt x="39" y="308"/>
                    </a:lnTo>
                    <a:lnTo>
                      <a:pt x="48" y="304"/>
                    </a:lnTo>
                    <a:lnTo>
                      <a:pt x="57" y="297"/>
                    </a:lnTo>
                    <a:lnTo>
                      <a:pt x="68" y="294"/>
                    </a:lnTo>
                    <a:lnTo>
                      <a:pt x="82" y="293"/>
                    </a:lnTo>
                    <a:lnTo>
                      <a:pt x="92" y="290"/>
                    </a:lnTo>
                    <a:lnTo>
                      <a:pt x="101" y="283"/>
                    </a:lnTo>
                    <a:lnTo>
                      <a:pt x="107" y="273"/>
                    </a:lnTo>
                    <a:lnTo>
                      <a:pt x="109" y="260"/>
                    </a:lnTo>
                    <a:lnTo>
                      <a:pt x="112" y="248"/>
                    </a:lnTo>
                    <a:lnTo>
                      <a:pt x="115" y="234"/>
                    </a:lnTo>
                    <a:lnTo>
                      <a:pt x="112" y="222"/>
                    </a:lnTo>
                    <a:lnTo>
                      <a:pt x="109" y="209"/>
                    </a:lnTo>
                    <a:lnTo>
                      <a:pt x="107" y="206"/>
                    </a:lnTo>
                    <a:lnTo>
                      <a:pt x="107" y="203"/>
                    </a:lnTo>
                    <a:lnTo>
                      <a:pt x="105" y="201"/>
                    </a:lnTo>
                    <a:lnTo>
                      <a:pt x="105" y="200"/>
                    </a:lnTo>
                    <a:lnTo>
                      <a:pt x="105" y="198"/>
                    </a:lnTo>
                    <a:lnTo>
                      <a:pt x="105" y="197"/>
                    </a:lnTo>
                    <a:lnTo>
                      <a:pt x="104" y="194"/>
                    </a:lnTo>
                    <a:lnTo>
                      <a:pt x="102" y="189"/>
                    </a:lnTo>
                    <a:lnTo>
                      <a:pt x="98" y="181"/>
                    </a:lnTo>
                    <a:lnTo>
                      <a:pt x="95" y="177"/>
                    </a:lnTo>
                    <a:lnTo>
                      <a:pt x="92" y="174"/>
                    </a:lnTo>
                    <a:lnTo>
                      <a:pt x="90" y="169"/>
                    </a:lnTo>
                    <a:lnTo>
                      <a:pt x="93" y="161"/>
                    </a:lnTo>
                    <a:lnTo>
                      <a:pt x="96" y="152"/>
                    </a:lnTo>
                    <a:lnTo>
                      <a:pt x="98" y="144"/>
                    </a:lnTo>
                    <a:lnTo>
                      <a:pt x="99" y="136"/>
                    </a:lnTo>
                    <a:lnTo>
                      <a:pt x="104" y="132"/>
                    </a:lnTo>
                    <a:lnTo>
                      <a:pt x="112" y="132"/>
                    </a:lnTo>
                    <a:lnTo>
                      <a:pt x="126" y="136"/>
                    </a:lnTo>
                    <a:lnTo>
                      <a:pt x="135" y="141"/>
                    </a:lnTo>
                    <a:lnTo>
                      <a:pt x="144" y="144"/>
                    </a:lnTo>
                    <a:lnTo>
                      <a:pt x="150" y="146"/>
                    </a:lnTo>
                    <a:lnTo>
                      <a:pt x="158" y="147"/>
                    </a:lnTo>
                    <a:lnTo>
                      <a:pt x="166" y="146"/>
                    </a:lnTo>
                    <a:lnTo>
                      <a:pt x="170" y="141"/>
                    </a:lnTo>
                    <a:lnTo>
                      <a:pt x="172" y="133"/>
                    </a:lnTo>
                    <a:lnTo>
                      <a:pt x="170" y="122"/>
                    </a:lnTo>
                    <a:lnTo>
                      <a:pt x="167" y="115"/>
                    </a:lnTo>
                    <a:lnTo>
                      <a:pt x="166" y="109"/>
                    </a:lnTo>
                    <a:lnTo>
                      <a:pt x="172" y="102"/>
                    </a:lnTo>
                    <a:lnTo>
                      <a:pt x="177" y="101"/>
                    </a:lnTo>
                    <a:lnTo>
                      <a:pt x="181" y="101"/>
                    </a:lnTo>
                    <a:lnTo>
                      <a:pt x="184" y="101"/>
                    </a:lnTo>
                    <a:lnTo>
                      <a:pt x="186" y="101"/>
                    </a:lnTo>
                    <a:lnTo>
                      <a:pt x="189" y="101"/>
                    </a:lnTo>
                    <a:lnTo>
                      <a:pt x="191" y="99"/>
                    </a:lnTo>
                    <a:lnTo>
                      <a:pt x="192" y="98"/>
                    </a:lnTo>
                    <a:lnTo>
                      <a:pt x="194" y="95"/>
                    </a:lnTo>
                    <a:lnTo>
                      <a:pt x="195" y="90"/>
                    </a:lnTo>
                    <a:lnTo>
                      <a:pt x="200" y="79"/>
                    </a:lnTo>
                    <a:lnTo>
                      <a:pt x="201" y="73"/>
                    </a:lnTo>
                    <a:lnTo>
                      <a:pt x="200" y="68"/>
                    </a:lnTo>
                    <a:lnTo>
                      <a:pt x="195" y="61"/>
                    </a:lnTo>
                    <a:lnTo>
                      <a:pt x="189" y="54"/>
                    </a:lnTo>
                    <a:lnTo>
                      <a:pt x="184" y="50"/>
                    </a:lnTo>
                    <a:lnTo>
                      <a:pt x="181" y="44"/>
                    </a:lnTo>
                    <a:lnTo>
                      <a:pt x="181" y="37"/>
                    </a:lnTo>
                    <a:lnTo>
                      <a:pt x="188" y="30"/>
                    </a:lnTo>
                    <a:lnTo>
                      <a:pt x="192" y="23"/>
                    </a:lnTo>
                    <a:lnTo>
                      <a:pt x="195" y="20"/>
                    </a:lnTo>
                    <a:lnTo>
                      <a:pt x="198" y="17"/>
                    </a:lnTo>
                    <a:lnTo>
                      <a:pt x="201" y="16"/>
                    </a:lnTo>
                    <a:lnTo>
                      <a:pt x="203" y="14"/>
                    </a:lnTo>
                    <a:lnTo>
                      <a:pt x="205" y="11"/>
                    </a:lnTo>
                    <a:lnTo>
                      <a:pt x="206" y="10"/>
                    </a:lnTo>
                    <a:lnTo>
                      <a:pt x="208" y="8"/>
                    </a:lnTo>
                    <a:lnTo>
                      <a:pt x="218" y="6"/>
                    </a:lnTo>
                    <a:lnTo>
                      <a:pt x="222" y="5"/>
                    </a:lnTo>
                    <a:lnTo>
                      <a:pt x="228" y="3"/>
                    </a:lnTo>
                    <a:lnTo>
                      <a:pt x="239" y="2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7" name="Freeform 47"/>
              <p:cNvSpPr>
                <a:spLocks/>
              </p:cNvSpPr>
              <p:nvPr/>
            </p:nvSpPr>
            <p:spPr bwMode="auto">
              <a:xfrm>
                <a:off x="3247136" y="2618012"/>
                <a:ext cx="420253" cy="313325"/>
              </a:xfrm>
              <a:custGeom>
                <a:avLst/>
                <a:gdLst>
                  <a:gd name="T0" fmla="*/ 17 w 338"/>
                  <a:gd name="T1" fmla="*/ 5 h 252"/>
                  <a:gd name="T2" fmla="*/ 25 w 338"/>
                  <a:gd name="T3" fmla="*/ 9 h 252"/>
                  <a:gd name="T4" fmla="*/ 34 w 338"/>
                  <a:gd name="T5" fmla="*/ 11 h 252"/>
                  <a:gd name="T6" fmla="*/ 54 w 338"/>
                  <a:gd name="T7" fmla="*/ 22 h 252"/>
                  <a:gd name="T8" fmla="*/ 67 w 338"/>
                  <a:gd name="T9" fmla="*/ 28 h 252"/>
                  <a:gd name="T10" fmla="*/ 76 w 338"/>
                  <a:gd name="T11" fmla="*/ 39 h 252"/>
                  <a:gd name="T12" fmla="*/ 71 w 338"/>
                  <a:gd name="T13" fmla="*/ 42 h 252"/>
                  <a:gd name="T14" fmla="*/ 65 w 338"/>
                  <a:gd name="T15" fmla="*/ 54 h 252"/>
                  <a:gd name="T16" fmla="*/ 70 w 338"/>
                  <a:gd name="T17" fmla="*/ 65 h 252"/>
                  <a:gd name="T18" fmla="*/ 73 w 338"/>
                  <a:gd name="T19" fmla="*/ 66 h 252"/>
                  <a:gd name="T20" fmla="*/ 84 w 338"/>
                  <a:gd name="T21" fmla="*/ 71 h 252"/>
                  <a:gd name="T22" fmla="*/ 95 w 338"/>
                  <a:gd name="T23" fmla="*/ 66 h 252"/>
                  <a:gd name="T24" fmla="*/ 108 w 338"/>
                  <a:gd name="T25" fmla="*/ 60 h 252"/>
                  <a:gd name="T26" fmla="*/ 115 w 338"/>
                  <a:gd name="T27" fmla="*/ 57 h 252"/>
                  <a:gd name="T28" fmla="*/ 150 w 338"/>
                  <a:gd name="T29" fmla="*/ 48 h 252"/>
                  <a:gd name="T30" fmla="*/ 156 w 338"/>
                  <a:gd name="T31" fmla="*/ 49 h 252"/>
                  <a:gd name="T32" fmla="*/ 156 w 338"/>
                  <a:gd name="T33" fmla="*/ 51 h 252"/>
                  <a:gd name="T34" fmla="*/ 184 w 338"/>
                  <a:gd name="T35" fmla="*/ 70 h 252"/>
                  <a:gd name="T36" fmla="*/ 194 w 338"/>
                  <a:gd name="T37" fmla="*/ 73 h 252"/>
                  <a:gd name="T38" fmla="*/ 189 w 338"/>
                  <a:gd name="T39" fmla="*/ 68 h 252"/>
                  <a:gd name="T40" fmla="*/ 191 w 338"/>
                  <a:gd name="T41" fmla="*/ 57 h 252"/>
                  <a:gd name="T42" fmla="*/ 197 w 338"/>
                  <a:gd name="T43" fmla="*/ 54 h 252"/>
                  <a:gd name="T44" fmla="*/ 206 w 338"/>
                  <a:gd name="T45" fmla="*/ 51 h 252"/>
                  <a:gd name="T46" fmla="*/ 225 w 338"/>
                  <a:gd name="T47" fmla="*/ 48 h 252"/>
                  <a:gd name="T48" fmla="*/ 234 w 338"/>
                  <a:gd name="T49" fmla="*/ 54 h 252"/>
                  <a:gd name="T50" fmla="*/ 245 w 338"/>
                  <a:gd name="T51" fmla="*/ 68 h 252"/>
                  <a:gd name="T52" fmla="*/ 252 w 338"/>
                  <a:gd name="T53" fmla="*/ 71 h 252"/>
                  <a:gd name="T54" fmla="*/ 262 w 338"/>
                  <a:gd name="T55" fmla="*/ 76 h 252"/>
                  <a:gd name="T56" fmla="*/ 283 w 338"/>
                  <a:gd name="T57" fmla="*/ 73 h 252"/>
                  <a:gd name="T58" fmla="*/ 305 w 338"/>
                  <a:gd name="T59" fmla="*/ 71 h 252"/>
                  <a:gd name="T60" fmla="*/ 314 w 338"/>
                  <a:gd name="T61" fmla="*/ 74 h 252"/>
                  <a:gd name="T62" fmla="*/ 313 w 338"/>
                  <a:gd name="T63" fmla="*/ 77 h 252"/>
                  <a:gd name="T64" fmla="*/ 321 w 338"/>
                  <a:gd name="T65" fmla="*/ 88 h 252"/>
                  <a:gd name="T66" fmla="*/ 325 w 338"/>
                  <a:gd name="T67" fmla="*/ 94 h 252"/>
                  <a:gd name="T68" fmla="*/ 338 w 338"/>
                  <a:gd name="T69" fmla="*/ 119 h 252"/>
                  <a:gd name="T70" fmla="*/ 334 w 338"/>
                  <a:gd name="T71" fmla="*/ 167 h 252"/>
                  <a:gd name="T72" fmla="*/ 328 w 338"/>
                  <a:gd name="T73" fmla="*/ 172 h 252"/>
                  <a:gd name="T74" fmla="*/ 327 w 338"/>
                  <a:gd name="T75" fmla="*/ 172 h 252"/>
                  <a:gd name="T76" fmla="*/ 321 w 338"/>
                  <a:gd name="T77" fmla="*/ 183 h 252"/>
                  <a:gd name="T78" fmla="*/ 316 w 338"/>
                  <a:gd name="T79" fmla="*/ 190 h 252"/>
                  <a:gd name="T80" fmla="*/ 302 w 338"/>
                  <a:gd name="T81" fmla="*/ 203 h 252"/>
                  <a:gd name="T82" fmla="*/ 246 w 338"/>
                  <a:gd name="T83" fmla="*/ 217 h 252"/>
                  <a:gd name="T84" fmla="*/ 201 w 338"/>
                  <a:gd name="T85" fmla="*/ 217 h 252"/>
                  <a:gd name="T86" fmla="*/ 174 w 338"/>
                  <a:gd name="T87" fmla="*/ 229 h 252"/>
                  <a:gd name="T88" fmla="*/ 129 w 338"/>
                  <a:gd name="T89" fmla="*/ 249 h 252"/>
                  <a:gd name="T90" fmla="*/ 107 w 338"/>
                  <a:gd name="T91" fmla="*/ 252 h 252"/>
                  <a:gd name="T92" fmla="*/ 91 w 338"/>
                  <a:gd name="T93" fmla="*/ 251 h 252"/>
                  <a:gd name="T94" fmla="*/ 59 w 338"/>
                  <a:gd name="T95" fmla="*/ 246 h 252"/>
                  <a:gd name="T96" fmla="*/ 40 w 338"/>
                  <a:gd name="T97" fmla="*/ 249 h 252"/>
                  <a:gd name="T98" fmla="*/ 42 w 338"/>
                  <a:gd name="T99" fmla="*/ 207 h 252"/>
                  <a:gd name="T100" fmla="*/ 34 w 338"/>
                  <a:gd name="T101" fmla="*/ 167 h 252"/>
                  <a:gd name="T102" fmla="*/ 19 w 338"/>
                  <a:gd name="T103" fmla="*/ 68 h 252"/>
                  <a:gd name="T104" fmla="*/ 5 w 338"/>
                  <a:gd name="T105" fmla="*/ 23 h 252"/>
                  <a:gd name="T106" fmla="*/ 2 w 338"/>
                  <a:gd name="T107" fmla="*/ 3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8" h="252">
                    <a:moveTo>
                      <a:pt x="0" y="0"/>
                    </a:moveTo>
                    <a:lnTo>
                      <a:pt x="6" y="1"/>
                    </a:lnTo>
                    <a:lnTo>
                      <a:pt x="13" y="3"/>
                    </a:lnTo>
                    <a:lnTo>
                      <a:pt x="17" y="5"/>
                    </a:lnTo>
                    <a:lnTo>
                      <a:pt x="20" y="6"/>
                    </a:lnTo>
                    <a:lnTo>
                      <a:pt x="22" y="8"/>
                    </a:lnTo>
                    <a:lnTo>
                      <a:pt x="23" y="8"/>
                    </a:lnTo>
                    <a:lnTo>
                      <a:pt x="25" y="9"/>
                    </a:lnTo>
                    <a:lnTo>
                      <a:pt x="25" y="9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4" y="11"/>
                    </a:lnTo>
                    <a:lnTo>
                      <a:pt x="39" y="14"/>
                    </a:lnTo>
                    <a:lnTo>
                      <a:pt x="45" y="17"/>
                    </a:lnTo>
                    <a:lnTo>
                      <a:pt x="51" y="20"/>
                    </a:lnTo>
                    <a:lnTo>
                      <a:pt x="54" y="22"/>
                    </a:lnTo>
                    <a:lnTo>
                      <a:pt x="57" y="22"/>
                    </a:lnTo>
                    <a:lnTo>
                      <a:pt x="61" y="23"/>
                    </a:lnTo>
                    <a:lnTo>
                      <a:pt x="64" y="25"/>
                    </a:lnTo>
                    <a:lnTo>
                      <a:pt x="67" y="28"/>
                    </a:lnTo>
                    <a:lnTo>
                      <a:pt x="71" y="32"/>
                    </a:lnTo>
                    <a:lnTo>
                      <a:pt x="74" y="36"/>
                    </a:lnTo>
                    <a:lnTo>
                      <a:pt x="76" y="37"/>
                    </a:lnTo>
                    <a:lnTo>
                      <a:pt x="76" y="39"/>
                    </a:lnTo>
                    <a:lnTo>
                      <a:pt x="76" y="39"/>
                    </a:lnTo>
                    <a:lnTo>
                      <a:pt x="74" y="40"/>
                    </a:lnTo>
                    <a:lnTo>
                      <a:pt x="73" y="40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8" y="43"/>
                    </a:lnTo>
                    <a:lnTo>
                      <a:pt x="65" y="48"/>
                    </a:lnTo>
                    <a:lnTo>
                      <a:pt x="65" y="54"/>
                    </a:lnTo>
                    <a:lnTo>
                      <a:pt x="67" y="59"/>
                    </a:lnTo>
                    <a:lnTo>
                      <a:pt x="68" y="63"/>
                    </a:lnTo>
                    <a:lnTo>
                      <a:pt x="68" y="65"/>
                    </a:lnTo>
                    <a:lnTo>
                      <a:pt x="70" y="65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4" y="68"/>
                    </a:lnTo>
                    <a:lnTo>
                      <a:pt x="78" y="70"/>
                    </a:lnTo>
                    <a:lnTo>
                      <a:pt x="82" y="71"/>
                    </a:lnTo>
                    <a:lnTo>
                      <a:pt x="84" y="71"/>
                    </a:lnTo>
                    <a:lnTo>
                      <a:pt x="87" y="71"/>
                    </a:lnTo>
                    <a:lnTo>
                      <a:pt x="88" y="71"/>
                    </a:lnTo>
                    <a:lnTo>
                      <a:pt x="91" y="70"/>
                    </a:lnTo>
                    <a:lnTo>
                      <a:pt x="95" y="66"/>
                    </a:lnTo>
                    <a:lnTo>
                      <a:pt x="98" y="65"/>
                    </a:lnTo>
                    <a:lnTo>
                      <a:pt x="104" y="63"/>
                    </a:lnTo>
                    <a:lnTo>
                      <a:pt x="107" y="62"/>
                    </a:lnTo>
                    <a:lnTo>
                      <a:pt x="108" y="60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5" y="57"/>
                    </a:lnTo>
                    <a:lnTo>
                      <a:pt x="124" y="54"/>
                    </a:lnTo>
                    <a:lnTo>
                      <a:pt x="139" y="49"/>
                    </a:lnTo>
                    <a:lnTo>
                      <a:pt x="147" y="49"/>
                    </a:lnTo>
                    <a:lnTo>
                      <a:pt x="150" y="48"/>
                    </a:lnTo>
                    <a:lnTo>
                      <a:pt x="153" y="48"/>
                    </a:lnTo>
                    <a:lnTo>
                      <a:pt x="155" y="48"/>
                    </a:lnTo>
                    <a:lnTo>
                      <a:pt x="156" y="48"/>
                    </a:lnTo>
                    <a:lnTo>
                      <a:pt x="156" y="49"/>
                    </a:lnTo>
                    <a:lnTo>
                      <a:pt x="155" y="49"/>
                    </a:lnTo>
                    <a:lnTo>
                      <a:pt x="155" y="51"/>
                    </a:lnTo>
                    <a:lnTo>
                      <a:pt x="155" y="51"/>
                    </a:lnTo>
                    <a:lnTo>
                      <a:pt x="156" y="51"/>
                    </a:lnTo>
                    <a:lnTo>
                      <a:pt x="160" y="54"/>
                    </a:lnTo>
                    <a:lnTo>
                      <a:pt x="164" y="57"/>
                    </a:lnTo>
                    <a:lnTo>
                      <a:pt x="172" y="62"/>
                    </a:lnTo>
                    <a:lnTo>
                      <a:pt x="184" y="70"/>
                    </a:lnTo>
                    <a:lnTo>
                      <a:pt x="189" y="71"/>
                    </a:lnTo>
                    <a:lnTo>
                      <a:pt x="192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2" y="73"/>
                    </a:lnTo>
                    <a:lnTo>
                      <a:pt x="192" y="71"/>
                    </a:lnTo>
                    <a:lnTo>
                      <a:pt x="191" y="70"/>
                    </a:lnTo>
                    <a:lnTo>
                      <a:pt x="189" y="68"/>
                    </a:lnTo>
                    <a:lnTo>
                      <a:pt x="187" y="65"/>
                    </a:lnTo>
                    <a:lnTo>
                      <a:pt x="187" y="63"/>
                    </a:lnTo>
                    <a:lnTo>
                      <a:pt x="187" y="60"/>
                    </a:lnTo>
                    <a:lnTo>
                      <a:pt x="191" y="57"/>
                    </a:lnTo>
                    <a:lnTo>
                      <a:pt x="192" y="56"/>
                    </a:lnTo>
                    <a:lnTo>
                      <a:pt x="194" y="56"/>
                    </a:lnTo>
                    <a:lnTo>
                      <a:pt x="195" y="56"/>
                    </a:lnTo>
                    <a:lnTo>
                      <a:pt x="197" y="54"/>
                    </a:lnTo>
                    <a:lnTo>
                      <a:pt x="198" y="53"/>
                    </a:lnTo>
                    <a:lnTo>
                      <a:pt x="200" y="51"/>
                    </a:lnTo>
                    <a:lnTo>
                      <a:pt x="203" y="51"/>
                    </a:lnTo>
                    <a:lnTo>
                      <a:pt x="206" y="51"/>
                    </a:lnTo>
                    <a:lnTo>
                      <a:pt x="211" y="51"/>
                    </a:lnTo>
                    <a:lnTo>
                      <a:pt x="214" y="49"/>
                    </a:lnTo>
                    <a:lnTo>
                      <a:pt x="220" y="49"/>
                    </a:lnTo>
                    <a:lnTo>
                      <a:pt x="225" y="48"/>
                    </a:lnTo>
                    <a:lnTo>
                      <a:pt x="228" y="48"/>
                    </a:lnTo>
                    <a:lnTo>
                      <a:pt x="229" y="49"/>
                    </a:lnTo>
                    <a:lnTo>
                      <a:pt x="232" y="51"/>
                    </a:lnTo>
                    <a:lnTo>
                      <a:pt x="234" y="54"/>
                    </a:lnTo>
                    <a:lnTo>
                      <a:pt x="235" y="57"/>
                    </a:lnTo>
                    <a:lnTo>
                      <a:pt x="239" y="62"/>
                    </a:lnTo>
                    <a:lnTo>
                      <a:pt x="242" y="65"/>
                    </a:lnTo>
                    <a:lnTo>
                      <a:pt x="245" y="68"/>
                    </a:lnTo>
                    <a:lnTo>
                      <a:pt x="246" y="70"/>
                    </a:lnTo>
                    <a:lnTo>
                      <a:pt x="248" y="71"/>
                    </a:lnTo>
                    <a:lnTo>
                      <a:pt x="251" y="71"/>
                    </a:lnTo>
                    <a:lnTo>
                      <a:pt x="252" y="71"/>
                    </a:lnTo>
                    <a:lnTo>
                      <a:pt x="256" y="73"/>
                    </a:lnTo>
                    <a:lnTo>
                      <a:pt x="259" y="74"/>
                    </a:lnTo>
                    <a:lnTo>
                      <a:pt x="260" y="76"/>
                    </a:lnTo>
                    <a:lnTo>
                      <a:pt x="262" y="76"/>
                    </a:lnTo>
                    <a:lnTo>
                      <a:pt x="265" y="76"/>
                    </a:lnTo>
                    <a:lnTo>
                      <a:pt x="269" y="74"/>
                    </a:lnTo>
                    <a:lnTo>
                      <a:pt x="276" y="74"/>
                    </a:lnTo>
                    <a:lnTo>
                      <a:pt x="283" y="73"/>
                    </a:lnTo>
                    <a:lnTo>
                      <a:pt x="288" y="71"/>
                    </a:lnTo>
                    <a:lnTo>
                      <a:pt x="293" y="71"/>
                    </a:lnTo>
                    <a:lnTo>
                      <a:pt x="300" y="71"/>
                    </a:lnTo>
                    <a:lnTo>
                      <a:pt x="305" y="71"/>
                    </a:lnTo>
                    <a:lnTo>
                      <a:pt x="310" y="73"/>
                    </a:lnTo>
                    <a:lnTo>
                      <a:pt x="313" y="73"/>
                    </a:lnTo>
                    <a:lnTo>
                      <a:pt x="314" y="73"/>
                    </a:lnTo>
                    <a:lnTo>
                      <a:pt x="314" y="74"/>
                    </a:lnTo>
                    <a:lnTo>
                      <a:pt x="314" y="74"/>
                    </a:lnTo>
                    <a:lnTo>
                      <a:pt x="313" y="74"/>
                    </a:lnTo>
                    <a:lnTo>
                      <a:pt x="313" y="76"/>
                    </a:lnTo>
                    <a:lnTo>
                      <a:pt x="313" y="77"/>
                    </a:lnTo>
                    <a:lnTo>
                      <a:pt x="314" y="79"/>
                    </a:lnTo>
                    <a:lnTo>
                      <a:pt x="316" y="82"/>
                    </a:lnTo>
                    <a:lnTo>
                      <a:pt x="319" y="85"/>
                    </a:lnTo>
                    <a:lnTo>
                      <a:pt x="321" y="88"/>
                    </a:lnTo>
                    <a:lnTo>
                      <a:pt x="322" y="90"/>
                    </a:lnTo>
                    <a:lnTo>
                      <a:pt x="324" y="91"/>
                    </a:lnTo>
                    <a:lnTo>
                      <a:pt x="324" y="93"/>
                    </a:lnTo>
                    <a:lnTo>
                      <a:pt x="325" y="94"/>
                    </a:lnTo>
                    <a:lnTo>
                      <a:pt x="328" y="97"/>
                    </a:lnTo>
                    <a:lnTo>
                      <a:pt x="331" y="102"/>
                    </a:lnTo>
                    <a:lnTo>
                      <a:pt x="336" y="111"/>
                    </a:lnTo>
                    <a:lnTo>
                      <a:pt x="338" y="119"/>
                    </a:lnTo>
                    <a:lnTo>
                      <a:pt x="338" y="127"/>
                    </a:lnTo>
                    <a:lnTo>
                      <a:pt x="336" y="135"/>
                    </a:lnTo>
                    <a:lnTo>
                      <a:pt x="334" y="150"/>
                    </a:lnTo>
                    <a:lnTo>
                      <a:pt x="334" y="167"/>
                    </a:lnTo>
                    <a:lnTo>
                      <a:pt x="336" y="170"/>
                    </a:lnTo>
                    <a:lnTo>
                      <a:pt x="338" y="173"/>
                    </a:lnTo>
                    <a:lnTo>
                      <a:pt x="331" y="173"/>
                    </a:lnTo>
                    <a:lnTo>
                      <a:pt x="328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3"/>
                    </a:lnTo>
                    <a:lnTo>
                      <a:pt x="325" y="176"/>
                    </a:lnTo>
                    <a:lnTo>
                      <a:pt x="324" y="179"/>
                    </a:lnTo>
                    <a:lnTo>
                      <a:pt x="321" y="183"/>
                    </a:lnTo>
                    <a:lnTo>
                      <a:pt x="319" y="186"/>
                    </a:lnTo>
                    <a:lnTo>
                      <a:pt x="317" y="187"/>
                    </a:lnTo>
                    <a:lnTo>
                      <a:pt x="317" y="189"/>
                    </a:lnTo>
                    <a:lnTo>
                      <a:pt x="316" y="190"/>
                    </a:lnTo>
                    <a:lnTo>
                      <a:pt x="314" y="192"/>
                    </a:lnTo>
                    <a:lnTo>
                      <a:pt x="313" y="193"/>
                    </a:lnTo>
                    <a:lnTo>
                      <a:pt x="310" y="197"/>
                    </a:lnTo>
                    <a:lnTo>
                      <a:pt x="302" y="203"/>
                    </a:lnTo>
                    <a:lnTo>
                      <a:pt x="293" y="209"/>
                    </a:lnTo>
                    <a:lnTo>
                      <a:pt x="279" y="215"/>
                    </a:lnTo>
                    <a:lnTo>
                      <a:pt x="262" y="218"/>
                    </a:lnTo>
                    <a:lnTo>
                      <a:pt x="246" y="217"/>
                    </a:lnTo>
                    <a:lnTo>
                      <a:pt x="229" y="215"/>
                    </a:lnTo>
                    <a:lnTo>
                      <a:pt x="217" y="214"/>
                    </a:lnTo>
                    <a:lnTo>
                      <a:pt x="209" y="215"/>
                    </a:lnTo>
                    <a:lnTo>
                      <a:pt x="201" y="217"/>
                    </a:lnTo>
                    <a:lnTo>
                      <a:pt x="197" y="218"/>
                    </a:lnTo>
                    <a:lnTo>
                      <a:pt x="192" y="218"/>
                    </a:lnTo>
                    <a:lnTo>
                      <a:pt x="181" y="223"/>
                    </a:lnTo>
                    <a:lnTo>
                      <a:pt x="174" y="229"/>
                    </a:lnTo>
                    <a:lnTo>
                      <a:pt x="164" y="235"/>
                    </a:lnTo>
                    <a:lnTo>
                      <a:pt x="152" y="243"/>
                    </a:lnTo>
                    <a:lnTo>
                      <a:pt x="138" y="248"/>
                    </a:lnTo>
                    <a:lnTo>
                      <a:pt x="129" y="249"/>
                    </a:lnTo>
                    <a:lnTo>
                      <a:pt x="122" y="251"/>
                    </a:lnTo>
                    <a:lnTo>
                      <a:pt x="115" y="251"/>
                    </a:lnTo>
                    <a:lnTo>
                      <a:pt x="110" y="252"/>
                    </a:lnTo>
                    <a:lnTo>
                      <a:pt x="107" y="252"/>
                    </a:lnTo>
                    <a:lnTo>
                      <a:pt x="104" y="252"/>
                    </a:lnTo>
                    <a:lnTo>
                      <a:pt x="101" y="252"/>
                    </a:lnTo>
                    <a:lnTo>
                      <a:pt x="98" y="252"/>
                    </a:lnTo>
                    <a:lnTo>
                      <a:pt x="91" y="251"/>
                    </a:lnTo>
                    <a:lnTo>
                      <a:pt x="84" y="251"/>
                    </a:lnTo>
                    <a:lnTo>
                      <a:pt x="78" y="249"/>
                    </a:lnTo>
                    <a:lnTo>
                      <a:pt x="70" y="248"/>
                    </a:lnTo>
                    <a:lnTo>
                      <a:pt x="59" y="246"/>
                    </a:lnTo>
                    <a:lnTo>
                      <a:pt x="53" y="246"/>
                    </a:lnTo>
                    <a:lnTo>
                      <a:pt x="48" y="248"/>
                    </a:lnTo>
                    <a:lnTo>
                      <a:pt x="43" y="248"/>
                    </a:lnTo>
                    <a:lnTo>
                      <a:pt x="40" y="249"/>
                    </a:lnTo>
                    <a:lnTo>
                      <a:pt x="43" y="229"/>
                    </a:lnTo>
                    <a:lnTo>
                      <a:pt x="43" y="218"/>
                    </a:lnTo>
                    <a:lnTo>
                      <a:pt x="43" y="210"/>
                    </a:lnTo>
                    <a:lnTo>
                      <a:pt x="42" y="207"/>
                    </a:lnTo>
                    <a:lnTo>
                      <a:pt x="40" y="206"/>
                    </a:lnTo>
                    <a:lnTo>
                      <a:pt x="37" y="203"/>
                    </a:lnTo>
                    <a:lnTo>
                      <a:pt x="36" y="195"/>
                    </a:lnTo>
                    <a:lnTo>
                      <a:pt x="34" y="167"/>
                    </a:lnTo>
                    <a:lnTo>
                      <a:pt x="33" y="135"/>
                    </a:lnTo>
                    <a:lnTo>
                      <a:pt x="28" y="99"/>
                    </a:lnTo>
                    <a:lnTo>
                      <a:pt x="25" y="80"/>
                    </a:lnTo>
                    <a:lnTo>
                      <a:pt x="19" y="68"/>
                    </a:lnTo>
                    <a:lnTo>
                      <a:pt x="14" y="59"/>
                    </a:lnTo>
                    <a:lnTo>
                      <a:pt x="9" y="51"/>
                    </a:lnTo>
                    <a:lnTo>
                      <a:pt x="8" y="42"/>
                    </a:lnTo>
                    <a:lnTo>
                      <a:pt x="5" y="23"/>
                    </a:lnTo>
                    <a:lnTo>
                      <a:pt x="3" y="11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reeform 48"/>
              <p:cNvSpPr>
                <a:spLocks/>
              </p:cNvSpPr>
              <p:nvPr/>
            </p:nvSpPr>
            <p:spPr bwMode="auto">
              <a:xfrm>
                <a:off x="3883732" y="2287281"/>
                <a:ext cx="540859" cy="611729"/>
              </a:xfrm>
              <a:custGeom>
                <a:avLst/>
                <a:gdLst>
                  <a:gd name="T0" fmla="*/ 118 w 435"/>
                  <a:gd name="T1" fmla="*/ 4 h 492"/>
                  <a:gd name="T2" fmla="*/ 118 w 435"/>
                  <a:gd name="T3" fmla="*/ 9 h 492"/>
                  <a:gd name="T4" fmla="*/ 131 w 435"/>
                  <a:gd name="T5" fmla="*/ 28 h 492"/>
                  <a:gd name="T6" fmla="*/ 138 w 435"/>
                  <a:gd name="T7" fmla="*/ 28 h 492"/>
                  <a:gd name="T8" fmla="*/ 144 w 435"/>
                  <a:gd name="T9" fmla="*/ 21 h 492"/>
                  <a:gd name="T10" fmla="*/ 161 w 435"/>
                  <a:gd name="T11" fmla="*/ 6 h 492"/>
                  <a:gd name="T12" fmla="*/ 214 w 435"/>
                  <a:gd name="T13" fmla="*/ 21 h 492"/>
                  <a:gd name="T14" fmla="*/ 240 w 435"/>
                  <a:gd name="T15" fmla="*/ 12 h 492"/>
                  <a:gd name="T16" fmla="*/ 285 w 435"/>
                  <a:gd name="T17" fmla="*/ 18 h 492"/>
                  <a:gd name="T18" fmla="*/ 296 w 435"/>
                  <a:gd name="T19" fmla="*/ 59 h 492"/>
                  <a:gd name="T20" fmla="*/ 305 w 435"/>
                  <a:gd name="T21" fmla="*/ 71 h 492"/>
                  <a:gd name="T22" fmla="*/ 315 w 435"/>
                  <a:gd name="T23" fmla="*/ 74 h 492"/>
                  <a:gd name="T24" fmla="*/ 304 w 435"/>
                  <a:gd name="T25" fmla="*/ 113 h 492"/>
                  <a:gd name="T26" fmla="*/ 299 w 435"/>
                  <a:gd name="T27" fmla="*/ 137 h 492"/>
                  <a:gd name="T28" fmla="*/ 318 w 435"/>
                  <a:gd name="T29" fmla="*/ 154 h 492"/>
                  <a:gd name="T30" fmla="*/ 330 w 435"/>
                  <a:gd name="T31" fmla="*/ 159 h 492"/>
                  <a:gd name="T32" fmla="*/ 375 w 435"/>
                  <a:gd name="T33" fmla="*/ 162 h 492"/>
                  <a:gd name="T34" fmla="*/ 400 w 435"/>
                  <a:gd name="T35" fmla="*/ 167 h 492"/>
                  <a:gd name="T36" fmla="*/ 420 w 435"/>
                  <a:gd name="T37" fmla="*/ 206 h 492"/>
                  <a:gd name="T38" fmla="*/ 428 w 435"/>
                  <a:gd name="T39" fmla="*/ 227 h 492"/>
                  <a:gd name="T40" fmla="*/ 412 w 435"/>
                  <a:gd name="T41" fmla="*/ 258 h 492"/>
                  <a:gd name="T42" fmla="*/ 392 w 435"/>
                  <a:gd name="T43" fmla="*/ 288 h 492"/>
                  <a:gd name="T44" fmla="*/ 375 w 435"/>
                  <a:gd name="T45" fmla="*/ 340 h 492"/>
                  <a:gd name="T46" fmla="*/ 346 w 435"/>
                  <a:gd name="T47" fmla="*/ 360 h 492"/>
                  <a:gd name="T48" fmla="*/ 324 w 435"/>
                  <a:gd name="T49" fmla="*/ 365 h 492"/>
                  <a:gd name="T50" fmla="*/ 316 w 435"/>
                  <a:gd name="T51" fmla="*/ 382 h 492"/>
                  <a:gd name="T52" fmla="*/ 309 w 435"/>
                  <a:gd name="T53" fmla="*/ 391 h 492"/>
                  <a:gd name="T54" fmla="*/ 298 w 435"/>
                  <a:gd name="T55" fmla="*/ 397 h 492"/>
                  <a:gd name="T56" fmla="*/ 298 w 435"/>
                  <a:gd name="T57" fmla="*/ 399 h 492"/>
                  <a:gd name="T58" fmla="*/ 271 w 435"/>
                  <a:gd name="T59" fmla="*/ 405 h 492"/>
                  <a:gd name="T60" fmla="*/ 265 w 435"/>
                  <a:gd name="T61" fmla="*/ 407 h 492"/>
                  <a:gd name="T62" fmla="*/ 244 w 435"/>
                  <a:gd name="T63" fmla="*/ 432 h 492"/>
                  <a:gd name="T64" fmla="*/ 234 w 435"/>
                  <a:gd name="T65" fmla="*/ 467 h 492"/>
                  <a:gd name="T66" fmla="*/ 203 w 435"/>
                  <a:gd name="T67" fmla="*/ 476 h 492"/>
                  <a:gd name="T68" fmla="*/ 166 w 435"/>
                  <a:gd name="T69" fmla="*/ 490 h 492"/>
                  <a:gd name="T70" fmla="*/ 135 w 435"/>
                  <a:gd name="T71" fmla="*/ 486 h 492"/>
                  <a:gd name="T72" fmla="*/ 115 w 435"/>
                  <a:gd name="T73" fmla="*/ 472 h 492"/>
                  <a:gd name="T74" fmla="*/ 69 w 435"/>
                  <a:gd name="T75" fmla="*/ 455 h 492"/>
                  <a:gd name="T76" fmla="*/ 36 w 435"/>
                  <a:gd name="T77" fmla="*/ 461 h 492"/>
                  <a:gd name="T78" fmla="*/ 27 w 435"/>
                  <a:gd name="T79" fmla="*/ 430 h 492"/>
                  <a:gd name="T80" fmla="*/ 27 w 435"/>
                  <a:gd name="T81" fmla="*/ 427 h 492"/>
                  <a:gd name="T82" fmla="*/ 0 w 435"/>
                  <a:gd name="T83" fmla="*/ 401 h 492"/>
                  <a:gd name="T84" fmla="*/ 2 w 435"/>
                  <a:gd name="T85" fmla="*/ 371 h 492"/>
                  <a:gd name="T86" fmla="*/ 11 w 435"/>
                  <a:gd name="T87" fmla="*/ 363 h 492"/>
                  <a:gd name="T88" fmla="*/ 25 w 435"/>
                  <a:gd name="T89" fmla="*/ 339 h 492"/>
                  <a:gd name="T90" fmla="*/ 7 w 435"/>
                  <a:gd name="T91" fmla="*/ 309 h 492"/>
                  <a:gd name="T92" fmla="*/ 8 w 435"/>
                  <a:gd name="T93" fmla="*/ 289 h 492"/>
                  <a:gd name="T94" fmla="*/ 24 w 435"/>
                  <a:gd name="T95" fmla="*/ 288 h 492"/>
                  <a:gd name="T96" fmla="*/ 35 w 435"/>
                  <a:gd name="T97" fmla="*/ 272 h 492"/>
                  <a:gd name="T98" fmla="*/ 36 w 435"/>
                  <a:gd name="T99" fmla="*/ 250 h 492"/>
                  <a:gd name="T100" fmla="*/ 52 w 435"/>
                  <a:gd name="T101" fmla="*/ 243 h 492"/>
                  <a:gd name="T102" fmla="*/ 61 w 435"/>
                  <a:gd name="T103" fmla="*/ 235 h 492"/>
                  <a:gd name="T104" fmla="*/ 62 w 435"/>
                  <a:gd name="T105" fmla="*/ 212 h 492"/>
                  <a:gd name="T106" fmla="*/ 64 w 435"/>
                  <a:gd name="T107" fmla="*/ 179 h 492"/>
                  <a:gd name="T108" fmla="*/ 73 w 435"/>
                  <a:gd name="T109" fmla="*/ 136 h 492"/>
                  <a:gd name="T110" fmla="*/ 78 w 435"/>
                  <a:gd name="T111" fmla="*/ 106 h 492"/>
                  <a:gd name="T112" fmla="*/ 73 w 435"/>
                  <a:gd name="T113" fmla="*/ 97 h 492"/>
                  <a:gd name="T114" fmla="*/ 73 w 435"/>
                  <a:gd name="T115" fmla="*/ 91 h 492"/>
                  <a:gd name="T116" fmla="*/ 72 w 435"/>
                  <a:gd name="T117" fmla="*/ 65 h 492"/>
                  <a:gd name="T118" fmla="*/ 89 w 435"/>
                  <a:gd name="T119" fmla="*/ 48 h 492"/>
                  <a:gd name="T120" fmla="*/ 84 w 435"/>
                  <a:gd name="T121" fmla="*/ 41 h 492"/>
                  <a:gd name="T122" fmla="*/ 101 w 435"/>
                  <a:gd name="T123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5" h="492">
                    <a:moveTo>
                      <a:pt x="101" y="0"/>
                    </a:moveTo>
                    <a:lnTo>
                      <a:pt x="112" y="1"/>
                    </a:lnTo>
                    <a:lnTo>
                      <a:pt x="115" y="3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7"/>
                    </a:lnTo>
                    <a:lnTo>
                      <a:pt x="118" y="9"/>
                    </a:lnTo>
                    <a:lnTo>
                      <a:pt x="120" y="12"/>
                    </a:lnTo>
                    <a:lnTo>
                      <a:pt x="121" y="15"/>
                    </a:lnTo>
                    <a:lnTo>
                      <a:pt x="124" y="18"/>
                    </a:lnTo>
                    <a:lnTo>
                      <a:pt x="127" y="24"/>
                    </a:lnTo>
                    <a:lnTo>
                      <a:pt x="131" y="28"/>
                    </a:lnTo>
                    <a:lnTo>
                      <a:pt x="134" y="29"/>
                    </a:lnTo>
                    <a:lnTo>
                      <a:pt x="135" y="29"/>
                    </a:lnTo>
                    <a:lnTo>
                      <a:pt x="137" y="29"/>
                    </a:lnTo>
                    <a:lnTo>
                      <a:pt x="138" y="28"/>
                    </a:lnTo>
                    <a:lnTo>
                      <a:pt x="138" y="28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3" y="24"/>
                    </a:lnTo>
                    <a:lnTo>
                      <a:pt x="144" y="21"/>
                    </a:lnTo>
                    <a:lnTo>
                      <a:pt x="149" y="20"/>
                    </a:lnTo>
                    <a:lnTo>
                      <a:pt x="152" y="15"/>
                    </a:lnTo>
                    <a:lnTo>
                      <a:pt x="157" y="12"/>
                    </a:lnTo>
                    <a:lnTo>
                      <a:pt x="160" y="9"/>
                    </a:lnTo>
                    <a:lnTo>
                      <a:pt x="161" y="6"/>
                    </a:lnTo>
                    <a:lnTo>
                      <a:pt x="174" y="14"/>
                    </a:lnTo>
                    <a:lnTo>
                      <a:pt x="186" y="17"/>
                    </a:lnTo>
                    <a:lnTo>
                      <a:pt x="200" y="18"/>
                    </a:lnTo>
                    <a:lnTo>
                      <a:pt x="209" y="20"/>
                    </a:lnTo>
                    <a:lnTo>
                      <a:pt x="214" y="21"/>
                    </a:lnTo>
                    <a:lnTo>
                      <a:pt x="220" y="23"/>
                    </a:lnTo>
                    <a:lnTo>
                      <a:pt x="231" y="21"/>
                    </a:lnTo>
                    <a:lnTo>
                      <a:pt x="237" y="20"/>
                    </a:lnTo>
                    <a:lnTo>
                      <a:pt x="239" y="15"/>
                    </a:lnTo>
                    <a:lnTo>
                      <a:pt x="240" y="12"/>
                    </a:lnTo>
                    <a:lnTo>
                      <a:pt x="244" y="11"/>
                    </a:lnTo>
                    <a:lnTo>
                      <a:pt x="250" y="9"/>
                    </a:lnTo>
                    <a:lnTo>
                      <a:pt x="261" y="11"/>
                    </a:lnTo>
                    <a:lnTo>
                      <a:pt x="276" y="15"/>
                    </a:lnTo>
                    <a:lnTo>
                      <a:pt x="285" y="18"/>
                    </a:lnTo>
                    <a:lnTo>
                      <a:pt x="290" y="21"/>
                    </a:lnTo>
                    <a:lnTo>
                      <a:pt x="291" y="24"/>
                    </a:lnTo>
                    <a:lnTo>
                      <a:pt x="291" y="31"/>
                    </a:lnTo>
                    <a:lnTo>
                      <a:pt x="293" y="45"/>
                    </a:lnTo>
                    <a:lnTo>
                      <a:pt x="296" y="59"/>
                    </a:lnTo>
                    <a:lnTo>
                      <a:pt x="299" y="69"/>
                    </a:lnTo>
                    <a:lnTo>
                      <a:pt x="299" y="71"/>
                    </a:lnTo>
                    <a:lnTo>
                      <a:pt x="302" y="71"/>
                    </a:lnTo>
                    <a:lnTo>
                      <a:pt x="304" y="71"/>
                    </a:lnTo>
                    <a:lnTo>
                      <a:pt x="305" y="71"/>
                    </a:lnTo>
                    <a:lnTo>
                      <a:pt x="309" y="69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3" y="71"/>
                    </a:lnTo>
                    <a:lnTo>
                      <a:pt x="315" y="74"/>
                    </a:lnTo>
                    <a:lnTo>
                      <a:pt x="313" y="80"/>
                    </a:lnTo>
                    <a:lnTo>
                      <a:pt x="310" y="85"/>
                    </a:lnTo>
                    <a:lnTo>
                      <a:pt x="307" y="89"/>
                    </a:lnTo>
                    <a:lnTo>
                      <a:pt x="305" y="99"/>
                    </a:lnTo>
                    <a:lnTo>
                      <a:pt x="304" y="113"/>
                    </a:lnTo>
                    <a:lnTo>
                      <a:pt x="302" y="124"/>
                    </a:lnTo>
                    <a:lnTo>
                      <a:pt x="301" y="130"/>
                    </a:lnTo>
                    <a:lnTo>
                      <a:pt x="299" y="133"/>
                    </a:lnTo>
                    <a:lnTo>
                      <a:pt x="298" y="134"/>
                    </a:lnTo>
                    <a:lnTo>
                      <a:pt x="299" y="137"/>
                    </a:lnTo>
                    <a:lnTo>
                      <a:pt x="304" y="142"/>
                    </a:lnTo>
                    <a:lnTo>
                      <a:pt x="309" y="148"/>
                    </a:lnTo>
                    <a:lnTo>
                      <a:pt x="312" y="151"/>
                    </a:lnTo>
                    <a:lnTo>
                      <a:pt x="315" y="153"/>
                    </a:lnTo>
                    <a:lnTo>
                      <a:pt x="318" y="154"/>
                    </a:lnTo>
                    <a:lnTo>
                      <a:pt x="319" y="156"/>
                    </a:lnTo>
                    <a:lnTo>
                      <a:pt x="321" y="156"/>
                    </a:lnTo>
                    <a:lnTo>
                      <a:pt x="324" y="158"/>
                    </a:lnTo>
                    <a:lnTo>
                      <a:pt x="327" y="158"/>
                    </a:lnTo>
                    <a:lnTo>
                      <a:pt x="330" y="159"/>
                    </a:lnTo>
                    <a:lnTo>
                      <a:pt x="332" y="161"/>
                    </a:lnTo>
                    <a:lnTo>
                      <a:pt x="336" y="162"/>
                    </a:lnTo>
                    <a:lnTo>
                      <a:pt x="344" y="162"/>
                    </a:lnTo>
                    <a:lnTo>
                      <a:pt x="360" y="164"/>
                    </a:lnTo>
                    <a:lnTo>
                      <a:pt x="375" y="162"/>
                    </a:lnTo>
                    <a:lnTo>
                      <a:pt x="381" y="162"/>
                    </a:lnTo>
                    <a:lnTo>
                      <a:pt x="384" y="162"/>
                    </a:lnTo>
                    <a:lnTo>
                      <a:pt x="387" y="162"/>
                    </a:lnTo>
                    <a:lnTo>
                      <a:pt x="392" y="164"/>
                    </a:lnTo>
                    <a:lnTo>
                      <a:pt x="400" y="167"/>
                    </a:lnTo>
                    <a:lnTo>
                      <a:pt x="404" y="176"/>
                    </a:lnTo>
                    <a:lnTo>
                      <a:pt x="408" y="185"/>
                    </a:lnTo>
                    <a:lnTo>
                      <a:pt x="412" y="196"/>
                    </a:lnTo>
                    <a:lnTo>
                      <a:pt x="417" y="201"/>
                    </a:lnTo>
                    <a:lnTo>
                      <a:pt x="420" y="206"/>
                    </a:lnTo>
                    <a:lnTo>
                      <a:pt x="422" y="209"/>
                    </a:lnTo>
                    <a:lnTo>
                      <a:pt x="423" y="212"/>
                    </a:lnTo>
                    <a:lnTo>
                      <a:pt x="425" y="215"/>
                    </a:lnTo>
                    <a:lnTo>
                      <a:pt x="425" y="219"/>
                    </a:lnTo>
                    <a:lnTo>
                      <a:pt x="428" y="227"/>
                    </a:lnTo>
                    <a:lnTo>
                      <a:pt x="432" y="235"/>
                    </a:lnTo>
                    <a:lnTo>
                      <a:pt x="435" y="243"/>
                    </a:lnTo>
                    <a:lnTo>
                      <a:pt x="432" y="249"/>
                    </a:lnTo>
                    <a:lnTo>
                      <a:pt x="425" y="254"/>
                    </a:lnTo>
                    <a:lnTo>
                      <a:pt x="412" y="258"/>
                    </a:lnTo>
                    <a:lnTo>
                      <a:pt x="401" y="261"/>
                    </a:lnTo>
                    <a:lnTo>
                      <a:pt x="397" y="261"/>
                    </a:lnTo>
                    <a:lnTo>
                      <a:pt x="397" y="266"/>
                    </a:lnTo>
                    <a:lnTo>
                      <a:pt x="394" y="275"/>
                    </a:lnTo>
                    <a:lnTo>
                      <a:pt x="392" y="288"/>
                    </a:lnTo>
                    <a:lnTo>
                      <a:pt x="391" y="298"/>
                    </a:lnTo>
                    <a:lnTo>
                      <a:pt x="387" y="306"/>
                    </a:lnTo>
                    <a:lnTo>
                      <a:pt x="383" y="317"/>
                    </a:lnTo>
                    <a:lnTo>
                      <a:pt x="378" y="329"/>
                    </a:lnTo>
                    <a:lnTo>
                      <a:pt x="375" y="340"/>
                    </a:lnTo>
                    <a:lnTo>
                      <a:pt x="367" y="351"/>
                    </a:lnTo>
                    <a:lnTo>
                      <a:pt x="361" y="356"/>
                    </a:lnTo>
                    <a:lnTo>
                      <a:pt x="355" y="359"/>
                    </a:lnTo>
                    <a:lnTo>
                      <a:pt x="349" y="360"/>
                    </a:lnTo>
                    <a:lnTo>
                      <a:pt x="346" y="360"/>
                    </a:lnTo>
                    <a:lnTo>
                      <a:pt x="344" y="360"/>
                    </a:lnTo>
                    <a:lnTo>
                      <a:pt x="329" y="360"/>
                    </a:lnTo>
                    <a:lnTo>
                      <a:pt x="329" y="360"/>
                    </a:lnTo>
                    <a:lnTo>
                      <a:pt x="327" y="362"/>
                    </a:lnTo>
                    <a:lnTo>
                      <a:pt x="324" y="365"/>
                    </a:lnTo>
                    <a:lnTo>
                      <a:pt x="321" y="367"/>
                    </a:lnTo>
                    <a:lnTo>
                      <a:pt x="318" y="371"/>
                    </a:lnTo>
                    <a:lnTo>
                      <a:pt x="316" y="376"/>
                    </a:lnTo>
                    <a:lnTo>
                      <a:pt x="316" y="379"/>
                    </a:lnTo>
                    <a:lnTo>
                      <a:pt x="316" y="382"/>
                    </a:lnTo>
                    <a:lnTo>
                      <a:pt x="315" y="384"/>
                    </a:lnTo>
                    <a:lnTo>
                      <a:pt x="315" y="385"/>
                    </a:lnTo>
                    <a:lnTo>
                      <a:pt x="313" y="387"/>
                    </a:lnTo>
                    <a:lnTo>
                      <a:pt x="312" y="388"/>
                    </a:lnTo>
                    <a:lnTo>
                      <a:pt x="309" y="391"/>
                    </a:lnTo>
                    <a:lnTo>
                      <a:pt x="304" y="393"/>
                    </a:lnTo>
                    <a:lnTo>
                      <a:pt x="301" y="396"/>
                    </a:lnTo>
                    <a:lnTo>
                      <a:pt x="299" y="396"/>
                    </a:lnTo>
                    <a:lnTo>
                      <a:pt x="298" y="397"/>
                    </a:lnTo>
                    <a:lnTo>
                      <a:pt x="298" y="397"/>
                    </a:lnTo>
                    <a:lnTo>
                      <a:pt x="299" y="397"/>
                    </a:lnTo>
                    <a:lnTo>
                      <a:pt x="299" y="397"/>
                    </a:lnTo>
                    <a:lnTo>
                      <a:pt x="299" y="399"/>
                    </a:lnTo>
                    <a:lnTo>
                      <a:pt x="299" y="399"/>
                    </a:lnTo>
                    <a:lnTo>
                      <a:pt x="298" y="399"/>
                    </a:lnTo>
                    <a:lnTo>
                      <a:pt x="293" y="401"/>
                    </a:lnTo>
                    <a:lnTo>
                      <a:pt x="288" y="401"/>
                    </a:lnTo>
                    <a:lnTo>
                      <a:pt x="281" y="402"/>
                    </a:lnTo>
                    <a:lnTo>
                      <a:pt x="276" y="404"/>
                    </a:lnTo>
                    <a:lnTo>
                      <a:pt x="271" y="405"/>
                    </a:lnTo>
                    <a:lnTo>
                      <a:pt x="268" y="405"/>
                    </a:lnTo>
                    <a:lnTo>
                      <a:pt x="267" y="405"/>
                    </a:lnTo>
                    <a:lnTo>
                      <a:pt x="267" y="405"/>
                    </a:lnTo>
                    <a:lnTo>
                      <a:pt x="265" y="407"/>
                    </a:lnTo>
                    <a:lnTo>
                      <a:pt x="265" y="407"/>
                    </a:lnTo>
                    <a:lnTo>
                      <a:pt x="264" y="407"/>
                    </a:lnTo>
                    <a:lnTo>
                      <a:pt x="257" y="410"/>
                    </a:lnTo>
                    <a:lnTo>
                      <a:pt x="250" y="416"/>
                    </a:lnTo>
                    <a:lnTo>
                      <a:pt x="245" y="422"/>
                    </a:lnTo>
                    <a:lnTo>
                      <a:pt x="244" y="432"/>
                    </a:lnTo>
                    <a:lnTo>
                      <a:pt x="245" y="444"/>
                    </a:lnTo>
                    <a:lnTo>
                      <a:pt x="247" y="453"/>
                    </a:lnTo>
                    <a:lnTo>
                      <a:pt x="240" y="463"/>
                    </a:lnTo>
                    <a:lnTo>
                      <a:pt x="236" y="466"/>
                    </a:lnTo>
                    <a:lnTo>
                      <a:pt x="234" y="467"/>
                    </a:lnTo>
                    <a:lnTo>
                      <a:pt x="231" y="470"/>
                    </a:lnTo>
                    <a:lnTo>
                      <a:pt x="228" y="472"/>
                    </a:lnTo>
                    <a:lnTo>
                      <a:pt x="223" y="473"/>
                    </a:lnTo>
                    <a:lnTo>
                      <a:pt x="217" y="475"/>
                    </a:lnTo>
                    <a:lnTo>
                      <a:pt x="203" y="476"/>
                    </a:lnTo>
                    <a:lnTo>
                      <a:pt x="192" y="478"/>
                    </a:lnTo>
                    <a:lnTo>
                      <a:pt x="188" y="480"/>
                    </a:lnTo>
                    <a:lnTo>
                      <a:pt x="183" y="492"/>
                    </a:lnTo>
                    <a:lnTo>
                      <a:pt x="182" y="492"/>
                    </a:lnTo>
                    <a:lnTo>
                      <a:pt x="166" y="490"/>
                    </a:lnTo>
                    <a:lnTo>
                      <a:pt x="154" y="489"/>
                    </a:lnTo>
                    <a:lnTo>
                      <a:pt x="143" y="489"/>
                    </a:lnTo>
                    <a:lnTo>
                      <a:pt x="140" y="487"/>
                    </a:lnTo>
                    <a:lnTo>
                      <a:pt x="138" y="487"/>
                    </a:lnTo>
                    <a:lnTo>
                      <a:pt x="135" y="486"/>
                    </a:lnTo>
                    <a:lnTo>
                      <a:pt x="132" y="484"/>
                    </a:lnTo>
                    <a:lnTo>
                      <a:pt x="127" y="481"/>
                    </a:lnTo>
                    <a:lnTo>
                      <a:pt x="123" y="480"/>
                    </a:lnTo>
                    <a:lnTo>
                      <a:pt x="118" y="476"/>
                    </a:lnTo>
                    <a:lnTo>
                      <a:pt x="115" y="472"/>
                    </a:lnTo>
                    <a:lnTo>
                      <a:pt x="106" y="464"/>
                    </a:lnTo>
                    <a:lnTo>
                      <a:pt x="96" y="458"/>
                    </a:lnTo>
                    <a:lnTo>
                      <a:pt x="86" y="453"/>
                    </a:lnTo>
                    <a:lnTo>
                      <a:pt x="78" y="453"/>
                    </a:lnTo>
                    <a:lnTo>
                      <a:pt x="69" y="455"/>
                    </a:lnTo>
                    <a:lnTo>
                      <a:pt x="58" y="456"/>
                    </a:lnTo>
                    <a:lnTo>
                      <a:pt x="52" y="458"/>
                    </a:lnTo>
                    <a:lnTo>
                      <a:pt x="48" y="459"/>
                    </a:lnTo>
                    <a:lnTo>
                      <a:pt x="38" y="461"/>
                    </a:lnTo>
                    <a:lnTo>
                      <a:pt x="36" y="461"/>
                    </a:lnTo>
                    <a:lnTo>
                      <a:pt x="35" y="453"/>
                    </a:lnTo>
                    <a:lnTo>
                      <a:pt x="31" y="445"/>
                    </a:lnTo>
                    <a:lnTo>
                      <a:pt x="30" y="438"/>
                    </a:lnTo>
                    <a:lnTo>
                      <a:pt x="28" y="433"/>
                    </a:lnTo>
                    <a:lnTo>
                      <a:pt x="27" y="430"/>
                    </a:lnTo>
                    <a:lnTo>
                      <a:pt x="27" y="428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5"/>
                    </a:lnTo>
                    <a:lnTo>
                      <a:pt x="27" y="424"/>
                    </a:lnTo>
                    <a:lnTo>
                      <a:pt x="22" y="416"/>
                    </a:lnTo>
                    <a:lnTo>
                      <a:pt x="13" y="408"/>
                    </a:lnTo>
                    <a:lnTo>
                      <a:pt x="0" y="401"/>
                    </a:lnTo>
                    <a:lnTo>
                      <a:pt x="2" y="394"/>
                    </a:lnTo>
                    <a:lnTo>
                      <a:pt x="2" y="387"/>
                    </a:lnTo>
                    <a:lnTo>
                      <a:pt x="2" y="379"/>
                    </a:lnTo>
                    <a:lnTo>
                      <a:pt x="2" y="374"/>
                    </a:lnTo>
                    <a:lnTo>
                      <a:pt x="2" y="371"/>
                    </a:lnTo>
                    <a:lnTo>
                      <a:pt x="4" y="370"/>
                    </a:lnTo>
                    <a:lnTo>
                      <a:pt x="5" y="368"/>
                    </a:lnTo>
                    <a:lnTo>
                      <a:pt x="7" y="368"/>
                    </a:lnTo>
                    <a:lnTo>
                      <a:pt x="8" y="367"/>
                    </a:lnTo>
                    <a:lnTo>
                      <a:pt x="11" y="363"/>
                    </a:lnTo>
                    <a:lnTo>
                      <a:pt x="16" y="359"/>
                    </a:lnTo>
                    <a:lnTo>
                      <a:pt x="21" y="353"/>
                    </a:lnTo>
                    <a:lnTo>
                      <a:pt x="24" y="348"/>
                    </a:lnTo>
                    <a:lnTo>
                      <a:pt x="25" y="345"/>
                    </a:lnTo>
                    <a:lnTo>
                      <a:pt x="25" y="339"/>
                    </a:lnTo>
                    <a:lnTo>
                      <a:pt x="22" y="329"/>
                    </a:lnTo>
                    <a:lnTo>
                      <a:pt x="18" y="320"/>
                    </a:lnTo>
                    <a:lnTo>
                      <a:pt x="13" y="315"/>
                    </a:lnTo>
                    <a:lnTo>
                      <a:pt x="10" y="312"/>
                    </a:lnTo>
                    <a:lnTo>
                      <a:pt x="7" y="309"/>
                    </a:lnTo>
                    <a:lnTo>
                      <a:pt x="5" y="302"/>
                    </a:lnTo>
                    <a:lnTo>
                      <a:pt x="5" y="295"/>
                    </a:lnTo>
                    <a:lnTo>
                      <a:pt x="5" y="292"/>
                    </a:lnTo>
                    <a:lnTo>
                      <a:pt x="7" y="291"/>
                    </a:lnTo>
                    <a:lnTo>
                      <a:pt x="8" y="289"/>
                    </a:lnTo>
                    <a:lnTo>
                      <a:pt x="11" y="289"/>
                    </a:lnTo>
                    <a:lnTo>
                      <a:pt x="14" y="289"/>
                    </a:lnTo>
                    <a:lnTo>
                      <a:pt x="18" y="289"/>
                    </a:lnTo>
                    <a:lnTo>
                      <a:pt x="21" y="288"/>
                    </a:lnTo>
                    <a:lnTo>
                      <a:pt x="24" y="288"/>
                    </a:lnTo>
                    <a:lnTo>
                      <a:pt x="28" y="285"/>
                    </a:lnTo>
                    <a:lnTo>
                      <a:pt x="31" y="283"/>
                    </a:lnTo>
                    <a:lnTo>
                      <a:pt x="33" y="280"/>
                    </a:lnTo>
                    <a:lnTo>
                      <a:pt x="35" y="277"/>
                    </a:lnTo>
                    <a:lnTo>
                      <a:pt x="35" y="272"/>
                    </a:lnTo>
                    <a:lnTo>
                      <a:pt x="35" y="264"/>
                    </a:lnTo>
                    <a:lnTo>
                      <a:pt x="35" y="258"/>
                    </a:lnTo>
                    <a:lnTo>
                      <a:pt x="35" y="255"/>
                    </a:lnTo>
                    <a:lnTo>
                      <a:pt x="35" y="252"/>
                    </a:lnTo>
                    <a:lnTo>
                      <a:pt x="36" y="250"/>
                    </a:lnTo>
                    <a:lnTo>
                      <a:pt x="38" y="249"/>
                    </a:lnTo>
                    <a:lnTo>
                      <a:pt x="41" y="247"/>
                    </a:lnTo>
                    <a:lnTo>
                      <a:pt x="44" y="246"/>
                    </a:lnTo>
                    <a:lnTo>
                      <a:pt x="48" y="243"/>
                    </a:lnTo>
                    <a:lnTo>
                      <a:pt x="52" y="243"/>
                    </a:lnTo>
                    <a:lnTo>
                      <a:pt x="55" y="241"/>
                    </a:lnTo>
                    <a:lnTo>
                      <a:pt x="56" y="241"/>
                    </a:lnTo>
                    <a:lnTo>
                      <a:pt x="59" y="240"/>
                    </a:lnTo>
                    <a:lnTo>
                      <a:pt x="61" y="238"/>
                    </a:lnTo>
                    <a:lnTo>
                      <a:pt x="61" y="235"/>
                    </a:lnTo>
                    <a:lnTo>
                      <a:pt x="62" y="229"/>
                    </a:lnTo>
                    <a:lnTo>
                      <a:pt x="62" y="223"/>
                    </a:lnTo>
                    <a:lnTo>
                      <a:pt x="62" y="219"/>
                    </a:lnTo>
                    <a:lnTo>
                      <a:pt x="62" y="218"/>
                    </a:lnTo>
                    <a:lnTo>
                      <a:pt x="62" y="212"/>
                    </a:lnTo>
                    <a:lnTo>
                      <a:pt x="62" y="198"/>
                    </a:lnTo>
                    <a:lnTo>
                      <a:pt x="62" y="187"/>
                    </a:lnTo>
                    <a:lnTo>
                      <a:pt x="62" y="182"/>
                    </a:lnTo>
                    <a:lnTo>
                      <a:pt x="62" y="181"/>
                    </a:lnTo>
                    <a:lnTo>
                      <a:pt x="64" y="179"/>
                    </a:lnTo>
                    <a:lnTo>
                      <a:pt x="65" y="178"/>
                    </a:lnTo>
                    <a:lnTo>
                      <a:pt x="65" y="172"/>
                    </a:lnTo>
                    <a:lnTo>
                      <a:pt x="69" y="158"/>
                    </a:lnTo>
                    <a:lnTo>
                      <a:pt x="72" y="148"/>
                    </a:lnTo>
                    <a:lnTo>
                      <a:pt x="73" y="136"/>
                    </a:lnTo>
                    <a:lnTo>
                      <a:pt x="75" y="130"/>
                    </a:lnTo>
                    <a:lnTo>
                      <a:pt x="78" y="125"/>
                    </a:lnTo>
                    <a:lnTo>
                      <a:pt x="81" y="120"/>
                    </a:lnTo>
                    <a:lnTo>
                      <a:pt x="81" y="116"/>
                    </a:lnTo>
                    <a:lnTo>
                      <a:pt x="78" y="106"/>
                    </a:lnTo>
                    <a:lnTo>
                      <a:pt x="75" y="102"/>
                    </a:lnTo>
                    <a:lnTo>
                      <a:pt x="73" y="99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3" y="96"/>
                    </a:lnTo>
                    <a:lnTo>
                      <a:pt x="73" y="96"/>
                    </a:lnTo>
                    <a:lnTo>
                      <a:pt x="73" y="96"/>
                    </a:lnTo>
                    <a:lnTo>
                      <a:pt x="73" y="94"/>
                    </a:lnTo>
                    <a:lnTo>
                      <a:pt x="73" y="91"/>
                    </a:lnTo>
                    <a:lnTo>
                      <a:pt x="72" y="86"/>
                    </a:lnTo>
                    <a:lnTo>
                      <a:pt x="70" y="79"/>
                    </a:lnTo>
                    <a:lnTo>
                      <a:pt x="69" y="72"/>
                    </a:lnTo>
                    <a:lnTo>
                      <a:pt x="65" y="68"/>
                    </a:lnTo>
                    <a:lnTo>
                      <a:pt x="72" y="65"/>
                    </a:lnTo>
                    <a:lnTo>
                      <a:pt x="78" y="60"/>
                    </a:lnTo>
                    <a:lnTo>
                      <a:pt x="84" y="54"/>
                    </a:lnTo>
                    <a:lnTo>
                      <a:pt x="86" y="51"/>
                    </a:lnTo>
                    <a:lnTo>
                      <a:pt x="87" y="49"/>
                    </a:lnTo>
                    <a:lnTo>
                      <a:pt x="89" y="48"/>
                    </a:lnTo>
                    <a:lnTo>
                      <a:pt x="89" y="48"/>
                    </a:lnTo>
                    <a:lnTo>
                      <a:pt x="87" y="46"/>
                    </a:lnTo>
                    <a:lnTo>
                      <a:pt x="87" y="46"/>
                    </a:lnTo>
                    <a:lnTo>
                      <a:pt x="86" y="45"/>
                    </a:lnTo>
                    <a:lnTo>
                      <a:pt x="84" y="41"/>
                    </a:lnTo>
                    <a:lnTo>
                      <a:pt x="84" y="37"/>
                    </a:lnTo>
                    <a:lnTo>
                      <a:pt x="84" y="31"/>
                    </a:lnTo>
                    <a:lnTo>
                      <a:pt x="86" y="17"/>
                    </a:lnTo>
                    <a:lnTo>
                      <a:pt x="92" y="4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 49"/>
              <p:cNvSpPr>
                <a:spLocks/>
              </p:cNvSpPr>
              <p:nvPr/>
            </p:nvSpPr>
            <p:spPr bwMode="auto">
              <a:xfrm>
                <a:off x="3449802" y="3295639"/>
                <a:ext cx="655247" cy="555779"/>
              </a:xfrm>
              <a:custGeom>
                <a:avLst/>
                <a:gdLst>
                  <a:gd name="T0" fmla="*/ 407 w 527"/>
                  <a:gd name="T1" fmla="*/ 8 h 447"/>
                  <a:gd name="T2" fmla="*/ 399 w 527"/>
                  <a:gd name="T3" fmla="*/ 28 h 447"/>
                  <a:gd name="T4" fmla="*/ 384 w 527"/>
                  <a:gd name="T5" fmla="*/ 45 h 447"/>
                  <a:gd name="T6" fmla="*/ 382 w 527"/>
                  <a:gd name="T7" fmla="*/ 60 h 447"/>
                  <a:gd name="T8" fmla="*/ 396 w 527"/>
                  <a:gd name="T9" fmla="*/ 76 h 447"/>
                  <a:gd name="T10" fmla="*/ 425 w 527"/>
                  <a:gd name="T11" fmla="*/ 62 h 447"/>
                  <a:gd name="T12" fmla="*/ 464 w 527"/>
                  <a:gd name="T13" fmla="*/ 51 h 447"/>
                  <a:gd name="T14" fmla="*/ 473 w 527"/>
                  <a:gd name="T15" fmla="*/ 45 h 447"/>
                  <a:gd name="T16" fmla="*/ 495 w 527"/>
                  <a:gd name="T17" fmla="*/ 86 h 447"/>
                  <a:gd name="T18" fmla="*/ 500 w 527"/>
                  <a:gd name="T19" fmla="*/ 105 h 447"/>
                  <a:gd name="T20" fmla="*/ 495 w 527"/>
                  <a:gd name="T21" fmla="*/ 139 h 447"/>
                  <a:gd name="T22" fmla="*/ 514 w 527"/>
                  <a:gd name="T23" fmla="*/ 156 h 447"/>
                  <a:gd name="T24" fmla="*/ 524 w 527"/>
                  <a:gd name="T25" fmla="*/ 172 h 447"/>
                  <a:gd name="T26" fmla="*/ 523 w 527"/>
                  <a:gd name="T27" fmla="*/ 269 h 447"/>
                  <a:gd name="T28" fmla="*/ 512 w 527"/>
                  <a:gd name="T29" fmla="*/ 329 h 447"/>
                  <a:gd name="T30" fmla="*/ 489 w 527"/>
                  <a:gd name="T31" fmla="*/ 345 h 447"/>
                  <a:gd name="T32" fmla="*/ 478 w 527"/>
                  <a:gd name="T33" fmla="*/ 394 h 447"/>
                  <a:gd name="T34" fmla="*/ 432 w 527"/>
                  <a:gd name="T35" fmla="*/ 402 h 447"/>
                  <a:gd name="T36" fmla="*/ 359 w 527"/>
                  <a:gd name="T37" fmla="*/ 410 h 447"/>
                  <a:gd name="T38" fmla="*/ 306 w 527"/>
                  <a:gd name="T39" fmla="*/ 390 h 447"/>
                  <a:gd name="T40" fmla="*/ 277 w 527"/>
                  <a:gd name="T41" fmla="*/ 385 h 447"/>
                  <a:gd name="T42" fmla="*/ 226 w 527"/>
                  <a:gd name="T43" fmla="*/ 394 h 447"/>
                  <a:gd name="T44" fmla="*/ 226 w 527"/>
                  <a:gd name="T45" fmla="*/ 446 h 447"/>
                  <a:gd name="T46" fmla="*/ 218 w 527"/>
                  <a:gd name="T47" fmla="*/ 446 h 447"/>
                  <a:gd name="T48" fmla="*/ 209 w 527"/>
                  <a:gd name="T49" fmla="*/ 442 h 447"/>
                  <a:gd name="T50" fmla="*/ 196 w 527"/>
                  <a:gd name="T51" fmla="*/ 433 h 447"/>
                  <a:gd name="T52" fmla="*/ 184 w 527"/>
                  <a:gd name="T53" fmla="*/ 416 h 447"/>
                  <a:gd name="T54" fmla="*/ 168 w 527"/>
                  <a:gd name="T55" fmla="*/ 402 h 447"/>
                  <a:gd name="T56" fmla="*/ 162 w 527"/>
                  <a:gd name="T57" fmla="*/ 404 h 447"/>
                  <a:gd name="T58" fmla="*/ 133 w 527"/>
                  <a:gd name="T59" fmla="*/ 393 h 447"/>
                  <a:gd name="T60" fmla="*/ 128 w 527"/>
                  <a:gd name="T61" fmla="*/ 381 h 447"/>
                  <a:gd name="T62" fmla="*/ 111 w 527"/>
                  <a:gd name="T63" fmla="*/ 390 h 447"/>
                  <a:gd name="T64" fmla="*/ 103 w 527"/>
                  <a:gd name="T65" fmla="*/ 411 h 447"/>
                  <a:gd name="T66" fmla="*/ 93 w 527"/>
                  <a:gd name="T67" fmla="*/ 439 h 447"/>
                  <a:gd name="T68" fmla="*/ 51 w 527"/>
                  <a:gd name="T69" fmla="*/ 407 h 447"/>
                  <a:gd name="T70" fmla="*/ 28 w 527"/>
                  <a:gd name="T71" fmla="*/ 359 h 447"/>
                  <a:gd name="T72" fmla="*/ 11 w 527"/>
                  <a:gd name="T73" fmla="*/ 326 h 447"/>
                  <a:gd name="T74" fmla="*/ 57 w 527"/>
                  <a:gd name="T75" fmla="*/ 278 h 447"/>
                  <a:gd name="T76" fmla="*/ 80 w 527"/>
                  <a:gd name="T77" fmla="*/ 266 h 447"/>
                  <a:gd name="T78" fmla="*/ 94 w 527"/>
                  <a:gd name="T79" fmla="*/ 252 h 447"/>
                  <a:gd name="T80" fmla="*/ 111 w 527"/>
                  <a:gd name="T81" fmla="*/ 237 h 447"/>
                  <a:gd name="T82" fmla="*/ 158 w 527"/>
                  <a:gd name="T83" fmla="*/ 204 h 447"/>
                  <a:gd name="T84" fmla="*/ 193 w 527"/>
                  <a:gd name="T85" fmla="*/ 192 h 447"/>
                  <a:gd name="T86" fmla="*/ 221 w 527"/>
                  <a:gd name="T87" fmla="*/ 178 h 447"/>
                  <a:gd name="T88" fmla="*/ 204 w 527"/>
                  <a:gd name="T89" fmla="*/ 162 h 447"/>
                  <a:gd name="T90" fmla="*/ 195 w 527"/>
                  <a:gd name="T91" fmla="*/ 128 h 447"/>
                  <a:gd name="T92" fmla="*/ 221 w 527"/>
                  <a:gd name="T93" fmla="*/ 90 h 447"/>
                  <a:gd name="T94" fmla="*/ 236 w 527"/>
                  <a:gd name="T95" fmla="*/ 86 h 447"/>
                  <a:gd name="T96" fmla="*/ 240 w 527"/>
                  <a:gd name="T97" fmla="*/ 91 h 447"/>
                  <a:gd name="T98" fmla="*/ 247 w 527"/>
                  <a:gd name="T99" fmla="*/ 85 h 447"/>
                  <a:gd name="T100" fmla="*/ 281 w 527"/>
                  <a:gd name="T101" fmla="*/ 48 h 447"/>
                  <a:gd name="T102" fmla="*/ 317 w 527"/>
                  <a:gd name="T103" fmla="*/ 29 h 447"/>
                  <a:gd name="T104" fmla="*/ 329 w 527"/>
                  <a:gd name="T105" fmla="*/ 23 h 447"/>
                  <a:gd name="T106" fmla="*/ 380 w 527"/>
                  <a:gd name="T107" fmla="*/ 8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7" h="447">
                    <a:moveTo>
                      <a:pt x="396" y="0"/>
                    </a:moveTo>
                    <a:lnTo>
                      <a:pt x="399" y="1"/>
                    </a:lnTo>
                    <a:lnTo>
                      <a:pt x="402" y="3"/>
                    </a:lnTo>
                    <a:lnTo>
                      <a:pt x="404" y="4"/>
                    </a:lnTo>
                    <a:lnTo>
                      <a:pt x="405" y="6"/>
                    </a:lnTo>
                    <a:lnTo>
                      <a:pt x="407" y="8"/>
                    </a:lnTo>
                    <a:lnTo>
                      <a:pt x="408" y="9"/>
                    </a:lnTo>
                    <a:lnTo>
                      <a:pt x="408" y="12"/>
                    </a:lnTo>
                    <a:lnTo>
                      <a:pt x="407" y="17"/>
                    </a:lnTo>
                    <a:lnTo>
                      <a:pt x="405" y="21"/>
                    </a:lnTo>
                    <a:lnTo>
                      <a:pt x="402" y="25"/>
                    </a:lnTo>
                    <a:lnTo>
                      <a:pt x="399" y="28"/>
                    </a:lnTo>
                    <a:lnTo>
                      <a:pt x="397" y="29"/>
                    </a:lnTo>
                    <a:lnTo>
                      <a:pt x="394" y="32"/>
                    </a:lnTo>
                    <a:lnTo>
                      <a:pt x="391" y="37"/>
                    </a:lnTo>
                    <a:lnTo>
                      <a:pt x="390" y="40"/>
                    </a:lnTo>
                    <a:lnTo>
                      <a:pt x="387" y="43"/>
                    </a:lnTo>
                    <a:lnTo>
                      <a:pt x="384" y="45"/>
                    </a:lnTo>
                    <a:lnTo>
                      <a:pt x="382" y="48"/>
                    </a:lnTo>
                    <a:lnTo>
                      <a:pt x="379" y="49"/>
                    </a:lnTo>
                    <a:lnTo>
                      <a:pt x="377" y="51"/>
                    </a:lnTo>
                    <a:lnTo>
                      <a:pt x="377" y="54"/>
                    </a:lnTo>
                    <a:lnTo>
                      <a:pt x="379" y="57"/>
                    </a:lnTo>
                    <a:lnTo>
                      <a:pt x="382" y="60"/>
                    </a:lnTo>
                    <a:lnTo>
                      <a:pt x="385" y="65"/>
                    </a:lnTo>
                    <a:lnTo>
                      <a:pt x="388" y="68"/>
                    </a:lnTo>
                    <a:lnTo>
                      <a:pt x="390" y="71"/>
                    </a:lnTo>
                    <a:lnTo>
                      <a:pt x="391" y="73"/>
                    </a:lnTo>
                    <a:lnTo>
                      <a:pt x="393" y="74"/>
                    </a:lnTo>
                    <a:lnTo>
                      <a:pt x="396" y="76"/>
                    </a:lnTo>
                    <a:lnTo>
                      <a:pt x="399" y="77"/>
                    </a:lnTo>
                    <a:lnTo>
                      <a:pt x="405" y="77"/>
                    </a:lnTo>
                    <a:lnTo>
                      <a:pt x="413" y="76"/>
                    </a:lnTo>
                    <a:lnTo>
                      <a:pt x="418" y="73"/>
                    </a:lnTo>
                    <a:lnTo>
                      <a:pt x="421" y="66"/>
                    </a:lnTo>
                    <a:lnTo>
                      <a:pt x="425" y="62"/>
                    </a:lnTo>
                    <a:lnTo>
                      <a:pt x="432" y="57"/>
                    </a:lnTo>
                    <a:lnTo>
                      <a:pt x="438" y="52"/>
                    </a:lnTo>
                    <a:lnTo>
                      <a:pt x="442" y="51"/>
                    </a:lnTo>
                    <a:lnTo>
                      <a:pt x="447" y="51"/>
                    </a:lnTo>
                    <a:lnTo>
                      <a:pt x="458" y="51"/>
                    </a:lnTo>
                    <a:lnTo>
                      <a:pt x="464" y="51"/>
                    </a:lnTo>
                    <a:lnTo>
                      <a:pt x="467" y="49"/>
                    </a:lnTo>
                    <a:lnTo>
                      <a:pt x="470" y="48"/>
                    </a:lnTo>
                    <a:lnTo>
                      <a:pt x="472" y="46"/>
                    </a:lnTo>
                    <a:lnTo>
                      <a:pt x="472" y="45"/>
                    </a:lnTo>
                    <a:lnTo>
                      <a:pt x="473" y="45"/>
                    </a:lnTo>
                    <a:lnTo>
                      <a:pt x="473" y="45"/>
                    </a:lnTo>
                    <a:lnTo>
                      <a:pt x="475" y="48"/>
                    </a:lnTo>
                    <a:lnTo>
                      <a:pt x="476" y="51"/>
                    </a:lnTo>
                    <a:lnTo>
                      <a:pt x="487" y="68"/>
                    </a:lnTo>
                    <a:lnTo>
                      <a:pt x="492" y="82"/>
                    </a:lnTo>
                    <a:lnTo>
                      <a:pt x="493" y="83"/>
                    </a:lnTo>
                    <a:lnTo>
                      <a:pt x="495" y="86"/>
                    </a:lnTo>
                    <a:lnTo>
                      <a:pt x="498" y="91"/>
                    </a:lnTo>
                    <a:lnTo>
                      <a:pt x="503" y="94"/>
                    </a:lnTo>
                    <a:lnTo>
                      <a:pt x="507" y="99"/>
                    </a:lnTo>
                    <a:lnTo>
                      <a:pt x="510" y="103"/>
                    </a:lnTo>
                    <a:lnTo>
                      <a:pt x="504" y="103"/>
                    </a:lnTo>
                    <a:lnTo>
                      <a:pt x="500" y="105"/>
                    </a:lnTo>
                    <a:lnTo>
                      <a:pt x="495" y="105"/>
                    </a:lnTo>
                    <a:lnTo>
                      <a:pt x="492" y="107"/>
                    </a:lnTo>
                    <a:lnTo>
                      <a:pt x="490" y="107"/>
                    </a:lnTo>
                    <a:lnTo>
                      <a:pt x="490" y="111"/>
                    </a:lnTo>
                    <a:lnTo>
                      <a:pt x="492" y="125"/>
                    </a:lnTo>
                    <a:lnTo>
                      <a:pt x="495" y="139"/>
                    </a:lnTo>
                    <a:lnTo>
                      <a:pt x="501" y="151"/>
                    </a:lnTo>
                    <a:lnTo>
                      <a:pt x="504" y="155"/>
                    </a:lnTo>
                    <a:lnTo>
                      <a:pt x="506" y="156"/>
                    </a:lnTo>
                    <a:lnTo>
                      <a:pt x="509" y="156"/>
                    </a:lnTo>
                    <a:lnTo>
                      <a:pt x="510" y="156"/>
                    </a:lnTo>
                    <a:lnTo>
                      <a:pt x="514" y="156"/>
                    </a:lnTo>
                    <a:lnTo>
                      <a:pt x="515" y="156"/>
                    </a:lnTo>
                    <a:lnTo>
                      <a:pt x="517" y="156"/>
                    </a:lnTo>
                    <a:lnTo>
                      <a:pt x="520" y="158"/>
                    </a:lnTo>
                    <a:lnTo>
                      <a:pt x="521" y="161"/>
                    </a:lnTo>
                    <a:lnTo>
                      <a:pt x="523" y="165"/>
                    </a:lnTo>
                    <a:lnTo>
                      <a:pt x="524" y="172"/>
                    </a:lnTo>
                    <a:lnTo>
                      <a:pt x="526" y="195"/>
                    </a:lnTo>
                    <a:lnTo>
                      <a:pt x="527" y="218"/>
                    </a:lnTo>
                    <a:lnTo>
                      <a:pt x="527" y="237"/>
                    </a:lnTo>
                    <a:lnTo>
                      <a:pt x="526" y="251"/>
                    </a:lnTo>
                    <a:lnTo>
                      <a:pt x="524" y="261"/>
                    </a:lnTo>
                    <a:lnTo>
                      <a:pt x="523" y="269"/>
                    </a:lnTo>
                    <a:lnTo>
                      <a:pt x="518" y="281"/>
                    </a:lnTo>
                    <a:lnTo>
                      <a:pt x="514" y="303"/>
                    </a:lnTo>
                    <a:lnTo>
                      <a:pt x="510" y="322"/>
                    </a:lnTo>
                    <a:lnTo>
                      <a:pt x="512" y="325"/>
                    </a:lnTo>
                    <a:lnTo>
                      <a:pt x="512" y="326"/>
                    </a:lnTo>
                    <a:lnTo>
                      <a:pt x="512" y="329"/>
                    </a:lnTo>
                    <a:lnTo>
                      <a:pt x="512" y="329"/>
                    </a:lnTo>
                    <a:lnTo>
                      <a:pt x="510" y="331"/>
                    </a:lnTo>
                    <a:lnTo>
                      <a:pt x="509" y="333"/>
                    </a:lnTo>
                    <a:lnTo>
                      <a:pt x="506" y="334"/>
                    </a:lnTo>
                    <a:lnTo>
                      <a:pt x="501" y="337"/>
                    </a:lnTo>
                    <a:lnTo>
                      <a:pt x="489" y="345"/>
                    </a:lnTo>
                    <a:lnTo>
                      <a:pt x="481" y="353"/>
                    </a:lnTo>
                    <a:lnTo>
                      <a:pt x="481" y="365"/>
                    </a:lnTo>
                    <a:lnTo>
                      <a:pt x="484" y="373"/>
                    </a:lnTo>
                    <a:lnTo>
                      <a:pt x="487" y="381"/>
                    </a:lnTo>
                    <a:lnTo>
                      <a:pt x="486" y="388"/>
                    </a:lnTo>
                    <a:lnTo>
                      <a:pt x="478" y="394"/>
                    </a:lnTo>
                    <a:lnTo>
                      <a:pt x="461" y="402"/>
                    </a:lnTo>
                    <a:lnTo>
                      <a:pt x="447" y="405"/>
                    </a:lnTo>
                    <a:lnTo>
                      <a:pt x="438" y="405"/>
                    </a:lnTo>
                    <a:lnTo>
                      <a:pt x="435" y="405"/>
                    </a:lnTo>
                    <a:lnTo>
                      <a:pt x="433" y="404"/>
                    </a:lnTo>
                    <a:lnTo>
                      <a:pt x="432" y="402"/>
                    </a:lnTo>
                    <a:lnTo>
                      <a:pt x="425" y="404"/>
                    </a:lnTo>
                    <a:lnTo>
                      <a:pt x="413" y="405"/>
                    </a:lnTo>
                    <a:lnTo>
                      <a:pt x="394" y="408"/>
                    </a:lnTo>
                    <a:lnTo>
                      <a:pt x="380" y="408"/>
                    </a:lnTo>
                    <a:lnTo>
                      <a:pt x="370" y="408"/>
                    </a:lnTo>
                    <a:lnTo>
                      <a:pt x="359" y="410"/>
                    </a:lnTo>
                    <a:lnTo>
                      <a:pt x="351" y="410"/>
                    </a:lnTo>
                    <a:lnTo>
                      <a:pt x="340" y="405"/>
                    </a:lnTo>
                    <a:lnTo>
                      <a:pt x="328" y="401"/>
                    </a:lnTo>
                    <a:lnTo>
                      <a:pt x="317" y="396"/>
                    </a:lnTo>
                    <a:lnTo>
                      <a:pt x="309" y="391"/>
                    </a:lnTo>
                    <a:lnTo>
                      <a:pt x="306" y="390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90"/>
                    </a:lnTo>
                    <a:lnTo>
                      <a:pt x="284" y="388"/>
                    </a:lnTo>
                    <a:lnTo>
                      <a:pt x="280" y="387"/>
                    </a:lnTo>
                    <a:lnTo>
                      <a:pt x="277" y="385"/>
                    </a:lnTo>
                    <a:lnTo>
                      <a:pt x="271" y="385"/>
                    </a:lnTo>
                    <a:lnTo>
                      <a:pt x="229" y="385"/>
                    </a:lnTo>
                    <a:lnTo>
                      <a:pt x="227" y="385"/>
                    </a:lnTo>
                    <a:lnTo>
                      <a:pt x="227" y="388"/>
                    </a:lnTo>
                    <a:lnTo>
                      <a:pt x="226" y="391"/>
                    </a:lnTo>
                    <a:lnTo>
                      <a:pt x="226" y="394"/>
                    </a:lnTo>
                    <a:lnTo>
                      <a:pt x="224" y="401"/>
                    </a:lnTo>
                    <a:lnTo>
                      <a:pt x="224" y="405"/>
                    </a:lnTo>
                    <a:lnTo>
                      <a:pt x="224" y="416"/>
                    </a:lnTo>
                    <a:lnTo>
                      <a:pt x="226" y="430"/>
                    </a:lnTo>
                    <a:lnTo>
                      <a:pt x="226" y="441"/>
                    </a:lnTo>
                    <a:lnTo>
                      <a:pt x="226" y="446"/>
                    </a:lnTo>
                    <a:lnTo>
                      <a:pt x="226" y="446"/>
                    </a:lnTo>
                    <a:lnTo>
                      <a:pt x="226" y="446"/>
                    </a:lnTo>
                    <a:lnTo>
                      <a:pt x="224" y="447"/>
                    </a:lnTo>
                    <a:lnTo>
                      <a:pt x="223" y="447"/>
                    </a:lnTo>
                    <a:lnTo>
                      <a:pt x="221" y="447"/>
                    </a:lnTo>
                    <a:lnTo>
                      <a:pt x="218" y="446"/>
                    </a:lnTo>
                    <a:lnTo>
                      <a:pt x="213" y="444"/>
                    </a:lnTo>
                    <a:lnTo>
                      <a:pt x="210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7" y="442"/>
                    </a:lnTo>
                    <a:lnTo>
                      <a:pt x="207" y="441"/>
                    </a:lnTo>
                    <a:lnTo>
                      <a:pt x="206" y="441"/>
                    </a:lnTo>
                    <a:lnTo>
                      <a:pt x="201" y="438"/>
                    </a:lnTo>
                    <a:lnTo>
                      <a:pt x="196" y="433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7" y="424"/>
                    </a:lnTo>
                    <a:lnTo>
                      <a:pt x="185" y="422"/>
                    </a:lnTo>
                    <a:lnTo>
                      <a:pt x="184" y="418"/>
                    </a:lnTo>
                    <a:lnTo>
                      <a:pt x="184" y="416"/>
                    </a:lnTo>
                    <a:lnTo>
                      <a:pt x="181" y="415"/>
                    </a:lnTo>
                    <a:lnTo>
                      <a:pt x="178" y="411"/>
                    </a:lnTo>
                    <a:lnTo>
                      <a:pt x="175" y="408"/>
                    </a:lnTo>
                    <a:lnTo>
                      <a:pt x="173" y="405"/>
                    </a:lnTo>
                    <a:lnTo>
                      <a:pt x="170" y="404"/>
                    </a:lnTo>
                    <a:lnTo>
                      <a:pt x="168" y="402"/>
                    </a:lnTo>
                    <a:lnTo>
                      <a:pt x="167" y="402"/>
                    </a:lnTo>
                    <a:lnTo>
                      <a:pt x="167" y="402"/>
                    </a:lnTo>
                    <a:lnTo>
                      <a:pt x="167" y="402"/>
                    </a:lnTo>
                    <a:lnTo>
                      <a:pt x="165" y="404"/>
                    </a:lnTo>
                    <a:lnTo>
                      <a:pt x="164" y="404"/>
                    </a:lnTo>
                    <a:lnTo>
                      <a:pt x="162" y="404"/>
                    </a:lnTo>
                    <a:lnTo>
                      <a:pt x="158" y="404"/>
                    </a:lnTo>
                    <a:lnTo>
                      <a:pt x="153" y="404"/>
                    </a:lnTo>
                    <a:lnTo>
                      <a:pt x="147" y="402"/>
                    </a:lnTo>
                    <a:lnTo>
                      <a:pt x="141" y="399"/>
                    </a:lnTo>
                    <a:lnTo>
                      <a:pt x="136" y="396"/>
                    </a:lnTo>
                    <a:lnTo>
                      <a:pt x="133" y="393"/>
                    </a:lnTo>
                    <a:lnTo>
                      <a:pt x="131" y="390"/>
                    </a:lnTo>
                    <a:lnTo>
                      <a:pt x="130" y="387"/>
                    </a:lnTo>
                    <a:lnTo>
                      <a:pt x="130" y="384"/>
                    </a:lnTo>
                    <a:lnTo>
                      <a:pt x="130" y="382"/>
                    </a:lnTo>
                    <a:lnTo>
                      <a:pt x="130" y="381"/>
                    </a:lnTo>
                    <a:lnTo>
                      <a:pt x="128" y="381"/>
                    </a:lnTo>
                    <a:lnTo>
                      <a:pt x="127" y="381"/>
                    </a:lnTo>
                    <a:lnTo>
                      <a:pt x="123" y="381"/>
                    </a:lnTo>
                    <a:lnTo>
                      <a:pt x="120" y="381"/>
                    </a:lnTo>
                    <a:lnTo>
                      <a:pt x="117" y="384"/>
                    </a:lnTo>
                    <a:lnTo>
                      <a:pt x="114" y="387"/>
                    </a:lnTo>
                    <a:lnTo>
                      <a:pt x="111" y="390"/>
                    </a:lnTo>
                    <a:lnTo>
                      <a:pt x="110" y="393"/>
                    </a:lnTo>
                    <a:lnTo>
                      <a:pt x="108" y="396"/>
                    </a:lnTo>
                    <a:lnTo>
                      <a:pt x="105" y="398"/>
                    </a:lnTo>
                    <a:lnTo>
                      <a:pt x="105" y="402"/>
                    </a:lnTo>
                    <a:lnTo>
                      <a:pt x="103" y="405"/>
                    </a:lnTo>
                    <a:lnTo>
                      <a:pt x="103" y="411"/>
                    </a:lnTo>
                    <a:lnTo>
                      <a:pt x="103" y="419"/>
                    </a:lnTo>
                    <a:lnTo>
                      <a:pt x="105" y="427"/>
                    </a:lnTo>
                    <a:lnTo>
                      <a:pt x="106" y="433"/>
                    </a:lnTo>
                    <a:lnTo>
                      <a:pt x="105" y="436"/>
                    </a:lnTo>
                    <a:lnTo>
                      <a:pt x="99" y="438"/>
                    </a:lnTo>
                    <a:lnTo>
                      <a:pt x="93" y="439"/>
                    </a:lnTo>
                    <a:lnTo>
                      <a:pt x="86" y="441"/>
                    </a:lnTo>
                    <a:lnTo>
                      <a:pt x="82" y="442"/>
                    </a:lnTo>
                    <a:lnTo>
                      <a:pt x="76" y="441"/>
                    </a:lnTo>
                    <a:lnTo>
                      <a:pt x="69" y="435"/>
                    </a:lnTo>
                    <a:lnTo>
                      <a:pt x="57" y="419"/>
                    </a:lnTo>
                    <a:lnTo>
                      <a:pt x="51" y="407"/>
                    </a:lnTo>
                    <a:lnTo>
                      <a:pt x="48" y="396"/>
                    </a:lnTo>
                    <a:lnTo>
                      <a:pt x="48" y="390"/>
                    </a:lnTo>
                    <a:lnTo>
                      <a:pt x="48" y="382"/>
                    </a:lnTo>
                    <a:lnTo>
                      <a:pt x="45" y="373"/>
                    </a:lnTo>
                    <a:lnTo>
                      <a:pt x="38" y="365"/>
                    </a:lnTo>
                    <a:lnTo>
                      <a:pt x="28" y="359"/>
                    </a:lnTo>
                    <a:lnTo>
                      <a:pt x="15" y="353"/>
                    </a:lnTo>
                    <a:lnTo>
                      <a:pt x="9" y="348"/>
                    </a:lnTo>
                    <a:lnTo>
                      <a:pt x="4" y="345"/>
                    </a:lnTo>
                    <a:lnTo>
                      <a:pt x="0" y="342"/>
                    </a:lnTo>
                    <a:lnTo>
                      <a:pt x="4" y="334"/>
                    </a:lnTo>
                    <a:lnTo>
                      <a:pt x="11" y="326"/>
                    </a:lnTo>
                    <a:lnTo>
                      <a:pt x="17" y="314"/>
                    </a:lnTo>
                    <a:lnTo>
                      <a:pt x="24" y="306"/>
                    </a:lnTo>
                    <a:lnTo>
                      <a:pt x="32" y="298"/>
                    </a:lnTo>
                    <a:lnTo>
                      <a:pt x="41" y="292"/>
                    </a:lnTo>
                    <a:lnTo>
                      <a:pt x="52" y="285"/>
                    </a:lnTo>
                    <a:lnTo>
                      <a:pt x="57" y="278"/>
                    </a:lnTo>
                    <a:lnTo>
                      <a:pt x="62" y="274"/>
                    </a:lnTo>
                    <a:lnTo>
                      <a:pt x="69" y="269"/>
                    </a:lnTo>
                    <a:lnTo>
                      <a:pt x="72" y="268"/>
                    </a:lnTo>
                    <a:lnTo>
                      <a:pt x="76" y="266"/>
                    </a:lnTo>
                    <a:lnTo>
                      <a:pt x="79" y="266"/>
                    </a:lnTo>
                    <a:lnTo>
                      <a:pt x="80" y="266"/>
                    </a:lnTo>
                    <a:lnTo>
                      <a:pt x="82" y="266"/>
                    </a:lnTo>
                    <a:lnTo>
                      <a:pt x="83" y="264"/>
                    </a:lnTo>
                    <a:lnTo>
                      <a:pt x="86" y="263"/>
                    </a:lnTo>
                    <a:lnTo>
                      <a:pt x="89" y="260"/>
                    </a:lnTo>
                    <a:lnTo>
                      <a:pt x="93" y="255"/>
                    </a:lnTo>
                    <a:lnTo>
                      <a:pt x="94" y="252"/>
                    </a:lnTo>
                    <a:lnTo>
                      <a:pt x="96" y="251"/>
                    </a:lnTo>
                    <a:lnTo>
                      <a:pt x="97" y="247"/>
                    </a:lnTo>
                    <a:lnTo>
                      <a:pt x="100" y="246"/>
                    </a:lnTo>
                    <a:lnTo>
                      <a:pt x="102" y="243"/>
                    </a:lnTo>
                    <a:lnTo>
                      <a:pt x="105" y="240"/>
                    </a:lnTo>
                    <a:lnTo>
                      <a:pt x="111" y="237"/>
                    </a:lnTo>
                    <a:lnTo>
                      <a:pt x="122" y="229"/>
                    </a:lnTo>
                    <a:lnTo>
                      <a:pt x="134" y="221"/>
                    </a:lnTo>
                    <a:lnTo>
                      <a:pt x="144" y="215"/>
                    </a:lnTo>
                    <a:lnTo>
                      <a:pt x="150" y="210"/>
                    </a:lnTo>
                    <a:lnTo>
                      <a:pt x="153" y="207"/>
                    </a:lnTo>
                    <a:lnTo>
                      <a:pt x="158" y="204"/>
                    </a:lnTo>
                    <a:lnTo>
                      <a:pt x="161" y="199"/>
                    </a:lnTo>
                    <a:lnTo>
                      <a:pt x="165" y="195"/>
                    </a:lnTo>
                    <a:lnTo>
                      <a:pt x="170" y="192"/>
                    </a:lnTo>
                    <a:lnTo>
                      <a:pt x="175" y="192"/>
                    </a:lnTo>
                    <a:lnTo>
                      <a:pt x="184" y="192"/>
                    </a:lnTo>
                    <a:lnTo>
                      <a:pt x="193" y="192"/>
                    </a:lnTo>
                    <a:lnTo>
                      <a:pt x="204" y="190"/>
                    </a:lnTo>
                    <a:lnTo>
                      <a:pt x="212" y="187"/>
                    </a:lnTo>
                    <a:lnTo>
                      <a:pt x="215" y="186"/>
                    </a:lnTo>
                    <a:lnTo>
                      <a:pt x="218" y="182"/>
                    </a:lnTo>
                    <a:lnTo>
                      <a:pt x="219" y="179"/>
                    </a:lnTo>
                    <a:lnTo>
                      <a:pt x="221" y="178"/>
                    </a:lnTo>
                    <a:lnTo>
                      <a:pt x="221" y="175"/>
                    </a:lnTo>
                    <a:lnTo>
                      <a:pt x="219" y="172"/>
                    </a:lnTo>
                    <a:lnTo>
                      <a:pt x="216" y="168"/>
                    </a:lnTo>
                    <a:lnTo>
                      <a:pt x="212" y="165"/>
                    </a:lnTo>
                    <a:lnTo>
                      <a:pt x="207" y="164"/>
                    </a:lnTo>
                    <a:lnTo>
                      <a:pt x="204" y="162"/>
                    </a:lnTo>
                    <a:lnTo>
                      <a:pt x="199" y="162"/>
                    </a:lnTo>
                    <a:lnTo>
                      <a:pt x="198" y="161"/>
                    </a:lnTo>
                    <a:lnTo>
                      <a:pt x="196" y="159"/>
                    </a:lnTo>
                    <a:lnTo>
                      <a:pt x="195" y="153"/>
                    </a:lnTo>
                    <a:lnTo>
                      <a:pt x="195" y="142"/>
                    </a:lnTo>
                    <a:lnTo>
                      <a:pt x="195" y="128"/>
                    </a:lnTo>
                    <a:lnTo>
                      <a:pt x="195" y="116"/>
                    </a:lnTo>
                    <a:lnTo>
                      <a:pt x="196" y="107"/>
                    </a:lnTo>
                    <a:lnTo>
                      <a:pt x="201" y="99"/>
                    </a:lnTo>
                    <a:lnTo>
                      <a:pt x="212" y="93"/>
                    </a:lnTo>
                    <a:lnTo>
                      <a:pt x="216" y="91"/>
                    </a:lnTo>
                    <a:lnTo>
                      <a:pt x="221" y="90"/>
                    </a:lnTo>
                    <a:lnTo>
                      <a:pt x="224" y="88"/>
                    </a:lnTo>
                    <a:lnTo>
                      <a:pt x="226" y="88"/>
                    </a:lnTo>
                    <a:lnTo>
                      <a:pt x="227" y="88"/>
                    </a:lnTo>
                    <a:lnTo>
                      <a:pt x="230" y="88"/>
                    </a:lnTo>
                    <a:lnTo>
                      <a:pt x="232" y="88"/>
                    </a:lnTo>
                    <a:lnTo>
                      <a:pt x="236" y="86"/>
                    </a:lnTo>
                    <a:lnTo>
                      <a:pt x="238" y="86"/>
                    </a:lnTo>
                    <a:lnTo>
                      <a:pt x="240" y="86"/>
                    </a:lnTo>
                    <a:lnTo>
                      <a:pt x="240" y="88"/>
                    </a:lnTo>
                    <a:lnTo>
                      <a:pt x="241" y="90"/>
                    </a:lnTo>
                    <a:lnTo>
                      <a:pt x="240" y="91"/>
                    </a:lnTo>
                    <a:lnTo>
                      <a:pt x="240" y="91"/>
                    </a:lnTo>
                    <a:lnTo>
                      <a:pt x="240" y="93"/>
                    </a:lnTo>
                    <a:lnTo>
                      <a:pt x="240" y="93"/>
                    </a:lnTo>
                    <a:lnTo>
                      <a:pt x="241" y="93"/>
                    </a:lnTo>
                    <a:lnTo>
                      <a:pt x="241" y="91"/>
                    </a:lnTo>
                    <a:lnTo>
                      <a:pt x="244" y="88"/>
                    </a:lnTo>
                    <a:lnTo>
                      <a:pt x="247" y="85"/>
                    </a:lnTo>
                    <a:lnTo>
                      <a:pt x="255" y="76"/>
                    </a:lnTo>
                    <a:lnTo>
                      <a:pt x="258" y="69"/>
                    </a:lnTo>
                    <a:lnTo>
                      <a:pt x="261" y="65"/>
                    </a:lnTo>
                    <a:lnTo>
                      <a:pt x="266" y="60"/>
                    </a:lnTo>
                    <a:lnTo>
                      <a:pt x="272" y="54"/>
                    </a:lnTo>
                    <a:lnTo>
                      <a:pt x="281" y="48"/>
                    </a:lnTo>
                    <a:lnTo>
                      <a:pt x="291" y="45"/>
                    </a:lnTo>
                    <a:lnTo>
                      <a:pt x="300" y="42"/>
                    </a:lnTo>
                    <a:lnTo>
                      <a:pt x="309" y="35"/>
                    </a:lnTo>
                    <a:lnTo>
                      <a:pt x="314" y="32"/>
                    </a:lnTo>
                    <a:lnTo>
                      <a:pt x="315" y="31"/>
                    </a:lnTo>
                    <a:lnTo>
                      <a:pt x="317" y="29"/>
                    </a:lnTo>
                    <a:lnTo>
                      <a:pt x="319" y="28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322" y="26"/>
                    </a:lnTo>
                    <a:lnTo>
                      <a:pt x="325" y="25"/>
                    </a:lnTo>
                    <a:lnTo>
                      <a:pt x="329" y="23"/>
                    </a:lnTo>
                    <a:lnTo>
                      <a:pt x="334" y="21"/>
                    </a:lnTo>
                    <a:lnTo>
                      <a:pt x="348" y="18"/>
                    </a:lnTo>
                    <a:lnTo>
                      <a:pt x="359" y="17"/>
                    </a:lnTo>
                    <a:lnTo>
                      <a:pt x="367" y="15"/>
                    </a:lnTo>
                    <a:lnTo>
                      <a:pt x="374" y="11"/>
                    </a:lnTo>
                    <a:lnTo>
                      <a:pt x="380" y="8"/>
                    </a:lnTo>
                    <a:lnTo>
                      <a:pt x="385" y="4"/>
                    </a:lnTo>
                    <a:lnTo>
                      <a:pt x="390" y="1"/>
                    </a:lnTo>
                    <a:lnTo>
                      <a:pt x="393" y="0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 50"/>
              <p:cNvSpPr>
                <a:spLocks/>
              </p:cNvSpPr>
              <p:nvPr/>
            </p:nvSpPr>
            <p:spPr bwMode="auto">
              <a:xfrm>
                <a:off x="3197402" y="3239688"/>
                <a:ext cx="527181" cy="379223"/>
              </a:xfrm>
              <a:custGeom>
                <a:avLst/>
                <a:gdLst>
                  <a:gd name="T0" fmla="*/ 57 w 424"/>
                  <a:gd name="T1" fmla="*/ 15 h 305"/>
                  <a:gd name="T2" fmla="*/ 68 w 424"/>
                  <a:gd name="T3" fmla="*/ 31 h 305"/>
                  <a:gd name="T4" fmla="*/ 76 w 424"/>
                  <a:gd name="T5" fmla="*/ 40 h 305"/>
                  <a:gd name="T6" fmla="*/ 93 w 424"/>
                  <a:gd name="T7" fmla="*/ 48 h 305"/>
                  <a:gd name="T8" fmla="*/ 97 w 424"/>
                  <a:gd name="T9" fmla="*/ 32 h 305"/>
                  <a:gd name="T10" fmla="*/ 107 w 424"/>
                  <a:gd name="T11" fmla="*/ 18 h 305"/>
                  <a:gd name="T12" fmla="*/ 122 w 424"/>
                  <a:gd name="T13" fmla="*/ 26 h 305"/>
                  <a:gd name="T14" fmla="*/ 125 w 424"/>
                  <a:gd name="T15" fmla="*/ 37 h 305"/>
                  <a:gd name="T16" fmla="*/ 125 w 424"/>
                  <a:gd name="T17" fmla="*/ 39 h 305"/>
                  <a:gd name="T18" fmla="*/ 127 w 424"/>
                  <a:gd name="T19" fmla="*/ 42 h 305"/>
                  <a:gd name="T20" fmla="*/ 135 w 424"/>
                  <a:gd name="T21" fmla="*/ 59 h 305"/>
                  <a:gd name="T22" fmla="*/ 144 w 424"/>
                  <a:gd name="T23" fmla="*/ 63 h 305"/>
                  <a:gd name="T24" fmla="*/ 152 w 424"/>
                  <a:gd name="T25" fmla="*/ 73 h 305"/>
                  <a:gd name="T26" fmla="*/ 153 w 424"/>
                  <a:gd name="T27" fmla="*/ 90 h 305"/>
                  <a:gd name="T28" fmla="*/ 148 w 424"/>
                  <a:gd name="T29" fmla="*/ 105 h 305"/>
                  <a:gd name="T30" fmla="*/ 144 w 424"/>
                  <a:gd name="T31" fmla="*/ 108 h 305"/>
                  <a:gd name="T32" fmla="*/ 148 w 424"/>
                  <a:gd name="T33" fmla="*/ 116 h 305"/>
                  <a:gd name="T34" fmla="*/ 155 w 424"/>
                  <a:gd name="T35" fmla="*/ 124 h 305"/>
                  <a:gd name="T36" fmla="*/ 167 w 424"/>
                  <a:gd name="T37" fmla="*/ 118 h 305"/>
                  <a:gd name="T38" fmla="*/ 173 w 424"/>
                  <a:gd name="T39" fmla="*/ 110 h 305"/>
                  <a:gd name="T40" fmla="*/ 184 w 424"/>
                  <a:gd name="T41" fmla="*/ 94 h 305"/>
                  <a:gd name="T42" fmla="*/ 198 w 424"/>
                  <a:gd name="T43" fmla="*/ 82 h 305"/>
                  <a:gd name="T44" fmla="*/ 227 w 424"/>
                  <a:gd name="T45" fmla="*/ 94 h 305"/>
                  <a:gd name="T46" fmla="*/ 265 w 424"/>
                  <a:gd name="T47" fmla="*/ 96 h 305"/>
                  <a:gd name="T48" fmla="*/ 289 w 424"/>
                  <a:gd name="T49" fmla="*/ 90 h 305"/>
                  <a:gd name="T50" fmla="*/ 316 w 424"/>
                  <a:gd name="T51" fmla="*/ 74 h 305"/>
                  <a:gd name="T52" fmla="*/ 339 w 424"/>
                  <a:gd name="T53" fmla="*/ 60 h 305"/>
                  <a:gd name="T54" fmla="*/ 373 w 424"/>
                  <a:gd name="T55" fmla="*/ 37 h 305"/>
                  <a:gd name="T56" fmla="*/ 378 w 424"/>
                  <a:gd name="T57" fmla="*/ 29 h 305"/>
                  <a:gd name="T58" fmla="*/ 388 w 424"/>
                  <a:gd name="T59" fmla="*/ 18 h 305"/>
                  <a:gd name="T60" fmla="*/ 388 w 424"/>
                  <a:gd name="T61" fmla="*/ 29 h 305"/>
                  <a:gd name="T62" fmla="*/ 387 w 424"/>
                  <a:gd name="T63" fmla="*/ 45 h 305"/>
                  <a:gd name="T64" fmla="*/ 399 w 424"/>
                  <a:gd name="T65" fmla="*/ 57 h 305"/>
                  <a:gd name="T66" fmla="*/ 409 w 424"/>
                  <a:gd name="T67" fmla="*/ 76 h 305"/>
                  <a:gd name="T68" fmla="*/ 410 w 424"/>
                  <a:gd name="T69" fmla="*/ 82 h 305"/>
                  <a:gd name="T70" fmla="*/ 416 w 424"/>
                  <a:gd name="T71" fmla="*/ 88 h 305"/>
                  <a:gd name="T72" fmla="*/ 418 w 424"/>
                  <a:gd name="T73" fmla="*/ 94 h 305"/>
                  <a:gd name="T74" fmla="*/ 415 w 424"/>
                  <a:gd name="T75" fmla="*/ 99 h 305"/>
                  <a:gd name="T76" fmla="*/ 405 w 424"/>
                  <a:gd name="T77" fmla="*/ 114 h 305"/>
                  <a:gd name="T78" fmla="*/ 405 w 424"/>
                  <a:gd name="T79" fmla="*/ 128 h 305"/>
                  <a:gd name="T80" fmla="*/ 404 w 424"/>
                  <a:gd name="T81" fmla="*/ 144 h 305"/>
                  <a:gd name="T82" fmla="*/ 398 w 424"/>
                  <a:gd name="T83" fmla="*/ 187 h 305"/>
                  <a:gd name="T84" fmla="*/ 402 w 424"/>
                  <a:gd name="T85" fmla="*/ 207 h 305"/>
                  <a:gd name="T86" fmla="*/ 419 w 424"/>
                  <a:gd name="T87" fmla="*/ 213 h 305"/>
                  <a:gd name="T88" fmla="*/ 422 w 424"/>
                  <a:gd name="T89" fmla="*/ 224 h 305"/>
                  <a:gd name="T90" fmla="*/ 407 w 424"/>
                  <a:gd name="T91" fmla="*/ 235 h 305"/>
                  <a:gd name="T92" fmla="*/ 373 w 424"/>
                  <a:gd name="T93" fmla="*/ 237 h 305"/>
                  <a:gd name="T94" fmla="*/ 356 w 424"/>
                  <a:gd name="T95" fmla="*/ 252 h 305"/>
                  <a:gd name="T96" fmla="*/ 325 w 424"/>
                  <a:gd name="T97" fmla="*/ 274 h 305"/>
                  <a:gd name="T98" fmla="*/ 303 w 424"/>
                  <a:gd name="T99" fmla="*/ 291 h 305"/>
                  <a:gd name="T100" fmla="*/ 296 w 424"/>
                  <a:gd name="T101" fmla="*/ 300 h 305"/>
                  <a:gd name="T102" fmla="*/ 252 w 424"/>
                  <a:gd name="T103" fmla="*/ 248 h 305"/>
                  <a:gd name="T104" fmla="*/ 224 w 424"/>
                  <a:gd name="T105" fmla="*/ 251 h 305"/>
                  <a:gd name="T106" fmla="*/ 193 w 424"/>
                  <a:gd name="T107" fmla="*/ 292 h 305"/>
                  <a:gd name="T108" fmla="*/ 176 w 424"/>
                  <a:gd name="T109" fmla="*/ 272 h 305"/>
                  <a:gd name="T110" fmla="*/ 150 w 424"/>
                  <a:gd name="T111" fmla="*/ 274 h 305"/>
                  <a:gd name="T112" fmla="*/ 138 w 424"/>
                  <a:gd name="T113" fmla="*/ 263 h 305"/>
                  <a:gd name="T114" fmla="*/ 39 w 424"/>
                  <a:gd name="T115" fmla="*/ 251 h 305"/>
                  <a:gd name="T116" fmla="*/ 1 w 424"/>
                  <a:gd name="T117" fmla="*/ 231 h 305"/>
                  <a:gd name="T118" fmla="*/ 14 w 424"/>
                  <a:gd name="T119" fmla="*/ 178 h 305"/>
                  <a:gd name="T120" fmla="*/ 12 w 424"/>
                  <a:gd name="T121" fmla="*/ 147 h 305"/>
                  <a:gd name="T122" fmla="*/ 28 w 424"/>
                  <a:gd name="T123" fmla="*/ 5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" h="305">
                    <a:moveTo>
                      <a:pt x="40" y="0"/>
                    </a:moveTo>
                    <a:lnTo>
                      <a:pt x="46" y="5"/>
                    </a:lnTo>
                    <a:lnTo>
                      <a:pt x="51" y="9"/>
                    </a:lnTo>
                    <a:lnTo>
                      <a:pt x="57" y="15"/>
                    </a:lnTo>
                    <a:lnTo>
                      <a:pt x="60" y="22"/>
                    </a:lnTo>
                    <a:lnTo>
                      <a:pt x="63" y="25"/>
                    </a:lnTo>
                    <a:lnTo>
                      <a:pt x="66" y="28"/>
                    </a:lnTo>
                    <a:lnTo>
                      <a:pt x="68" y="31"/>
                    </a:lnTo>
                    <a:lnTo>
                      <a:pt x="70" y="34"/>
                    </a:lnTo>
                    <a:lnTo>
                      <a:pt x="71" y="35"/>
                    </a:lnTo>
                    <a:lnTo>
                      <a:pt x="73" y="39"/>
                    </a:lnTo>
                    <a:lnTo>
                      <a:pt x="76" y="40"/>
                    </a:lnTo>
                    <a:lnTo>
                      <a:pt x="80" y="45"/>
                    </a:lnTo>
                    <a:lnTo>
                      <a:pt x="85" y="46"/>
                    </a:lnTo>
                    <a:lnTo>
                      <a:pt x="88" y="48"/>
                    </a:lnTo>
                    <a:lnTo>
                      <a:pt x="93" y="48"/>
                    </a:lnTo>
                    <a:lnTo>
                      <a:pt x="94" y="48"/>
                    </a:lnTo>
                    <a:lnTo>
                      <a:pt x="97" y="45"/>
                    </a:lnTo>
                    <a:lnTo>
                      <a:pt x="97" y="39"/>
                    </a:lnTo>
                    <a:lnTo>
                      <a:pt x="97" y="32"/>
                    </a:lnTo>
                    <a:lnTo>
                      <a:pt x="97" y="26"/>
                    </a:lnTo>
                    <a:lnTo>
                      <a:pt x="99" y="20"/>
                    </a:lnTo>
                    <a:lnTo>
                      <a:pt x="101" y="17"/>
                    </a:lnTo>
                    <a:lnTo>
                      <a:pt x="107" y="18"/>
                    </a:lnTo>
                    <a:lnTo>
                      <a:pt x="113" y="20"/>
                    </a:lnTo>
                    <a:lnTo>
                      <a:pt x="116" y="23"/>
                    </a:lnTo>
                    <a:lnTo>
                      <a:pt x="119" y="25"/>
                    </a:lnTo>
                    <a:lnTo>
                      <a:pt x="122" y="26"/>
                    </a:lnTo>
                    <a:lnTo>
                      <a:pt x="124" y="28"/>
                    </a:lnTo>
                    <a:lnTo>
                      <a:pt x="125" y="31"/>
                    </a:lnTo>
                    <a:lnTo>
                      <a:pt x="125" y="35"/>
                    </a:lnTo>
                    <a:lnTo>
                      <a:pt x="125" y="37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40"/>
                    </a:lnTo>
                    <a:lnTo>
                      <a:pt x="127" y="42"/>
                    </a:lnTo>
                    <a:lnTo>
                      <a:pt x="127" y="46"/>
                    </a:lnTo>
                    <a:lnTo>
                      <a:pt x="130" y="53"/>
                    </a:lnTo>
                    <a:lnTo>
                      <a:pt x="131" y="57"/>
                    </a:lnTo>
                    <a:lnTo>
                      <a:pt x="135" y="59"/>
                    </a:lnTo>
                    <a:lnTo>
                      <a:pt x="136" y="60"/>
                    </a:lnTo>
                    <a:lnTo>
                      <a:pt x="139" y="62"/>
                    </a:lnTo>
                    <a:lnTo>
                      <a:pt x="141" y="62"/>
                    </a:lnTo>
                    <a:lnTo>
                      <a:pt x="144" y="63"/>
                    </a:lnTo>
                    <a:lnTo>
                      <a:pt x="148" y="65"/>
                    </a:lnTo>
                    <a:lnTo>
                      <a:pt x="150" y="66"/>
                    </a:lnTo>
                    <a:lnTo>
                      <a:pt x="152" y="70"/>
                    </a:lnTo>
                    <a:lnTo>
                      <a:pt x="152" y="73"/>
                    </a:lnTo>
                    <a:lnTo>
                      <a:pt x="152" y="79"/>
                    </a:lnTo>
                    <a:lnTo>
                      <a:pt x="152" y="83"/>
                    </a:lnTo>
                    <a:lnTo>
                      <a:pt x="153" y="87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2" y="96"/>
                    </a:lnTo>
                    <a:lnTo>
                      <a:pt x="150" y="102"/>
                    </a:lnTo>
                    <a:lnTo>
                      <a:pt x="148" y="105"/>
                    </a:lnTo>
                    <a:lnTo>
                      <a:pt x="147" y="107"/>
                    </a:lnTo>
                    <a:lnTo>
                      <a:pt x="145" y="108"/>
                    </a:lnTo>
                    <a:lnTo>
                      <a:pt x="144" y="108"/>
                    </a:lnTo>
                    <a:lnTo>
                      <a:pt x="144" y="108"/>
                    </a:lnTo>
                    <a:lnTo>
                      <a:pt x="144" y="110"/>
                    </a:lnTo>
                    <a:lnTo>
                      <a:pt x="144" y="111"/>
                    </a:lnTo>
                    <a:lnTo>
                      <a:pt x="147" y="113"/>
                    </a:lnTo>
                    <a:lnTo>
                      <a:pt x="148" y="116"/>
                    </a:lnTo>
                    <a:lnTo>
                      <a:pt x="150" y="118"/>
                    </a:lnTo>
                    <a:lnTo>
                      <a:pt x="152" y="121"/>
                    </a:lnTo>
                    <a:lnTo>
                      <a:pt x="153" y="122"/>
                    </a:lnTo>
                    <a:lnTo>
                      <a:pt x="155" y="124"/>
                    </a:lnTo>
                    <a:lnTo>
                      <a:pt x="158" y="124"/>
                    </a:lnTo>
                    <a:lnTo>
                      <a:pt x="159" y="122"/>
                    </a:lnTo>
                    <a:lnTo>
                      <a:pt x="164" y="121"/>
                    </a:lnTo>
                    <a:lnTo>
                      <a:pt x="167" y="118"/>
                    </a:lnTo>
                    <a:lnTo>
                      <a:pt x="169" y="116"/>
                    </a:lnTo>
                    <a:lnTo>
                      <a:pt x="170" y="114"/>
                    </a:lnTo>
                    <a:lnTo>
                      <a:pt x="172" y="113"/>
                    </a:lnTo>
                    <a:lnTo>
                      <a:pt x="173" y="110"/>
                    </a:lnTo>
                    <a:lnTo>
                      <a:pt x="173" y="108"/>
                    </a:lnTo>
                    <a:lnTo>
                      <a:pt x="176" y="105"/>
                    </a:lnTo>
                    <a:lnTo>
                      <a:pt x="179" y="102"/>
                    </a:lnTo>
                    <a:lnTo>
                      <a:pt x="184" y="94"/>
                    </a:lnTo>
                    <a:lnTo>
                      <a:pt x="187" y="90"/>
                    </a:lnTo>
                    <a:lnTo>
                      <a:pt x="192" y="87"/>
                    </a:lnTo>
                    <a:lnTo>
                      <a:pt x="195" y="83"/>
                    </a:lnTo>
                    <a:lnTo>
                      <a:pt x="198" y="82"/>
                    </a:lnTo>
                    <a:lnTo>
                      <a:pt x="200" y="83"/>
                    </a:lnTo>
                    <a:lnTo>
                      <a:pt x="203" y="83"/>
                    </a:lnTo>
                    <a:lnTo>
                      <a:pt x="214" y="90"/>
                    </a:lnTo>
                    <a:lnTo>
                      <a:pt x="227" y="94"/>
                    </a:lnTo>
                    <a:lnTo>
                      <a:pt x="241" y="97"/>
                    </a:lnTo>
                    <a:lnTo>
                      <a:pt x="251" y="97"/>
                    </a:lnTo>
                    <a:lnTo>
                      <a:pt x="257" y="97"/>
                    </a:lnTo>
                    <a:lnTo>
                      <a:pt x="265" y="96"/>
                    </a:lnTo>
                    <a:lnTo>
                      <a:pt x="275" y="91"/>
                    </a:lnTo>
                    <a:lnTo>
                      <a:pt x="283" y="90"/>
                    </a:lnTo>
                    <a:lnTo>
                      <a:pt x="286" y="90"/>
                    </a:lnTo>
                    <a:lnTo>
                      <a:pt x="289" y="90"/>
                    </a:lnTo>
                    <a:lnTo>
                      <a:pt x="292" y="90"/>
                    </a:lnTo>
                    <a:lnTo>
                      <a:pt x="297" y="87"/>
                    </a:lnTo>
                    <a:lnTo>
                      <a:pt x="306" y="80"/>
                    </a:lnTo>
                    <a:lnTo>
                      <a:pt x="316" y="74"/>
                    </a:lnTo>
                    <a:lnTo>
                      <a:pt x="322" y="70"/>
                    </a:lnTo>
                    <a:lnTo>
                      <a:pt x="325" y="66"/>
                    </a:lnTo>
                    <a:lnTo>
                      <a:pt x="330" y="63"/>
                    </a:lnTo>
                    <a:lnTo>
                      <a:pt x="339" y="60"/>
                    </a:lnTo>
                    <a:lnTo>
                      <a:pt x="354" y="53"/>
                    </a:lnTo>
                    <a:lnTo>
                      <a:pt x="365" y="46"/>
                    </a:lnTo>
                    <a:lnTo>
                      <a:pt x="370" y="40"/>
                    </a:lnTo>
                    <a:lnTo>
                      <a:pt x="373" y="37"/>
                    </a:lnTo>
                    <a:lnTo>
                      <a:pt x="374" y="35"/>
                    </a:lnTo>
                    <a:lnTo>
                      <a:pt x="374" y="34"/>
                    </a:lnTo>
                    <a:lnTo>
                      <a:pt x="376" y="32"/>
                    </a:lnTo>
                    <a:lnTo>
                      <a:pt x="378" y="29"/>
                    </a:lnTo>
                    <a:lnTo>
                      <a:pt x="381" y="26"/>
                    </a:lnTo>
                    <a:lnTo>
                      <a:pt x="382" y="23"/>
                    </a:lnTo>
                    <a:lnTo>
                      <a:pt x="384" y="20"/>
                    </a:lnTo>
                    <a:lnTo>
                      <a:pt x="388" y="18"/>
                    </a:lnTo>
                    <a:lnTo>
                      <a:pt x="393" y="17"/>
                    </a:lnTo>
                    <a:lnTo>
                      <a:pt x="392" y="20"/>
                    </a:lnTo>
                    <a:lnTo>
                      <a:pt x="390" y="25"/>
                    </a:lnTo>
                    <a:lnTo>
                      <a:pt x="388" y="29"/>
                    </a:lnTo>
                    <a:lnTo>
                      <a:pt x="385" y="35"/>
                    </a:lnTo>
                    <a:lnTo>
                      <a:pt x="384" y="39"/>
                    </a:lnTo>
                    <a:lnTo>
                      <a:pt x="384" y="42"/>
                    </a:lnTo>
                    <a:lnTo>
                      <a:pt x="387" y="45"/>
                    </a:lnTo>
                    <a:lnTo>
                      <a:pt x="388" y="48"/>
                    </a:lnTo>
                    <a:lnTo>
                      <a:pt x="392" y="51"/>
                    </a:lnTo>
                    <a:lnTo>
                      <a:pt x="396" y="54"/>
                    </a:lnTo>
                    <a:lnTo>
                      <a:pt x="399" y="57"/>
                    </a:lnTo>
                    <a:lnTo>
                      <a:pt x="402" y="62"/>
                    </a:lnTo>
                    <a:lnTo>
                      <a:pt x="404" y="66"/>
                    </a:lnTo>
                    <a:lnTo>
                      <a:pt x="407" y="71"/>
                    </a:lnTo>
                    <a:lnTo>
                      <a:pt x="409" y="76"/>
                    </a:lnTo>
                    <a:lnTo>
                      <a:pt x="410" y="79"/>
                    </a:lnTo>
                    <a:lnTo>
                      <a:pt x="410" y="82"/>
                    </a:lnTo>
                    <a:lnTo>
                      <a:pt x="410" y="82"/>
                    </a:lnTo>
                    <a:lnTo>
                      <a:pt x="410" y="82"/>
                    </a:lnTo>
                    <a:lnTo>
                      <a:pt x="410" y="83"/>
                    </a:lnTo>
                    <a:lnTo>
                      <a:pt x="412" y="83"/>
                    </a:lnTo>
                    <a:lnTo>
                      <a:pt x="413" y="85"/>
                    </a:lnTo>
                    <a:lnTo>
                      <a:pt x="416" y="88"/>
                    </a:lnTo>
                    <a:lnTo>
                      <a:pt x="418" y="91"/>
                    </a:lnTo>
                    <a:lnTo>
                      <a:pt x="418" y="93"/>
                    </a:lnTo>
                    <a:lnTo>
                      <a:pt x="418" y="94"/>
                    </a:lnTo>
                    <a:lnTo>
                      <a:pt x="418" y="94"/>
                    </a:lnTo>
                    <a:lnTo>
                      <a:pt x="416" y="96"/>
                    </a:lnTo>
                    <a:lnTo>
                      <a:pt x="416" y="96"/>
                    </a:lnTo>
                    <a:lnTo>
                      <a:pt x="415" y="96"/>
                    </a:lnTo>
                    <a:lnTo>
                      <a:pt x="415" y="99"/>
                    </a:lnTo>
                    <a:lnTo>
                      <a:pt x="412" y="102"/>
                    </a:lnTo>
                    <a:lnTo>
                      <a:pt x="410" y="105"/>
                    </a:lnTo>
                    <a:lnTo>
                      <a:pt x="407" y="110"/>
                    </a:lnTo>
                    <a:lnTo>
                      <a:pt x="405" y="114"/>
                    </a:lnTo>
                    <a:lnTo>
                      <a:pt x="404" y="119"/>
                    </a:lnTo>
                    <a:lnTo>
                      <a:pt x="404" y="122"/>
                    </a:lnTo>
                    <a:lnTo>
                      <a:pt x="404" y="125"/>
                    </a:lnTo>
                    <a:lnTo>
                      <a:pt x="405" y="128"/>
                    </a:lnTo>
                    <a:lnTo>
                      <a:pt x="407" y="130"/>
                    </a:lnTo>
                    <a:lnTo>
                      <a:pt x="410" y="133"/>
                    </a:lnTo>
                    <a:lnTo>
                      <a:pt x="415" y="138"/>
                    </a:lnTo>
                    <a:lnTo>
                      <a:pt x="404" y="144"/>
                    </a:lnTo>
                    <a:lnTo>
                      <a:pt x="399" y="152"/>
                    </a:lnTo>
                    <a:lnTo>
                      <a:pt x="398" y="161"/>
                    </a:lnTo>
                    <a:lnTo>
                      <a:pt x="398" y="173"/>
                    </a:lnTo>
                    <a:lnTo>
                      <a:pt x="398" y="187"/>
                    </a:lnTo>
                    <a:lnTo>
                      <a:pt x="398" y="198"/>
                    </a:lnTo>
                    <a:lnTo>
                      <a:pt x="399" y="204"/>
                    </a:lnTo>
                    <a:lnTo>
                      <a:pt x="401" y="206"/>
                    </a:lnTo>
                    <a:lnTo>
                      <a:pt x="402" y="207"/>
                    </a:lnTo>
                    <a:lnTo>
                      <a:pt x="407" y="207"/>
                    </a:lnTo>
                    <a:lnTo>
                      <a:pt x="410" y="209"/>
                    </a:lnTo>
                    <a:lnTo>
                      <a:pt x="415" y="210"/>
                    </a:lnTo>
                    <a:lnTo>
                      <a:pt x="419" y="213"/>
                    </a:lnTo>
                    <a:lnTo>
                      <a:pt x="422" y="217"/>
                    </a:lnTo>
                    <a:lnTo>
                      <a:pt x="424" y="220"/>
                    </a:lnTo>
                    <a:lnTo>
                      <a:pt x="424" y="223"/>
                    </a:lnTo>
                    <a:lnTo>
                      <a:pt x="422" y="224"/>
                    </a:lnTo>
                    <a:lnTo>
                      <a:pt x="421" y="227"/>
                    </a:lnTo>
                    <a:lnTo>
                      <a:pt x="418" y="231"/>
                    </a:lnTo>
                    <a:lnTo>
                      <a:pt x="415" y="232"/>
                    </a:lnTo>
                    <a:lnTo>
                      <a:pt x="407" y="235"/>
                    </a:lnTo>
                    <a:lnTo>
                      <a:pt x="396" y="237"/>
                    </a:lnTo>
                    <a:lnTo>
                      <a:pt x="387" y="237"/>
                    </a:lnTo>
                    <a:lnTo>
                      <a:pt x="378" y="237"/>
                    </a:lnTo>
                    <a:lnTo>
                      <a:pt x="373" y="237"/>
                    </a:lnTo>
                    <a:lnTo>
                      <a:pt x="368" y="240"/>
                    </a:lnTo>
                    <a:lnTo>
                      <a:pt x="364" y="244"/>
                    </a:lnTo>
                    <a:lnTo>
                      <a:pt x="361" y="249"/>
                    </a:lnTo>
                    <a:lnTo>
                      <a:pt x="356" y="252"/>
                    </a:lnTo>
                    <a:lnTo>
                      <a:pt x="353" y="255"/>
                    </a:lnTo>
                    <a:lnTo>
                      <a:pt x="347" y="260"/>
                    </a:lnTo>
                    <a:lnTo>
                      <a:pt x="337" y="266"/>
                    </a:lnTo>
                    <a:lnTo>
                      <a:pt x="325" y="274"/>
                    </a:lnTo>
                    <a:lnTo>
                      <a:pt x="314" y="282"/>
                    </a:lnTo>
                    <a:lnTo>
                      <a:pt x="308" y="285"/>
                    </a:lnTo>
                    <a:lnTo>
                      <a:pt x="305" y="288"/>
                    </a:lnTo>
                    <a:lnTo>
                      <a:pt x="303" y="291"/>
                    </a:lnTo>
                    <a:lnTo>
                      <a:pt x="300" y="292"/>
                    </a:lnTo>
                    <a:lnTo>
                      <a:pt x="299" y="296"/>
                    </a:lnTo>
                    <a:lnTo>
                      <a:pt x="297" y="297"/>
                    </a:lnTo>
                    <a:lnTo>
                      <a:pt x="296" y="300"/>
                    </a:lnTo>
                    <a:lnTo>
                      <a:pt x="292" y="305"/>
                    </a:lnTo>
                    <a:lnTo>
                      <a:pt x="282" y="282"/>
                    </a:lnTo>
                    <a:lnTo>
                      <a:pt x="255" y="248"/>
                    </a:lnTo>
                    <a:lnTo>
                      <a:pt x="252" y="248"/>
                    </a:lnTo>
                    <a:lnTo>
                      <a:pt x="246" y="246"/>
                    </a:lnTo>
                    <a:lnTo>
                      <a:pt x="238" y="244"/>
                    </a:lnTo>
                    <a:lnTo>
                      <a:pt x="231" y="246"/>
                    </a:lnTo>
                    <a:lnTo>
                      <a:pt x="224" y="251"/>
                    </a:lnTo>
                    <a:lnTo>
                      <a:pt x="218" y="260"/>
                    </a:lnTo>
                    <a:lnTo>
                      <a:pt x="212" y="268"/>
                    </a:lnTo>
                    <a:lnTo>
                      <a:pt x="204" y="278"/>
                    </a:lnTo>
                    <a:lnTo>
                      <a:pt x="193" y="292"/>
                    </a:lnTo>
                    <a:lnTo>
                      <a:pt x="192" y="291"/>
                    </a:lnTo>
                    <a:lnTo>
                      <a:pt x="189" y="285"/>
                    </a:lnTo>
                    <a:lnTo>
                      <a:pt x="183" y="278"/>
                    </a:lnTo>
                    <a:lnTo>
                      <a:pt x="176" y="272"/>
                    </a:lnTo>
                    <a:lnTo>
                      <a:pt x="167" y="271"/>
                    </a:lnTo>
                    <a:lnTo>
                      <a:pt x="161" y="271"/>
                    </a:lnTo>
                    <a:lnTo>
                      <a:pt x="155" y="272"/>
                    </a:lnTo>
                    <a:lnTo>
                      <a:pt x="150" y="274"/>
                    </a:lnTo>
                    <a:lnTo>
                      <a:pt x="147" y="275"/>
                    </a:lnTo>
                    <a:lnTo>
                      <a:pt x="145" y="277"/>
                    </a:lnTo>
                    <a:lnTo>
                      <a:pt x="144" y="278"/>
                    </a:lnTo>
                    <a:lnTo>
                      <a:pt x="138" y="263"/>
                    </a:lnTo>
                    <a:lnTo>
                      <a:pt x="80" y="263"/>
                    </a:lnTo>
                    <a:lnTo>
                      <a:pt x="65" y="261"/>
                    </a:lnTo>
                    <a:lnTo>
                      <a:pt x="51" y="257"/>
                    </a:lnTo>
                    <a:lnTo>
                      <a:pt x="39" y="251"/>
                    </a:lnTo>
                    <a:lnTo>
                      <a:pt x="23" y="244"/>
                    </a:lnTo>
                    <a:lnTo>
                      <a:pt x="12" y="240"/>
                    </a:lnTo>
                    <a:lnTo>
                      <a:pt x="0" y="237"/>
                    </a:lnTo>
                    <a:lnTo>
                      <a:pt x="1" y="231"/>
                    </a:lnTo>
                    <a:lnTo>
                      <a:pt x="3" y="221"/>
                    </a:lnTo>
                    <a:lnTo>
                      <a:pt x="6" y="210"/>
                    </a:lnTo>
                    <a:lnTo>
                      <a:pt x="9" y="195"/>
                    </a:lnTo>
                    <a:lnTo>
                      <a:pt x="14" y="178"/>
                    </a:lnTo>
                    <a:lnTo>
                      <a:pt x="14" y="167"/>
                    </a:lnTo>
                    <a:lnTo>
                      <a:pt x="14" y="159"/>
                    </a:lnTo>
                    <a:lnTo>
                      <a:pt x="14" y="153"/>
                    </a:lnTo>
                    <a:lnTo>
                      <a:pt x="12" y="147"/>
                    </a:lnTo>
                    <a:lnTo>
                      <a:pt x="14" y="138"/>
                    </a:lnTo>
                    <a:lnTo>
                      <a:pt x="15" y="124"/>
                    </a:lnTo>
                    <a:lnTo>
                      <a:pt x="22" y="87"/>
                    </a:lnTo>
                    <a:lnTo>
                      <a:pt x="28" y="54"/>
                    </a:lnTo>
                    <a:lnTo>
                      <a:pt x="34" y="26"/>
                    </a:lnTo>
                    <a:lnTo>
                      <a:pt x="37" y="1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 51"/>
              <p:cNvSpPr>
                <a:spLocks/>
              </p:cNvSpPr>
              <p:nvPr/>
            </p:nvSpPr>
            <p:spPr bwMode="auto">
              <a:xfrm>
                <a:off x="2993492" y="3534362"/>
                <a:ext cx="566969" cy="544588"/>
              </a:xfrm>
              <a:custGeom>
                <a:avLst/>
                <a:gdLst>
                  <a:gd name="T0" fmla="*/ 203 w 456"/>
                  <a:gd name="T1" fmla="*/ 14 h 438"/>
                  <a:gd name="T2" fmla="*/ 302 w 456"/>
                  <a:gd name="T3" fmla="*/ 26 h 438"/>
                  <a:gd name="T4" fmla="*/ 314 w 456"/>
                  <a:gd name="T5" fmla="*/ 37 h 438"/>
                  <a:gd name="T6" fmla="*/ 340 w 456"/>
                  <a:gd name="T7" fmla="*/ 35 h 438"/>
                  <a:gd name="T8" fmla="*/ 357 w 456"/>
                  <a:gd name="T9" fmla="*/ 55 h 438"/>
                  <a:gd name="T10" fmla="*/ 388 w 456"/>
                  <a:gd name="T11" fmla="*/ 14 h 438"/>
                  <a:gd name="T12" fmla="*/ 416 w 456"/>
                  <a:gd name="T13" fmla="*/ 11 h 438"/>
                  <a:gd name="T14" fmla="*/ 453 w 456"/>
                  <a:gd name="T15" fmla="*/ 71 h 438"/>
                  <a:gd name="T16" fmla="*/ 446 w 456"/>
                  <a:gd name="T17" fmla="*/ 74 h 438"/>
                  <a:gd name="T18" fmla="*/ 429 w 456"/>
                  <a:gd name="T19" fmla="*/ 82 h 438"/>
                  <a:gd name="T20" fmla="*/ 399 w 456"/>
                  <a:gd name="T21" fmla="*/ 106 h 438"/>
                  <a:gd name="T22" fmla="*/ 371 w 456"/>
                  <a:gd name="T23" fmla="*/ 142 h 438"/>
                  <a:gd name="T24" fmla="*/ 342 w 456"/>
                  <a:gd name="T25" fmla="*/ 156 h 438"/>
                  <a:gd name="T26" fmla="*/ 328 w 456"/>
                  <a:gd name="T27" fmla="*/ 162 h 438"/>
                  <a:gd name="T28" fmla="*/ 320 w 456"/>
                  <a:gd name="T29" fmla="*/ 161 h 438"/>
                  <a:gd name="T30" fmla="*/ 319 w 456"/>
                  <a:gd name="T31" fmla="*/ 139 h 438"/>
                  <a:gd name="T32" fmla="*/ 319 w 456"/>
                  <a:gd name="T33" fmla="*/ 127 h 438"/>
                  <a:gd name="T34" fmla="*/ 286 w 456"/>
                  <a:gd name="T35" fmla="*/ 128 h 438"/>
                  <a:gd name="T36" fmla="*/ 283 w 456"/>
                  <a:gd name="T37" fmla="*/ 134 h 438"/>
                  <a:gd name="T38" fmla="*/ 277 w 456"/>
                  <a:gd name="T39" fmla="*/ 136 h 438"/>
                  <a:gd name="T40" fmla="*/ 260 w 456"/>
                  <a:gd name="T41" fmla="*/ 134 h 438"/>
                  <a:gd name="T42" fmla="*/ 246 w 456"/>
                  <a:gd name="T43" fmla="*/ 148 h 438"/>
                  <a:gd name="T44" fmla="*/ 252 w 456"/>
                  <a:gd name="T45" fmla="*/ 195 h 438"/>
                  <a:gd name="T46" fmla="*/ 240 w 456"/>
                  <a:gd name="T47" fmla="*/ 206 h 438"/>
                  <a:gd name="T48" fmla="*/ 237 w 456"/>
                  <a:gd name="T49" fmla="*/ 269 h 438"/>
                  <a:gd name="T50" fmla="*/ 215 w 456"/>
                  <a:gd name="T51" fmla="*/ 308 h 438"/>
                  <a:gd name="T52" fmla="*/ 184 w 456"/>
                  <a:gd name="T53" fmla="*/ 306 h 438"/>
                  <a:gd name="T54" fmla="*/ 147 w 456"/>
                  <a:gd name="T55" fmla="*/ 323 h 438"/>
                  <a:gd name="T56" fmla="*/ 148 w 456"/>
                  <a:gd name="T57" fmla="*/ 357 h 438"/>
                  <a:gd name="T58" fmla="*/ 131 w 456"/>
                  <a:gd name="T59" fmla="*/ 379 h 438"/>
                  <a:gd name="T60" fmla="*/ 97 w 456"/>
                  <a:gd name="T61" fmla="*/ 407 h 438"/>
                  <a:gd name="T62" fmla="*/ 87 w 456"/>
                  <a:gd name="T63" fmla="*/ 421 h 438"/>
                  <a:gd name="T64" fmla="*/ 77 w 456"/>
                  <a:gd name="T65" fmla="*/ 432 h 438"/>
                  <a:gd name="T66" fmla="*/ 74 w 456"/>
                  <a:gd name="T67" fmla="*/ 436 h 438"/>
                  <a:gd name="T68" fmla="*/ 63 w 456"/>
                  <a:gd name="T69" fmla="*/ 436 h 438"/>
                  <a:gd name="T70" fmla="*/ 56 w 456"/>
                  <a:gd name="T71" fmla="*/ 427 h 438"/>
                  <a:gd name="T72" fmla="*/ 54 w 456"/>
                  <a:gd name="T73" fmla="*/ 425 h 438"/>
                  <a:gd name="T74" fmla="*/ 51 w 456"/>
                  <a:gd name="T75" fmla="*/ 410 h 438"/>
                  <a:gd name="T76" fmla="*/ 54 w 456"/>
                  <a:gd name="T77" fmla="*/ 405 h 438"/>
                  <a:gd name="T78" fmla="*/ 45 w 456"/>
                  <a:gd name="T79" fmla="*/ 399 h 438"/>
                  <a:gd name="T80" fmla="*/ 34 w 456"/>
                  <a:gd name="T81" fmla="*/ 396 h 438"/>
                  <a:gd name="T82" fmla="*/ 9 w 456"/>
                  <a:gd name="T83" fmla="*/ 396 h 438"/>
                  <a:gd name="T84" fmla="*/ 1 w 456"/>
                  <a:gd name="T85" fmla="*/ 368 h 438"/>
                  <a:gd name="T86" fmla="*/ 37 w 456"/>
                  <a:gd name="T87" fmla="*/ 337 h 438"/>
                  <a:gd name="T88" fmla="*/ 85 w 456"/>
                  <a:gd name="T89" fmla="*/ 261 h 438"/>
                  <a:gd name="T90" fmla="*/ 113 w 456"/>
                  <a:gd name="T91" fmla="*/ 175 h 438"/>
                  <a:gd name="T92" fmla="*/ 142 w 456"/>
                  <a:gd name="T93" fmla="*/ 66 h 438"/>
                  <a:gd name="T94" fmla="*/ 162 w 456"/>
                  <a:gd name="T95" fmla="*/ 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6" h="438">
                    <a:moveTo>
                      <a:pt x="164" y="0"/>
                    </a:moveTo>
                    <a:lnTo>
                      <a:pt x="176" y="3"/>
                    </a:lnTo>
                    <a:lnTo>
                      <a:pt x="187" y="7"/>
                    </a:lnTo>
                    <a:lnTo>
                      <a:pt x="203" y="14"/>
                    </a:lnTo>
                    <a:lnTo>
                      <a:pt x="215" y="20"/>
                    </a:lnTo>
                    <a:lnTo>
                      <a:pt x="229" y="24"/>
                    </a:lnTo>
                    <a:lnTo>
                      <a:pt x="244" y="26"/>
                    </a:lnTo>
                    <a:lnTo>
                      <a:pt x="302" y="26"/>
                    </a:lnTo>
                    <a:lnTo>
                      <a:pt x="308" y="41"/>
                    </a:lnTo>
                    <a:lnTo>
                      <a:pt x="309" y="40"/>
                    </a:lnTo>
                    <a:lnTo>
                      <a:pt x="311" y="38"/>
                    </a:lnTo>
                    <a:lnTo>
                      <a:pt x="314" y="37"/>
                    </a:lnTo>
                    <a:lnTo>
                      <a:pt x="319" y="35"/>
                    </a:lnTo>
                    <a:lnTo>
                      <a:pt x="325" y="34"/>
                    </a:lnTo>
                    <a:lnTo>
                      <a:pt x="331" y="34"/>
                    </a:lnTo>
                    <a:lnTo>
                      <a:pt x="340" y="35"/>
                    </a:lnTo>
                    <a:lnTo>
                      <a:pt x="347" y="41"/>
                    </a:lnTo>
                    <a:lnTo>
                      <a:pt x="353" y="48"/>
                    </a:lnTo>
                    <a:lnTo>
                      <a:pt x="356" y="54"/>
                    </a:lnTo>
                    <a:lnTo>
                      <a:pt x="357" y="55"/>
                    </a:lnTo>
                    <a:lnTo>
                      <a:pt x="368" y="41"/>
                    </a:lnTo>
                    <a:lnTo>
                      <a:pt x="376" y="31"/>
                    </a:lnTo>
                    <a:lnTo>
                      <a:pt x="382" y="23"/>
                    </a:lnTo>
                    <a:lnTo>
                      <a:pt x="388" y="14"/>
                    </a:lnTo>
                    <a:lnTo>
                      <a:pt x="395" y="9"/>
                    </a:lnTo>
                    <a:lnTo>
                      <a:pt x="402" y="7"/>
                    </a:lnTo>
                    <a:lnTo>
                      <a:pt x="410" y="9"/>
                    </a:lnTo>
                    <a:lnTo>
                      <a:pt x="416" y="11"/>
                    </a:lnTo>
                    <a:lnTo>
                      <a:pt x="419" y="11"/>
                    </a:lnTo>
                    <a:lnTo>
                      <a:pt x="446" y="45"/>
                    </a:lnTo>
                    <a:lnTo>
                      <a:pt x="456" y="68"/>
                    </a:lnTo>
                    <a:lnTo>
                      <a:pt x="453" y="71"/>
                    </a:lnTo>
                    <a:lnTo>
                      <a:pt x="450" y="72"/>
                    </a:lnTo>
                    <a:lnTo>
                      <a:pt x="449" y="74"/>
                    </a:lnTo>
                    <a:lnTo>
                      <a:pt x="447" y="74"/>
                    </a:lnTo>
                    <a:lnTo>
                      <a:pt x="446" y="74"/>
                    </a:lnTo>
                    <a:lnTo>
                      <a:pt x="443" y="74"/>
                    </a:lnTo>
                    <a:lnTo>
                      <a:pt x="439" y="76"/>
                    </a:lnTo>
                    <a:lnTo>
                      <a:pt x="436" y="77"/>
                    </a:lnTo>
                    <a:lnTo>
                      <a:pt x="429" y="82"/>
                    </a:lnTo>
                    <a:lnTo>
                      <a:pt x="424" y="86"/>
                    </a:lnTo>
                    <a:lnTo>
                      <a:pt x="419" y="93"/>
                    </a:lnTo>
                    <a:lnTo>
                      <a:pt x="408" y="100"/>
                    </a:lnTo>
                    <a:lnTo>
                      <a:pt x="399" y="106"/>
                    </a:lnTo>
                    <a:lnTo>
                      <a:pt x="391" y="114"/>
                    </a:lnTo>
                    <a:lnTo>
                      <a:pt x="384" y="122"/>
                    </a:lnTo>
                    <a:lnTo>
                      <a:pt x="378" y="134"/>
                    </a:lnTo>
                    <a:lnTo>
                      <a:pt x="371" y="142"/>
                    </a:lnTo>
                    <a:lnTo>
                      <a:pt x="367" y="150"/>
                    </a:lnTo>
                    <a:lnTo>
                      <a:pt x="364" y="150"/>
                    </a:lnTo>
                    <a:lnTo>
                      <a:pt x="357" y="151"/>
                    </a:lnTo>
                    <a:lnTo>
                      <a:pt x="342" y="156"/>
                    </a:lnTo>
                    <a:lnTo>
                      <a:pt x="333" y="161"/>
                    </a:lnTo>
                    <a:lnTo>
                      <a:pt x="330" y="162"/>
                    </a:lnTo>
                    <a:lnTo>
                      <a:pt x="330" y="162"/>
                    </a:lnTo>
                    <a:lnTo>
                      <a:pt x="328" y="162"/>
                    </a:lnTo>
                    <a:lnTo>
                      <a:pt x="326" y="164"/>
                    </a:lnTo>
                    <a:lnTo>
                      <a:pt x="325" y="162"/>
                    </a:lnTo>
                    <a:lnTo>
                      <a:pt x="323" y="162"/>
                    </a:lnTo>
                    <a:lnTo>
                      <a:pt x="320" y="161"/>
                    </a:lnTo>
                    <a:lnTo>
                      <a:pt x="320" y="158"/>
                    </a:lnTo>
                    <a:lnTo>
                      <a:pt x="319" y="153"/>
                    </a:lnTo>
                    <a:lnTo>
                      <a:pt x="319" y="147"/>
                    </a:lnTo>
                    <a:lnTo>
                      <a:pt x="319" y="139"/>
                    </a:lnTo>
                    <a:lnTo>
                      <a:pt x="319" y="134"/>
                    </a:lnTo>
                    <a:lnTo>
                      <a:pt x="319" y="130"/>
                    </a:lnTo>
                    <a:lnTo>
                      <a:pt x="319" y="128"/>
                    </a:lnTo>
                    <a:lnTo>
                      <a:pt x="319" y="127"/>
                    </a:lnTo>
                    <a:lnTo>
                      <a:pt x="314" y="125"/>
                    </a:lnTo>
                    <a:lnTo>
                      <a:pt x="305" y="125"/>
                    </a:lnTo>
                    <a:lnTo>
                      <a:pt x="295" y="125"/>
                    </a:lnTo>
                    <a:lnTo>
                      <a:pt x="286" y="128"/>
                    </a:lnTo>
                    <a:lnTo>
                      <a:pt x="283" y="131"/>
                    </a:lnTo>
                    <a:lnTo>
                      <a:pt x="282" y="133"/>
                    </a:lnTo>
                    <a:lnTo>
                      <a:pt x="282" y="133"/>
                    </a:lnTo>
                    <a:lnTo>
                      <a:pt x="283" y="134"/>
                    </a:lnTo>
                    <a:lnTo>
                      <a:pt x="283" y="134"/>
                    </a:lnTo>
                    <a:lnTo>
                      <a:pt x="282" y="134"/>
                    </a:lnTo>
                    <a:lnTo>
                      <a:pt x="280" y="136"/>
                    </a:lnTo>
                    <a:lnTo>
                      <a:pt x="277" y="136"/>
                    </a:lnTo>
                    <a:lnTo>
                      <a:pt x="271" y="136"/>
                    </a:lnTo>
                    <a:lnTo>
                      <a:pt x="268" y="136"/>
                    </a:lnTo>
                    <a:lnTo>
                      <a:pt x="263" y="134"/>
                    </a:lnTo>
                    <a:lnTo>
                      <a:pt x="260" y="134"/>
                    </a:lnTo>
                    <a:lnTo>
                      <a:pt x="257" y="133"/>
                    </a:lnTo>
                    <a:lnTo>
                      <a:pt x="255" y="134"/>
                    </a:lnTo>
                    <a:lnTo>
                      <a:pt x="252" y="137"/>
                    </a:lnTo>
                    <a:lnTo>
                      <a:pt x="246" y="148"/>
                    </a:lnTo>
                    <a:lnTo>
                      <a:pt x="243" y="159"/>
                    </a:lnTo>
                    <a:lnTo>
                      <a:pt x="244" y="168"/>
                    </a:lnTo>
                    <a:lnTo>
                      <a:pt x="249" y="181"/>
                    </a:lnTo>
                    <a:lnTo>
                      <a:pt x="252" y="195"/>
                    </a:lnTo>
                    <a:lnTo>
                      <a:pt x="251" y="198"/>
                    </a:lnTo>
                    <a:lnTo>
                      <a:pt x="247" y="199"/>
                    </a:lnTo>
                    <a:lnTo>
                      <a:pt x="244" y="202"/>
                    </a:lnTo>
                    <a:lnTo>
                      <a:pt x="240" y="206"/>
                    </a:lnTo>
                    <a:lnTo>
                      <a:pt x="238" y="212"/>
                    </a:lnTo>
                    <a:lnTo>
                      <a:pt x="237" y="223"/>
                    </a:lnTo>
                    <a:lnTo>
                      <a:pt x="237" y="249"/>
                    </a:lnTo>
                    <a:lnTo>
                      <a:pt x="237" y="269"/>
                    </a:lnTo>
                    <a:lnTo>
                      <a:pt x="232" y="286"/>
                    </a:lnTo>
                    <a:lnTo>
                      <a:pt x="227" y="295"/>
                    </a:lnTo>
                    <a:lnTo>
                      <a:pt x="221" y="303"/>
                    </a:lnTo>
                    <a:lnTo>
                      <a:pt x="215" y="308"/>
                    </a:lnTo>
                    <a:lnTo>
                      <a:pt x="204" y="311"/>
                    </a:lnTo>
                    <a:lnTo>
                      <a:pt x="196" y="311"/>
                    </a:lnTo>
                    <a:lnTo>
                      <a:pt x="190" y="308"/>
                    </a:lnTo>
                    <a:lnTo>
                      <a:pt x="184" y="306"/>
                    </a:lnTo>
                    <a:lnTo>
                      <a:pt x="176" y="305"/>
                    </a:lnTo>
                    <a:lnTo>
                      <a:pt x="164" y="309"/>
                    </a:lnTo>
                    <a:lnTo>
                      <a:pt x="153" y="315"/>
                    </a:lnTo>
                    <a:lnTo>
                      <a:pt x="147" y="323"/>
                    </a:lnTo>
                    <a:lnTo>
                      <a:pt x="144" y="332"/>
                    </a:lnTo>
                    <a:lnTo>
                      <a:pt x="145" y="342"/>
                    </a:lnTo>
                    <a:lnTo>
                      <a:pt x="147" y="351"/>
                    </a:lnTo>
                    <a:lnTo>
                      <a:pt x="148" y="357"/>
                    </a:lnTo>
                    <a:lnTo>
                      <a:pt x="150" y="362"/>
                    </a:lnTo>
                    <a:lnTo>
                      <a:pt x="147" y="365"/>
                    </a:lnTo>
                    <a:lnTo>
                      <a:pt x="142" y="370"/>
                    </a:lnTo>
                    <a:lnTo>
                      <a:pt x="131" y="379"/>
                    </a:lnTo>
                    <a:lnTo>
                      <a:pt x="119" y="390"/>
                    </a:lnTo>
                    <a:lnTo>
                      <a:pt x="110" y="397"/>
                    </a:lnTo>
                    <a:lnTo>
                      <a:pt x="102" y="404"/>
                    </a:lnTo>
                    <a:lnTo>
                      <a:pt x="97" y="407"/>
                    </a:lnTo>
                    <a:lnTo>
                      <a:pt x="96" y="410"/>
                    </a:lnTo>
                    <a:lnTo>
                      <a:pt x="93" y="413"/>
                    </a:lnTo>
                    <a:lnTo>
                      <a:pt x="90" y="416"/>
                    </a:lnTo>
                    <a:lnTo>
                      <a:pt x="87" y="421"/>
                    </a:lnTo>
                    <a:lnTo>
                      <a:pt x="83" y="424"/>
                    </a:lnTo>
                    <a:lnTo>
                      <a:pt x="80" y="427"/>
                    </a:lnTo>
                    <a:lnTo>
                      <a:pt x="79" y="430"/>
                    </a:lnTo>
                    <a:lnTo>
                      <a:pt x="77" y="432"/>
                    </a:lnTo>
                    <a:lnTo>
                      <a:pt x="77" y="432"/>
                    </a:lnTo>
                    <a:lnTo>
                      <a:pt x="77" y="433"/>
                    </a:lnTo>
                    <a:lnTo>
                      <a:pt x="76" y="435"/>
                    </a:lnTo>
                    <a:lnTo>
                      <a:pt x="74" y="436"/>
                    </a:lnTo>
                    <a:lnTo>
                      <a:pt x="71" y="438"/>
                    </a:lnTo>
                    <a:lnTo>
                      <a:pt x="68" y="438"/>
                    </a:lnTo>
                    <a:lnTo>
                      <a:pt x="66" y="438"/>
                    </a:lnTo>
                    <a:lnTo>
                      <a:pt x="63" y="436"/>
                    </a:lnTo>
                    <a:lnTo>
                      <a:pt x="60" y="432"/>
                    </a:lnTo>
                    <a:lnTo>
                      <a:pt x="57" y="428"/>
                    </a:lnTo>
                    <a:lnTo>
                      <a:pt x="56" y="427"/>
                    </a:lnTo>
                    <a:lnTo>
                      <a:pt x="56" y="427"/>
                    </a:lnTo>
                    <a:lnTo>
                      <a:pt x="56" y="427"/>
                    </a:lnTo>
                    <a:lnTo>
                      <a:pt x="54" y="427"/>
                    </a:lnTo>
                    <a:lnTo>
                      <a:pt x="54" y="427"/>
                    </a:lnTo>
                    <a:lnTo>
                      <a:pt x="54" y="425"/>
                    </a:lnTo>
                    <a:lnTo>
                      <a:pt x="54" y="424"/>
                    </a:lnTo>
                    <a:lnTo>
                      <a:pt x="52" y="419"/>
                    </a:lnTo>
                    <a:lnTo>
                      <a:pt x="51" y="415"/>
                    </a:lnTo>
                    <a:lnTo>
                      <a:pt x="51" y="410"/>
                    </a:lnTo>
                    <a:lnTo>
                      <a:pt x="52" y="408"/>
                    </a:lnTo>
                    <a:lnTo>
                      <a:pt x="52" y="407"/>
                    </a:lnTo>
                    <a:lnTo>
                      <a:pt x="54" y="405"/>
                    </a:lnTo>
                    <a:lnTo>
                      <a:pt x="54" y="405"/>
                    </a:lnTo>
                    <a:lnTo>
                      <a:pt x="52" y="404"/>
                    </a:lnTo>
                    <a:lnTo>
                      <a:pt x="51" y="404"/>
                    </a:lnTo>
                    <a:lnTo>
                      <a:pt x="48" y="402"/>
                    </a:lnTo>
                    <a:lnTo>
                      <a:pt x="45" y="399"/>
                    </a:lnTo>
                    <a:lnTo>
                      <a:pt x="42" y="397"/>
                    </a:lnTo>
                    <a:lnTo>
                      <a:pt x="39" y="397"/>
                    </a:lnTo>
                    <a:lnTo>
                      <a:pt x="37" y="396"/>
                    </a:lnTo>
                    <a:lnTo>
                      <a:pt x="34" y="396"/>
                    </a:lnTo>
                    <a:lnTo>
                      <a:pt x="31" y="396"/>
                    </a:lnTo>
                    <a:lnTo>
                      <a:pt x="26" y="396"/>
                    </a:lnTo>
                    <a:lnTo>
                      <a:pt x="18" y="396"/>
                    </a:lnTo>
                    <a:lnTo>
                      <a:pt x="9" y="396"/>
                    </a:lnTo>
                    <a:lnTo>
                      <a:pt x="1" y="394"/>
                    </a:lnTo>
                    <a:lnTo>
                      <a:pt x="1" y="379"/>
                    </a:lnTo>
                    <a:lnTo>
                      <a:pt x="0" y="371"/>
                    </a:lnTo>
                    <a:lnTo>
                      <a:pt x="1" y="368"/>
                    </a:lnTo>
                    <a:lnTo>
                      <a:pt x="3" y="368"/>
                    </a:lnTo>
                    <a:lnTo>
                      <a:pt x="6" y="367"/>
                    </a:lnTo>
                    <a:lnTo>
                      <a:pt x="12" y="362"/>
                    </a:lnTo>
                    <a:lnTo>
                      <a:pt x="37" y="337"/>
                    </a:lnTo>
                    <a:lnTo>
                      <a:pt x="62" y="312"/>
                    </a:lnTo>
                    <a:lnTo>
                      <a:pt x="71" y="298"/>
                    </a:lnTo>
                    <a:lnTo>
                      <a:pt x="79" y="280"/>
                    </a:lnTo>
                    <a:lnTo>
                      <a:pt x="85" y="261"/>
                    </a:lnTo>
                    <a:lnTo>
                      <a:pt x="88" y="244"/>
                    </a:lnTo>
                    <a:lnTo>
                      <a:pt x="93" y="226"/>
                    </a:lnTo>
                    <a:lnTo>
                      <a:pt x="102" y="202"/>
                    </a:lnTo>
                    <a:lnTo>
                      <a:pt x="113" y="175"/>
                    </a:lnTo>
                    <a:lnTo>
                      <a:pt x="127" y="142"/>
                    </a:lnTo>
                    <a:lnTo>
                      <a:pt x="134" y="114"/>
                    </a:lnTo>
                    <a:lnTo>
                      <a:pt x="139" y="89"/>
                    </a:lnTo>
                    <a:lnTo>
                      <a:pt x="142" y="66"/>
                    </a:lnTo>
                    <a:lnTo>
                      <a:pt x="145" y="46"/>
                    </a:lnTo>
                    <a:lnTo>
                      <a:pt x="153" y="28"/>
                    </a:lnTo>
                    <a:lnTo>
                      <a:pt x="159" y="17"/>
                    </a:lnTo>
                    <a:lnTo>
                      <a:pt x="162" y="7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1585368" y="1311861"/>
              <a:ext cx="1157561" cy="1281896"/>
              <a:chOff x="3019602" y="1132206"/>
              <a:chExt cx="1157561" cy="1281896"/>
            </a:xfrm>
            <a:grpFill/>
          </p:grpSpPr>
          <p:sp>
            <p:nvSpPr>
              <p:cNvPr id="232" name="Freeform 52"/>
              <p:cNvSpPr>
                <a:spLocks/>
              </p:cNvSpPr>
              <p:nvPr/>
            </p:nvSpPr>
            <p:spPr bwMode="auto">
              <a:xfrm>
                <a:off x="3081770" y="1567379"/>
                <a:ext cx="583133" cy="355599"/>
              </a:xfrm>
              <a:custGeom>
                <a:avLst/>
                <a:gdLst>
                  <a:gd name="T0" fmla="*/ 324 w 469"/>
                  <a:gd name="T1" fmla="*/ 3 h 286"/>
                  <a:gd name="T2" fmla="*/ 367 w 469"/>
                  <a:gd name="T3" fmla="*/ 14 h 286"/>
                  <a:gd name="T4" fmla="*/ 443 w 469"/>
                  <a:gd name="T5" fmla="*/ 57 h 286"/>
                  <a:gd name="T6" fmla="*/ 449 w 469"/>
                  <a:gd name="T7" fmla="*/ 91 h 286"/>
                  <a:gd name="T8" fmla="*/ 438 w 469"/>
                  <a:gd name="T9" fmla="*/ 107 h 286"/>
                  <a:gd name="T10" fmla="*/ 437 w 469"/>
                  <a:gd name="T11" fmla="*/ 110 h 286"/>
                  <a:gd name="T12" fmla="*/ 440 w 469"/>
                  <a:gd name="T13" fmla="*/ 151 h 286"/>
                  <a:gd name="T14" fmla="*/ 454 w 469"/>
                  <a:gd name="T15" fmla="*/ 192 h 286"/>
                  <a:gd name="T16" fmla="*/ 469 w 469"/>
                  <a:gd name="T17" fmla="*/ 204 h 286"/>
                  <a:gd name="T18" fmla="*/ 464 w 469"/>
                  <a:gd name="T19" fmla="*/ 230 h 286"/>
                  <a:gd name="T20" fmla="*/ 450 w 469"/>
                  <a:gd name="T21" fmla="*/ 278 h 286"/>
                  <a:gd name="T22" fmla="*/ 396 w 469"/>
                  <a:gd name="T23" fmla="*/ 277 h 286"/>
                  <a:gd name="T24" fmla="*/ 379 w 469"/>
                  <a:gd name="T25" fmla="*/ 258 h 286"/>
                  <a:gd name="T26" fmla="*/ 379 w 469"/>
                  <a:gd name="T27" fmla="*/ 237 h 286"/>
                  <a:gd name="T28" fmla="*/ 373 w 469"/>
                  <a:gd name="T29" fmla="*/ 195 h 286"/>
                  <a:gd name="T30" fmla="*/ 344 w 469"/>
                  <a:gd name="T31" fmla="*/ 165 h 286"/>
                  <a:gd name="T32" fmla="*/ 339 w 469"/>
                  <a:gd name="T33" fmla="*/ 138 h 286"/>
                  <a:gd name="T34" fmla="*/ 299 w 469"/>
                  <a:gd name="T35" fmla="*/ 147 h 286"/>
                  <a:gd name="T36" fmla="*/ 266 w 469"/>
                  <a:gd name="T37" fmla="*/ 176 h 286"/>
                  <a:gd name="T38" fmla="*/ 211 w 469"/>
                  <a:gd name="T39" fmla="*/ 173 h 286"/>
                  <a:gd name="T40" fmla="*/ 175 w 469"/>
                  <a:gd name="T41" fmla="*/ 198 h 286"/>
                  <a:gd name="T42" fmla="*/ 167 w 469"/>
                  <a:gd name="T43" fmla="*/ 207 h 286"/>
                  <a:gd name="T44" fmla="*/ 163 w 469"/>
                  <a:gd name="T45" fmla="*/ 210 h 286"/>
                  <a:gd name="T46" fmla="*/ 139 w 469"/>
                  <a:gd name="T47" fmla="*/ 230 h 286"/>
                  <a:gd name="T48" fmla="*/ 127 w 469"/>
                  <a:gd name="T49" fmla="*/ 237 h 286"/>
                  <a:gd name="T50" fmla="*/ 122 w 469"/>
                  <a:gd name="T51" fmla="*/ 229 h 286"/>
                  <a:gd name="T52" fmla="*/ 105 w 469"/>
                  <a:gd name="T53" fmla="*/ 238 h 286"/>
                  <a:gd name="T54" fmla="*/ 67 w 469"/>
                  <a:gd name="T55" fmla="*/ 269 h 286"/>
                  <a:gd name="T56" fmla="*/ 33 w 469"/>
                  <a:gd name="T57" fmla="*/ 282 h 286"/>
                  <a:gd name="T58" fmla="*/ 56 w 469"/>
                  <a:gd name="T59" fmla="*/ 221 h 286"/>
                  <a:gd name="T60" fmla="*/ 50 w 469"/>
                  <a:gd name="T61" fmla="*/ 182 h 286"/>
                  <a:gd name="T62" fmla="*/ 67 w 469"/>
                  <a:gd name="T63" fmla="*/ 155 h 286"/>
                  <a:gd name="T64" fmla="*/ 25 w 469"/>
                  <a:gd name="T65" fmla="*/ 169 h 286"/>
                  <a:gd name="T66" fmla="*/ 8 w 469"/>
                  <a:gd name="T67" fmla="*/ 170 h 286"/>
                  <a:gd name="T68" fmla="*/ 2 w 469"/>
                  <a:gd name="T69" fmla="*/ 131 h 286"/>
                  <a:gd name="T70" fmla="*/ 17 w 469"/>
                  <a:gd name="T71" fmla="*/ 110 h 286"/>
                  <a:gd name="T72" fmla="*/ 36 w 469"/>
                  <a:gd name="T73" fmla="*/ 102 h 286"/>
                  <a:gd name="T74" fmla="*/ 56 w 469"/>
                  <a:gd name="T75" fmla="*/ 80 h 286"/>
                  <a:gd name="T76" fmla="*/ 57 w 469"/>
                  <a:gd name="T77" fmla="*/ 79 h 286"/>
                  <a:gd name="T78" fmla="*/ 68 w 469"/>
                  <a:gd name="T79" fmla="*/ 76 h 286"/>
                  <a:gd name="T80" fmla="*/ 93 w 469"/>
                  <a:gd name="T81" fmla="*/ 74 h 286"/>
                  <a:gd name="T82" fmla="*/ 108 w 469"/>
                  <a:gd name="T83" fmla="*/ 66 h 286"/>
                  <a:gd name="T84" fmla="*/ 116 w 469"/>
                  <a:gd name="T85" fmla="*/ 63 h 286"/>
                  <a:gd name="T86" fmla="*/ 128 w 469"/>
                  <a:gd name="T87" fmla="*/ 62 h 286"/>
                  <a:gd name="T88" fmla="*/ 150 w 469"/>
                  <a:gd name="T89" fmla="*/ 59 h 286"/>
                  <a:gd name="T90" fmla="*/ 180 w 469"/>
                  <a:gd name="T91" fmla="*/ 54 h 286"/>
                  <a:gd name="T92" fmla="*/ 173 w 469"/>
                  <a:gd name="T93" fmla="*/ 52 h 286"/>
                  <a:gd name="T94" fmla="*/ 170 w 469"/>
                  <a:gd name="T95" fmla="*/ 42 h 286"/>
                  <a:gd name="T96" fmla="*/ 189 w 469"/>
                  <a:gd name="T97" fmla="*/ 4 h 286"/>
                  <a:gd name="T98" fmla="*/ 190 w 469"/>
                  <a:gd name="T99" fmla="*/ 9 h 286"/>
                  <a:gd name="T100" fmla="*/ 204 w 469"/>
                  <a:gd name="T101" fmla="*/ 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9" h="286">
                    <a:moveTo>
                      <a:pt x="215" y="0"/>
                    </a:moveTo>
                    <a:lnTo>
                      <a:pt x="288" y="0"/>
                    </a:lnTo>
                    <a:lnTo>
                      <a:pt x="308" y="1"/>
                    </a:lnTo>
                    <a:lnTo>
                      <a:pt x="320" y="3"/>
                    </a:lnTo>
                    <a:lnTo>
                      <a:pt x="324" y="3"/>
                    </a:lnTo>
                    <a:lnTo>
                      <a:pt x="353" y="3"/>
                    </a:lnTo>
                    <a:lnTo>
                      <a:pt x="358" y="6"/>
                    </a:lnTo>
                    <a:lnTo>
                      <a:pt x="361" y="9"/>
                    </a:lnTo>
                    <a:lnTo>
                      <a:pt x="364" y="12"/>
                    </a:lnTo>
                    <a:lnTo>
                      <a:pt x="367" y="14"/>
                    </a:lnTo>
                    <a:lnTo>
                      <a:pt x="378" y="17"/>
                    </a:lnTo>
                    <a:lnTo>
                      <a:pt x="395" y="26"/>
                    </a:lnTo>
                    <a:lnTo>
                      <a:pt x="415" y="42"/>
                    </a:lnTo>
                    <a:lnTo>
                      <a:pt x="429" y="51"/>
                    </a:lnTo>
                    <a:lnTo>
                      <a:pt x="443" y="57"/>
                    </a:lnTo>
                    <a:lnTo>
                      <a:pt x="454" y="60"/>
                    </a:lnTo>
                    <a:lnTo>
                      <a:pt x="455" y="66"/>
                    </a:lnTo>
                    <a:lnTo>
                      <a:pt x="455" y="74"/>
                    </a:lnTo>
                    <a:lnTo>
                      <a:pt x="454" y="83"/>
                    </a:lnTo>
                    <a:lnTo>
                      <a:pt x="449" y="91"/>
                    </a:lnTo>
                    <a:lnTo>
                      <a:pt x="443" y="102"/>
                    </a:lnTo>
                    <a:lnTo>
                      <a:pt x="441" y="105"/>
                    </a:lnTo>
                    <a:lnTo>
                      <a:pt x="440" y="107"/>
                    </a:lnTo>
                    <a:lnTo>
                      <a:pt x="438" y="107"/>
                    </a:lnTo>
                    <a:lnTo>
                      <a:pt x="438" y="107"/>
                    </a:lnTo>
                    <a:lnTo>
                      <a:pt x="438" y="107"/>
                    </a:lnTo>
                    <a:lnTo>
                      <a:pt x="438" y="105"/>
                    </a:lnTo>
                    <a:lnTo>
                      <a:pt x="438" y="107"/>
                    </a:lnTo>
                    <a:lnTo>
                      <a:pt x="437" y="108"/>
                    </a:lnTo>
                    <a:lnTo>
                      <a:pt x="437" y="110"/>
                    </a:lnTo>
                    <a:lnTo>
                      <a:pt x="435" y="114"/>
                    </a:lnTo>
                    <a:lnTo>
                      <a:pt x="433" y="125"/>
                    </a:lnTo>
                    <a:lnTo>
                      <a:pt x="433" y="134"/>
                    </a:lnTo>
                    <a:lnTo>
                      <a:pt x="437" y="142"/>
                    </a:lnTo>
                    <a:lnTo>
                      <a:pt x="440" y="151"/>
                    </a:lnTo>
                    <a:lnTo>
                      <a:pt x="441" y="164"/>
                    </a:lnTo>
                    <a:lnTo>
                      <a:pt x="441" y="173"/>
                    </a:lnTo>
                    <a:lnTo>
                      <a:pt x="443" y="181"/>
                    </a:lnTo>
                    <a:lnTo>
                      <a:pt x="447" y="187"/>
                    </a:lnTo>
                    <a:lnTo>
                      <a:pt x="454" y="192"/>
                    </a:lnTo>
                    <a:lnTo>
                      <a:pt x="460" y="195"/>
                    </a:lnTo>
                    <a:lnTo>
                      <a:pt x="464" y="196"/>
                    </a:lnTo>
                    <a:lnTo>
                      <a:pt x="467" y="198"/>
                    </a:lnTo>
                    <a:lnTo>
                      <a:pt x="467" y="198"/>
                    </a:lnTo>
                    <a:lnTo>
                      <a:pt x="469" y="204"/>
                    </a:lnTo>
                    <a:lnTo>
                      <a:pt x="467" y="206"/>
                    </a:lnTo>
                    <a:lnTo>
                      <a:pt x="467" y="207"/>
                    </a:lnTo>
                    <a:lnTo>
                      <a:pt x="469" y="215"/>
                    </a:lnTo>
                    <a:lnTo>
                      <a:pt x="467" y="221"/>
                    </a:lnTo>
                    <a:lnTo>
                      <a:pt x="464" y="230"/>
                    </a:lnTo>
                    <a:lnTo>
                      <a:pt x="460" y="243"/>
                    </a:lnTo>
                    <a:lnTo>
                      <a:pt x="458" y="257"/>
                    </a:lnTo>
                    <a:lnTo>
                      <a:pt x="457" y="266"/>
                    </a:lnTo>
                    <a:lnTo>
                      <a:pt x="455" y="274"/>
                    </a:lnTo>
                    <a:lnTo>
                      <a:pt x="450" y="278"/>
                    </a:lnTo>
                    <a:lnTo>
                      <a:pt x="441" y="283"/>
                    </a:lnTo>
                    <a:lnTo>
                      <a:pt x="429" y="283"/>
                    </a:lnTo>
                    <a:lnTo>
                      <a:pt x="416" y="282"/>
                    </a:lnTo>
                    <a:lnTo>
                      <a:pt x="404" y="278"/>
                    </a:lnTo>
                    <a:lnTo>
                      <a:pt x="396" y="277"/>
                    </a:lnTo>
                    <a:lnTo>
                      <a:pt x="390" y="275"/>
                    </a:lnTo>
                    <a:lnTo>
                      <a:pt x="385" y="272"/>
                    </a:lnTo>
                    <a:lnTo>
                      <a:pt x="382" y="269"/>
                    </a:lnTo>
                    <a:lnTo>
                      <a:pt x="381" y="264"/>
                    </a:lnTo>
                    <a:lnTo>
                      <a:pt x="379" y="258"/>
                    </a:lnTo>
                    <a:lnTo>
                      <a:pt x="379" y="252"/>
                    </a:lnTo>
                    <a:lnTo>
                      <a:pt x="379" y="249"/>
                    </a:lnTo>
                    <a:lnTo>
                      <a:pt x="381" y="246"/>
                    </a:lnTo>
                    <a:lnTo>
                      <a:pt x="381" y="243"/>
                    </a:lnTo>
                    <a:lnTo>
                      <a:pt x="379" y="237"/>
                    </a:lnTo>
                    <a:lnTo>
                      <a:pt x="375" y="229"/>
                    </a:lnTo>
                    <a:lnTo>
                      <a:pt x="370" y="217"/>
                    </a:lnTo>
                    <a:lnTo>
                      <a:pt x="370" y="207"/>
                    </a:lnTo>
                    <a:lnTo>
                      <a:pt x="372" y="201"/>
                    </a:lnTo>
                    <a:lnTo>
                      <a:pt x="373" y="195"/>
                    </a:lnTo>
                    <a:lnTo>
                      <a:pt x="372" y="187"/>
                    </a:lnTo>
                    <a:lnTo>
                      <a:pt x="365" y="181"/>
                    </a:lnTo>
                    <a:lnTo>
                      <a:pt x="358" y="176"/>
                    </a:lnTo>
                    <a:lnTo>
                      <a:pt x="350" y="172"/>
                    </a:lnTo>
                    <a:lnTo>
                      <a:pt x="344" y="165"/>
                    </a:lnTo>
                    <a:lnTo>
                      <a:pt x="342" y="158"/>
                    </a:lnTo>
                    <a:lnTo>
                      <a:pt x="344" y="153"/>
                    </a:lnTo>
                    <a:lnTo>
                      <a:pt x="345" y="148"/>
                    </a:lnTo>
                    <a:lnTo>
                      <a:pt x="344" y="144"/>
                    </a:lnTo>
                    <a:lnTo>
                      <a:pt x="339" y="138"/>
                    </a:lnTo>
                    <a:lnTo>
                      <a:pt x="327" y="131"/>
                    </a:lnTo>
                    <a:lnTo>
                      <a:pt x="317" y="133"/>
                    </a:lnTo>
                    <a:lnTo>
                      <a:pt x="310" y="136"/>
                    </a:lnTo>
                    <a:lnTo>
                      <a:pt x="307" y="138"/>
                    </a:lnTo>
                    <a:lnTo>
                      <a:pt x="299" y="147"/>
                    </a:lnTo>
                    <a:lnTo>
                      <a:pt x="294" y="155"/>
                    </a:lnTo>
                    <a:lnTo>
                      <a:pt x="289" y="159"/>
                    </a:lnTo>
                    <a:lnTo>
                      <a:pt x="283" y="164"/>
                    </a:lnTo>
                    <a:lnTo>
                      <a:pt x="276" y="170"/>
                    </a:lnTo>
                    <a:lnTo>
                      <a:pt x="266" y="176"/>
                    </a:lnTo>
                    <a:lnTo>
                      <a:pt x="260" y="179"/>
                    </a:lnTo>
                    <a:lnTo>
                      <a:pt x="255" y="179"/>
                    </a:lnTo>
                    <a:lnTo>
                      <a:pt x="245" y="175"/>
                    </a:lnTo>
                    <a:lnTo>
                      <a:pt x="228" y="172"/>
                    </a:lnTo>
                    <a:lnTo>
                      <a:pt x="211" y="173"/>
                    </a:lnTo>
                    <a:lnTo>
                      <a:pt x="200" y="179"/>
                    </a:lnTo>
                    <a:lnTo>
                      <a:pt x="195" y="184"/>
                    </a:lnTo>
                    <a:lnTo>
                      <a:pt x="190" y="186"/>
                    </a:lnTo>
                    <a:lnTo>
                      <a:pt x="184" y="190"/>
                    </a:lnTo>
                    <a:lnTo>
                      <a:pt x="175" y="198"/>
                    </a:lnTo>
                    <a:lnTo>
                      <a:pt x="170" y="201"/>
                    </a:lnTo>
                    <a:lnTo>
                      <a:pt x="169" y="204"/>
                    </a:lnTo>
                    <a:lnTo>
                      <a:pt x="167" y="206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6" y="209"/>
                    </a:lnTo>
                    <a:lnTo>
                      <a:pt x="164" y="209"/>
                    </a:lnTo>
                    <a:lnTo>
                      <a:pt x="163" y="210"/>
                    </a:lnTo>
                    <a:lnTo>
                      <a:pt x="159" y="213"/>
                    </a:lnTo>
                    <a:lnTo>
                      <a:pt x="152" y="218"/>
                    </a:lnTo>
                    <a:lnTo>
                      <a:pt x="147" y="223"/>
                    </a:lnTo>
                    <a:lnTo>
                      <a:pt x="142" y="227"/>
                    </a:lnTo>
                    <a:lnTo>
                      <a:pt x="139" y="230"/>
                    </a:lnTo>
                    <a:lnTo>
                      <a:pt x="136" y="232"/>
                    </a:lnTo>
                    <a:lnTo>
                      <a:pt x="136" y="234"/>
                    </a:lnTo>
                    <a:lnTo>
                      <a:pt x="122" y="249"/>
                    </a:lnTo>
                    <a:lnTo>
                      <a:pt x="125" y="241"/>
                    </a:lnTo>
                    <a:lnTo>
                      <a:pt x="127" y="237"/>
                    </a:lnTo>
                    <a:lnTo>
                      <a:pt x="127" y="232"/>
                    </a:lnTo>
                    <a:lnTo>
                      <a:pt x="127" y="230"/>
                    </a:lnTo>
                    <a:lnTo>
                      <a:pt x="127" y="229"/>
                    </a:lnTo>
                    <a:lnTo>
                      <a:pt x="125" y="229"/>
                    </a:lnTo>
                    <a:lnTo>
                      <a:pt x="122" y="229"/>
                    </a:lnTo>
                    <a:lnTo>
                      <a:pt x="121" y="230"/>
                    </a:lnTo>
                    <a:lnTo>
                      <a:pt x="118" y="232"/>
                    </a:lnTo>
                    <a:lnTo>
                      <a:pt x="113" y="234"/>
                    </a:lnTo>
                    <a:lnTo>
                      <a:pt x="110" y="235"/>
                    </a:lnTo>
                    <a:lnTo>
                      <a:pt x="105" y="238"/>
                    </a:lnTo>
                    <a:lnTo>
                      <a:pt x="101" y="240"/>
                    </a:lnTo>
                    <a:lnTo>
                      <a:pt x="90" y="244"/>
                    </a:lnTo>
                    <a:lnTo>
                      <a:pt x="82" y="254"/>
                    </a:lnTo>
                    <a:lnTo>
                      <a:pt x="74" y="263"/>
                    </a:lnTo>
                    <a:lnTo>
                      <a:pt x="67" y="269"/>
                    </a:lnTo>
                    <a:lnTo>
                      <a:pt x="57" y="275"/>
                    </a:lnTo>
                    <a:lnTo>
                      <a:pt x="50" y="282"/>
                    </a:lnTo>
                    <a:lnTo>
                      <a:pt x="42" y="286"/>
                    </a:lnTo>
                    <a:lnTo>
                      <a:pt x="36" y="286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37" y="258"/>
                    </a:lnTo>
                    <a:lnTo>
                      <a:pt x="48" y="241"/>
                    </a:lnTo>
                    <a:lnTo>
                      <a:pt x="54" y="229"/>
                    </a:lnTo>
                    <a:lnTo>
                      <a:pt x="56" y="221"/>
                    </a:lnTo>
                    <a:lnTo>
                      <a:pt x="54" y="213"/>
                    </a:lnTo>
                    <a:lnTo>
                      <a:pt x="53" y="207"/>
                    </a:lnTo>
                    <a:lnTo>
                      <a:pt x="50" y="201"/>
                    </a:lnTo>
                    <a:lnTo>
                      <a:pt x="48" y="192"/>
                    </a:lnTo>
                    <a:lnTo>
                      <a:pt x="50" y="182"/>
                    </a:lnTo>
                    <a:lnTo>
                      <a:pt x="54" y="176"/>
                    </a:lnTo>
                    <a:lnTo>
                      <a:pt x="60" y="173"/>
                    </a:lnTo>
                    <a:lnTo>
                      <a:pt x="65" y="169"/>
                    </a:lnTo>
                    <a:lnTo>
                      <a:pt x="68" y="161"/>
                    </a:lnTo>
                    <a:lnTo>
                      <a:pt x="67" y="155"/>
                    </a:lnTo>
                    <a:lnTo>
                      <a:pt x="62" y="155"/>
                    </a:lnTo>
                    <a:lnTo>
                      <a:pt x="53" y="156"/>
                    </a:lnTo>
                    <a:lnTo>
                      <a:pt x="43" y="161"/>
                    </a:lnTo>
                    <a:lnTo>
                      <a:pt x="34" y="165"/>
                    </a:lnTo>
                    <a:lnTo>
                      <a:pt x="25" y="169"/>
                    </a:lnTo>
                    <a:lnTo>
                      <a:pt x="20" y="170"/>
                    </a:lnTo>
                    <a:lnTo>
                      <a:pt x="16" y="172"/>
                    </a:lnTo>
                    <a:lnTo>
                      <a:pt x="12" y="172"/>
                    </a:lnTo>
                    <a:lnTo>
                      <a:pt x="9" y="172"/>
                    </a:lnTo>
                    <a:lnTo>
                      <a:pt x="8" y="170"/>
                    </a:lnTo>
                    <a:lnTo>
                      <a:pt x="5" y="165"/>
                    </a:lnTo>
                    <a:lnTo>
                      <a:pt x="3" y="159"/>
                    </a:lnTo>
                    <a:lnTo>
                      <a:pt x="2" y="151"/>
                    </a:lnTo>
                    <a:lnTo>
                      <a:pt x="2" y="139"/>
                    </a:lnTo>
                    <a:lnTo>
                      <a:pt x="2" y="131"/>
                    </a:lnTo>
                    <a:lnTo>
                      <a:pt x="2" y="127"/>
                    </a:lnTo>
                    <a:lnTo>
                      <a:pt x="2" y="121"/>
                    </a:lnTo>
                    <a:lnTo>
                      <a:pt x="0" y="111"/>
                    </a:lnTo>
                    <a:lnTo>
                      <a:pt x="8" y="113"/>
                    </a:lnTo>
                    <a:lnTo>
                      <a:pt x="17" y="110"/>
                    </a:lnTo>
                    <a:lnTo>
                      <a:pt x="26" y="108"/>
                    </a:lnTo>
                    <a:lnTo>
                      <a:pt x="29" y="107"/>
                    </a:lnTo>
                    <a:lnTo>
                      <a:pt x="31" y="107"/>
                    </a:lnTo>
                    <a:lnTo>
                      <a:pt x="33" y="105"/>
                    </a:lnTo>
                    <a:lnTo>
                      <a:pt x="36" y="102"/>
                    </a:lnTo>
                    <a:lnTo>
                      <a:pt x="40" y="99"/>
                    </a:lnTo>
                    <a:lnTo>
                      <a:pt x="43" y="94"/>
                    </a:lnTo>
                    <a:lnTo>
                      <a:pt x="48" y="90"/>
                    </a:lnTo>
                    <a:lnTo>
                      <a:pt x="53" y="83"/>
                    </a:lnTo>
                    <a:lnTo>
                      <a:pt x="56" y="80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9" y="80"/>
                    </a:lnTo>
                    <a:lnTo>
                      <a:pt x="60" y="79"/>
                    </a:lnTo>
                    <a:lnTo>
                      <a:pt x="68" y="76"/>
                    </a:lnTo>
                    <a:lnTo>
                      <a:pt x="79" y="74"/>
                    </a:lnTo>
                    <a:lnTo>
                      <a:pt x="90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4" y="73"/>
                    </a:lnTo>
                    <a:lnTo>
                      <a:pt x="96" y="73"/>
                    </a:lnTo>
                    <a:lnTo>
                      <a:pt x="99" y="71"/>
                    </a:lnTo>
                    <a:lnTo>
                      <a:pt x="102" y="69"/>
                    </a:lnTo>
                    <a:lnTo>
                      <a:pt x="108" y="66"/>
                    </a:lnTo>
                    <a:lnTo>
                      <a:pt x="111" y="65"/>
                    </a:lnTo>
                    <a:lnTo>
                      <a:pt x="115" y="63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8" y="63"/>
                    </a:lnTo>
                    <a:lnTo>
                      <a:pt x="118" y="63"/>
                    </a:lnTo>
                    <a:lnTo>
                      <a:pt x="121" y="63"/>
                    </a:lnTo>
                    <a:lnTo>
                      <a:pt x="124" y="62"/>
                    </a:lnTo>
                    <a:lnTo>
                      <a:pt x="128" y="62"/>
                    </a:lnTo>
                    <a:lnTo>
                      <a:pt x="136" y="59"/>
                    </a:lnTo>
                    <a:lnTo>
                      <a:pt x="139" y="59"/>
                    </a:lnTo>
                    <a:lnTo>
                      <a:pt x="141" y="59"/>
                    </a:lnTo>
                    <a:lnTo>
                      <a:pt x="144" y="59"/>
                    </a:lnTo>
                    <a:lnTo>
                      <a:pt x="150" y="59"/>
                    </a:lnTo>
                    <a:lnTo>
                      <a:pt x="164" y="56"/>
                    </a:lnTo>
                    <a:lnTo>
                      <a:pt x="172" y="56"/>
                    </a:lnTo>
                    <a:lnTo>
                      <a:pt x="176" y="54"/>
                    </a:lnTo>
                    <a:lnTo>
                      <a:pt x="178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0" y="52"/>
                    </a:lnTo>
                    <a:lnTo>
                      <a:pt x="176" y="52"/>
                    </a:lnTo>
                    <a:lnTo>
                      <a:pt x="175" y="52"/>
                    </a:lnTo>
                    <a:lnTo>
                      <a:pt x="173" y="52"/>
                    </a:lnTo>
                    <a:lnTo>
                      <a:pt x="170" y="51"/>
                    </a:lnTo>
                    <a:lnTo>
                      <a:pt x="169" y="49"/>
                    </a:lnTo>
                    <a:lnTo>
                      <a:pt x="169" y="48"/>
                    </a:lnTo>
                    <a:lnTo>
                      <a:pt x="169" y="46"/>
                    </a:lnTo>
                    <a:lnTo>
                      <a:pt x="170" y="42"/>
                    </a:lnTo>
                    <a:lnTo>
                      <a:pt x="176" y="31"/>
                    </a:lnTo>
                    <a:lnTo>
                      <a:pt x="184" y="14"/>
                    </a:lnTo>
                    <a:lnTo>
                      <a:pt x="187" y="9"/>
                    </a:lnTo>
                    <a:lnTo>
                      <a:pt x="189" y="6"/>
                    </a:lnTo>
                    <a:lnTo>
                      <a:pt x="189" y="4"/>
                    </a:lnTo>
                    <a:lnTo>
                      <a:pt x="189" y="4"/>
                    </a:lnTo>
                    <a:lnTo>
                      <a:pt x="189" y="4"/>
                    </a:lnTo>
                    <a:lnTo>
                      <a:pt x="189" y="6"/>
                    </a:lnTo>
                    <a:lnTo>
                      <a:pt x="189" y="8"/>
                    </a:lnTo>
                    <a:lnTo>
                      <a:pt x="190" y="9"/>
                    </a:lnTo>
                    <a:lnTo>
                      <a:pt x="190" y="11"/>
                    </a:lnTo>
                    <a:lnTo>
                      <a:pt x="192" y="11"/>
                    </a:lnTo>
                    <a:lnTo>
                      <a:pt x="195" y="11"/>
                    </a:lnTo>
                    <a:lnTo>
                      <a:pt x="200" y="9"/>
                    </a:lnTo>
                    <a:lnTo>
                      <a:pt x="204" y="6"/>
                    </a:lnTo>
                    <a:lnTo>
                      <a:pt x="209" y="4"/>
                    </a:lnTo>
                    <a:lnTo>
                      <a:pt x="212" y="3"/>
                    </a:lnTo>
                    <a:lnTo>
                      <a:pt x="214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 53"/>
              <p:cNvSpPr>
                <a:spLocks/>
              </p:cNvSpPr>
              <p:nvPr/>
            </p:nvSpPr>
            <p:spPr bwMode="auto">
              <a:xfrm>
                <a:off x="3019602" y="1368443"/>
                <a:ext cx="501071" cy="339436"/>
              </a:xfrm>
              <a:custGeom>
                <a:avLst/>
                <a:gdLst>
                  <a:gd name="T0" fmla="*/ 357 w 403"/>
                  <a:gd name="T1" fmla="*/ 36 h 273"/>
                  <a:gd name="T2" fmla="*/ 353 w 403"/>
                  <a:gd name="T3" fmla="*/ 72 h 273"/>
                  <a:gd name="T4" fmla="*/ 358 w 403"/>
                  <a:gd name="T5" fmla="*/ 103 h 273"/>
                  <a:gd name="T6" fmla="*/ 381 w 403"/>
                  <a:gd name="T7" fmla="*/ 143 h 273"/>
                  <a:gd name="T8" fmla="*/ 386 w 403"/>
                  <a:gd name="T9" fmla="*/ 147 h 273"/>
                  <a:gd name="T10" fmla="*/ 398 w 403"/>
                  <a:gd name="T11" fmla="*/ 158 h 273"/>
                  <a:gd name="T12" fmla="*/ 370 w 403"/>
                  <a:gd name="T13" fmla="*/ 163 h 273"/>
                  <a:gd name="T14" fmla="*/ 265 w 403"/>
                  <a:gd name="T15" fmla="*/ 160 h 273"/>
                  <a:gd name="T16" fmla="*/ 259 w 403"/>
                  <a:gd name="T17" fmla="*/ 164 h 273"/>
                  <a:gd name="T18" fmla="*/ 245 w 403"/>
                  <a:gd name="T19" fmla="*/ 171 h 273"/>
                  <a:gd name="T20" fmla="*/ 240 w 403"/>
                  <a:gd name="T21" fmla="*/ 169 h 273"/>
                  <a:gd name="T22" fmla="*/ 239 w 403"/>
                  <a:gd name="T23" fmla="*/ 164 h 273"/>
                  <a:gd name="T24" fmla="*/ 239 w 403"/>
                  <a:gd name="T25" fmla="*/ 166 h 273"/>
                  <a:gd name="T26" fmla="*/ 226 w 403"/>
                  <a:gd name="T27" fmla="*/ 191 h 273"/>
                  <a:gd name="T28" fmla="*/ 219 w 403"/>
                  <a:gd name="T29" fmla="*/ 208 h 273"/>
                  <a:gd name="T30" fmla="*/ 223 w 403"/>
                  <a:gd name="T31" fmla="*/ 212 h 273"/>
                  <a:gd name="T32" fmla="*/ 230 w 403"/>
                  <a:gd name="T33" fmla="*/ 212 h 273"/>
                  <a:gd name="T34" fmla="*/ 228 w 403"/>
                  <a:gd name="T35" fmla="*/ 214 h 273"/>
                  <a:gd name="T36" fmla="*/ 214 w 403"/>
                  <a:gd name="T37" fmla="*/ 216 h 273"/>
                  <a:gd name="T38" fmla="*/ 191 w 403"/>
                  <a:gd name="T39" fmla="*/ 219 h 273"/>
                  <a:gd name="T40" fmla="*/ 178 w 403"/>
                  <a:gd name="T41" fmla="*/ 222 h 273"/>
                  <a:gd name="T42" fmla="*/ 168 w 403"/>
                  <a:gd name="T43" fmla="*/ 223 h 273"/>
                  <a:gd name="T44" fmla="*/ 166 w 403"/>
                  <a:gd name="T45" fmla="*/ 223 h 273"/>
                  <a:gd name="T46" fmla="*/ 161 w 403"/>
                  <a:gd name="T47" fmla="*/ 225 h 273"/>
                  <a:gd name="T48" fmla="*/ 149 w 403"/>
                  <a:gd name="T49" fmla="*/ 231 h 273"/>
                  <a:gd name="T50" fmla="*/ 143 w 403"/>
                  <a:gd name="T51" fmla="*/ 234 h 273"/>
                  <a:gd name="T52" fmla="*/ 140 w 403"/>
                  <a:gd name="T53" fmla="*/ 234 h 273"/>
                  <a:gd name="T54" fmla="*/ 110 w 403"/>
                  <a:gd name="T55" fmla="*/ 239 h 273"/>
                  <a:gd name="T56" fmla="*/ 107 w 403"/>
                  <a:gd name="T57" fmla="*/ 240 h 273"/>
                  <a:gd name="T58" fmla="*/ 107 w 403"/>
                  <a:gd name="T59" fmla="*/ 239 h 273"/>
                  <a:gd name="T60" fmla="*/ 106 w 403"/>
                  <a:gd name="T61" fmla="*/ 240 h 273"/>
                  <a:gd name="T62" fmla="*/ 93 w 403"/>
                  <a:gd name="T63" fmla="*/ 254 h 273"/>
                  <a:gd name="T64" fmla="*/ 83 w 403"/>
                  <a:gd name="T65" fmla="*/ 265 h 273"/>
                  <a:gd name="T66" fmla="*/ 76 w 403"/>
                  <a:gd name="T67" fmla="*/ 268 h 273"/>
                  <a:gd name="T68" fmla="*/ 50 w 403"/>
                  <a:gd name="T69" fmla="*/ 271 h 273"/>
                  <a:gd name="T70" fmla="*/ 35 w 403"/>
                  <a:gd name="T71" fmla="*/ 243 h 273"/>
                  <a:gd name="T72" fmla="*/ 21 w 403"/>
                  <a:gd name="T73" fmla="*/ 242 h 273"/>
                  <a:gd name="T74" fmla="*/ 10 w 403"/>
                  <a:gd name="T75" fmla="*/ 243 h 273"/>
                  <a:gd name="T76" fmla="*/ 5 w 403"/>
                  <a:gd name="T77" fmla="*/ 239 h 273"/>
                  <a:gd name="T78" fmla="*/ 2 w 403"/>
                  <a:gd name="T79" fmla="*/ 211 h 273"/>
                  <a:gd name="T80" fmla="*/ 7 w 403"/>
                  <a:gd name="T81" fmla="*/ 174 h 273"/>
                  <a:gd name="T82" fmla="*/ 35 w 403"/>
                  <a:gd name="T83" fmla="*/ 152 h 273"/>
                  <a:gd name="T84" fmla="*/ 44 w 403"/>
                  <a:gd name="T85" fmla="*/ 144 h 273"/>
                  <a:gd name="T86" fmla="*/ 48 w 403"/>
                  <a:gd name="T87" fmla="*/ 129 h 273"/>
                  <a:gd name="T88" fmla="*/ 56 w 403"/>
                  <a:gd name="T89" fmla="*/ 118 h 273"/>
                  <a:gd name="T90" fmla="*/ 69 w 403"/>
                  <a:gd name="T91" fmla="*/ 116 h 273"/>
                  <a:gd name="T92" fmla="*/ 81 w 403"/>
                  <a:gd name="T93" fmla="*/ 113 h 273"/>
                  <a:gd name="T94" fmla="*/ 89 w 403"/>
                  <a:gd name="T95" fmla="*/ 106 h 273"/>
                  <a:gd name="T96" fmla="*/ 98 w 403"/>
                  <a:gd name="T97" fmla="*/ 99 h 273"/>
                  <a:gd name="T98" fmla="*/ 106 w 403"/>
                  <a:gd name="T99" fmla="*/ 96 h 273"/>
                  <a:gd name="T100" fmla="*/ 115 w 403"/>
                  <a:gd name="T101" fmla="*/ 87 h 273"/>
                  <a:gd name="T102" fmla="*/ 124 w 403"/>
                  <a:gd name="T103" fmla="*/ 65 h 273"/>
                  <a:gd name="T104" fmla="*/ 144 w 403"/>
                  <a:gd name="T105" fmla="*/ 39 h 273"/>
                  <a:gd name="T106" fmla="*/ 168 w 403"/>
                  <a:gd name="T107" fmla="*/ 33 h 273"/>
                  <a:gd name="T108" fmla="*/ 208 w 403"/>
                  <a:gd name="T109" fmla="*/ 51 h 273"/>
                  <a:gd name="T110" fmla="*/ 261 w 403"/>
                  <a:gd name="T111" fmla="*/ 45 h 273"/>
                  <a:gd name="T112" fmla="*/ 282 w 403"/>
                  <a:gd name="T113" fmla="*/ 39 h 273"/>
                  <a:gd name="T114" fmla="*/ 329 w 403"/>
                  <a:gd name="T115" fmla="*/ 10 h 273"/>
                  <a:gd name="T116" fmla="*/ 343 w 403"/>
                  <a:gd name="T117" fmla="*/ 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3" h="273">
                    <a:moveTo>
                      <a:pt x="347" y="0"/>
                    </a:moveTo>
                    <a:lnTo>
                      <a:pt x="353" y="17"/>
                    </a:lnTo>
                    <a:lnTo>
                      <a:pt x="357" y="36"/>
                    </a:lnTo>
                    <a:lnTo>
                      <a:pt x="357" y="48"/>
                    </a:lnTo>
                    <a:lnTo>
                      <a:pt x="355" y="59"/>
                    </a:lnTo>
                    <a:lnTo>
                      <a:pt x="353" y="72"/>
                    </a:lnTo>
                    <a:lnTo>
                      <a:pt x="353" y="82"/>
                    </a:lnTo>
                    <a:lnTo>
                      <a:pt x="355" y="93"/>
                    </a:lnTo>
                    <a:lnTo>
                      <a:pt x="358" y="103"/>
                    </a:lnTo>
                    <a:lnTo>
                      <a:pt x="360" y="110"/>
                    </a:lnTo>
                    <a:lnTo>
                      <a:pt x="361" y="112"/>
                    </a:lnTo>
                    <a:lnTo>
                      <a:pt x="381" y="143"/>
                    </a:lnTo>
                    <a:lnTo>
                      <a:pt x="381" y="143"/>
                    </a:lnTo>
                    <a:lnTo>
                      <a:pt x="384" y="146"/>
                    </a:lnTo>
                    <a:lnTo>
                      <a:pt x="386" y="147"/>
                    </a:lnTo>
                    <a:lnTo>
                      <a:pt x="391" y="151"/>
                    </a:lnTo>
                    <a:lnTo>
                      <a:pt x="394" y="155"/>
                    </a:lnTo>
                    <a:lnTo>
                      <a:pt x="398" y="158"/>
                    </a:lnTo>
                    <a:lnTo>
                      <a:pt x="403" y="163"/>
                    </a:lnTo>
                    <a:lnTo>
                      <a:pt x="374" y="163"/>
                    </a:lnTo>
                    <a:lnTo>
                      <a:pt x="370" y="163"/>
                    </a:lnTo>
                    <a:lnTo>
                      <a:pt x="358" y="161"/>
                    </a:lnTo>
                    <a:lnTo>
                      <a:pt x="338" y="160"/>
                    </a:lnTo>
                    <a:lnTo>
                      <a:pt x="265" y="160"/>
                    </a:lnTo>
                    <a:lnTo>
                      <a:pt x="264" y="161"/>
                    </a:lnTo>
                    <a:lnTo>
                      <a:pt x="262" y="163"/>
                    </a:lnTo>
                    <a:lnTo>
                      <a:pt x="259" y="164"/>
                    </a:lnTo>
                    <a:lnTo>
                      <a:pt x="254" y="166"/>
                    </a:lnTo>
                    <a:lnTo>
                      <a:pt x="250" y="169"/>
                    </a:lnTo>
                    <a:lnTo>
                      <a:pt x="245" y="171"/>
                    </a:lnTo>
                    <a:lnTo>
                      <a:pt x="242" y="171"/>
                    </a:lnTo>
                    <a:lnTo>
                      <a:pt x="240" y="171"/>
                    </a:lnTo>
                    <a:lnTo>
                      <a:pt x="240" y="169"/>
                    </a:lnTo>
                    <a:lnTo>
                      <a:pt x="239" y="168"/>
                    </a:lnTo>
                    <a:lnTo>
                      <a:pt x="239" y="166"/>
                    </a:lnTo>
                    <a:lnTo>
                      <a:pt x="239" y="164"/>
                    </a:lnTo>
                    <a:lnTo>
                      <a:pt x="239" y="164"/>
                    </a:lnTo>
                    <a:lnTo>
                      <a:pt x="239" y="164"/>
                    </a:lnTo>
                    <a:lnTo>
                      <a:pt x="239" y="166"/>
                    </a:lnTo>
                    <a:lnTo>
                      <a:pt x="237" y="169"/>
                    </a:lnTo>
                    <a:lnTo>
                      <a:pt x="234" y="174"/>
                    </a:lnTo>
                    <a:lnTo>
                      <a:pt x="226" y="191"/>
                    </a:lnTo>
                    <a:lnTo>
                      <a:pt x="220" y="202"/>
                    </a:lnTo>
                    <a:lnTo>
                      <a:pt x="219" y="206"/>
                    </a:lnTo>
                    <a:lnTo>
                      <a:pt x="219" y="208"/>
                    </a:lnTo>
                    <a:lnTo>
                      <a:pt x="219" y="209"/>
                    </a:lnTo>
                    <a:lnTo>
                      <a:pt x="220" y="211"/>
                    </a:lnTo>
                    <a:lnTo>
                      <a:pt x="223" y="212"/>
                    </a:lnTo>
                    <a:lnTo>
                      <a:pt x="225" y="212"/>
                    </a:lnTo>
                    <a:lnTo>
                      <a:pt x="226" y="212"/>
                    </a:lnTo>
                    <a:lnTo>
                      <a:pt x="230" y="212"/>
                    </a:lnTo>
                    <a:lnTo>
                      <a:pt x="230" y="214"/>
                    </a:lnTo>
                    <a:lnTo>
                      <a:pt x="230" y="214"/>
                    </a:lnTo>
                    <a:lnTo>
                      <a:pt x="228" y="214"/>
                    </a:lnTo>
                    <a:lnTo>
                      <a:pt x="226" y="214"/>
                    </a:lnTo>
                    <a:lnTo>
                      <a:pt x="222" y="216"/>
                    </a:lnTo>
                    <a:lnTo>
                      <a:pt x="214" y="216"/>
                    </a:lnTo>
                    <a:lnTo>
                      <a:pt x="200" y="219"/>
                    </a:lnTo>
                    <a:lnTo>
                      <a:pt x="194" y="219"/>
                    </a:lnTo>
                    <a:lnTo>
                      <a:pt x="191" y="219"/>
                    </a:lnTo>
                    <a:lnTo>
                      <a:pt x="189" y="219"/>
                    </a:lnTo>
                    <a:lnTo>
                      <a:pt x="186" y="219"/>
                    </a:lnTo>
                    <a:lnTo>
                      <a:pt x="178" y="222"/>
                    </a:lnTo>
                    <a:lnTo>
                      <a:pt x="174" y="222"/>
                    </a:lnTo>
                    <a:lnTo>
                      <a:pt x="171" y="223"/>
                    </a:lnTo>
                    <a:lnTo>
                      <a:pt x="168" y="223"/>
                    </a:lnTo>
                    <a:lnTo>
                      <a:pt x="168" y="223"/>
                    </a:lnTo>
                    <a:lnTo>
                      <a:pt x="166" y="223"/>
                    </a:lnTo>
                    <a:lnTo>
                      <a:pt x="166" y="223"/>
                    </a:lnTo>
                    <a:lnTo>
                      <a:pt x="166" y="223"/>
                    </a:lnTo>
                    <a:lnTo>
                      <a:pt x="165" y="223"/>
                    </a:lnTo>
                    <a:lnTo>
                      <a:pt x="161" y="225"/>
                    </a:lnTo>
                    <a:lnTo>
                      <a:pt x="158" y="226"/>
                    </a:lnTo>
                    <a:lnTo>
                      <a:pt x="152" y="229"/>
                    </a:lnTo>
                    <a:lnTo>
                      <a:pt x="149" y="231"/>
                    </a:lnTo>
                    <a:lnTo>
                      <a:pt x="146" y="233"/>
                    </a:lnTo>
                    <a:lnTo>
                      <a:pt x="144" y="233"/>
                    </a:lnTo>
                    <a:lnTo>
                      <a:pt x="143" y="234"/>
                    </a:lnTo>
                    <a:lnTo>
                      <a:pt x="143" y="234"/>
                    </a:lnTo>
                    <a:lnTo>
                      <a:pt x="143" y="234"/>
                    </a:lnTo>
                    <a:lnTo>
                      <a:pt x="140" y="234"/>
                    </a:lnTo>
                    <a:lnTo>
                      <a:pt x="129" y="234"/>
                    </a:lnTo>
                    <a:lnTo>
                      <a:pt x="118" y="236"/>
                    </a:lnTo>
                    <a:lnTo>
                      <a:pt x="110" y="239"/>
                    </a:lnTo>
                    <a:lnTo>
                      <a:pt x="109" y="240"/>
                    </a:lnTo>
                    <a:lnTo>
                      <a:pt x="107" y="240"/>
                    </a:lnTo>
                    <a:lnTo>
                      <a:pt x="107" y="240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6" y="240"/>
                    </a:lnTo>
                    <a:lnTo>
                      <a:pt x="103" y="243"/>
                    </a:lnTo>
                    <a:lnTo>
                      <a:pt x="98" y="250"/>
                    </a:lnTo>
                    <a:lnTo>
                      <a:pt x="93" y="254"/>
                    </a:lnTo>
                    <a:lnTo>
                      <a:pt x="90" y="259"/>
                    </a:lnTo>
                    <a:lnTo>
                      <a:pt x="86" y="262"/>
                    </a:lnTo>
                    <a:lnTo>
                      <a:pt x="83" y="265"/>
                    </a:lnTo>
                    <a:lnTo>
                      <a:pt x="81" y="267"/>
                    </a:lnTo>
                    <a:lnTo>
                      <a:pt x="79" y="267"/>
                    </a:lnTo>
                    <a:lnTo>
                      <a:pt x="76" y="268"/>
                    </a:lnTo>
                    <a:lnTo>
                      <a:pt x="67" y="270"/>
                    </a:lnTo>
                    <a:lnTo>
                      <a:pt x="58" y="273"/>
                    </a:lnTo>
                    <a:lnTo>
                      <a:pt x="50" y="271"/>
                    </a:lnTo>
                    <a:lnTo>
                      <a:pt x="45" y="260"/>
                    </a:lnTo>
                    <a:lnTo>
                      <a:pt x="41" y="250"/>
                    </a:lnTo>
                    <a:lnTo>
                      <a:pt x="35" y="243"/>
                    </a:lnTo>
                    <a:lnTo>
                      <a:pt x="27" y="242"/>
                    </a:lnTo>
                    <a:lnTo>
                      <a:pt x="24" y="242"/>
                    </a:lnTo>
                    <a:lnTo>
                      <a:pt x="21" y="242"/>
                    </a:lnTo>
                    <a:lnTo>
                      <a:pt x="16" y="243"/>
                    </a:lnTo>
                    <a:lnTo>
                      <a:pt x="13" y="243"/>
                    </a:lnTo>
                    <a:lnTo>
                      <a:pt x="10" y="243"/>
                    </a:lnTo>
                    <a:lnTo>
                      <a:pt x="8" y="243"/>
                    </a:lnTo>
                    <a:lnTo>
                      <a:pt x="7" y="242"/>
                    </a:lnTo>
                    <a:lnTo>
                      <a:pt x="5" y="239"/>
                    </a:lnTo>
                    <a:lnTo>
                      <a:pt x="5" y="234"/>
                    </a:lnTo>
                    <a:lnTo>
                      <a:pt x="4" y="222"/>
                    </a:lnTo>
                    <a:lnTo>
                      <a:pt x="2" y="211"/>
                    </a:lnTo>
                    <a:lnTo>
                      <a:pt x="0" y="200"/>
                    </a:lnTo>
                    <a:lnTo>
                      <a:pt x="0" y="186"/>
                    </a:lnTo>
                    <a:lnTo>
                      <a:pt x="7" y="174"/>
                    </a:lnTo>
                    <a:lnTo>
                      <a:pt x="14" y="164"/>
                    </a:lnTo>
                    <a:lnTo>
                      <a:pt x="25" y="157"/>
                    </a:lnTo>
                    <a:lnTo>
                      <a:pt x="35" y="152"/>
                    </a:lnTo>
                    <a:lnTo>
                      <a:pt x="39" y="149"/>
                    </a:lnTo>
                    <a:lnTo>
                      <a:pt x="42" y="147"/>
                    </a:lnTo>
                    <a:lnTo>
                      <a:pt x="44" y="144"/>
                    </a:lnTo>
                    <a:lnTo>
                      <a:pt x="45" y="140"/>
                    </a:lnTo>
                    <a:lnTo>
                      <a:pt x="47" y="135"/>
                    </a:lnTo>
                    <a:lnTo>
                      <a:pt x="48" y="129"/>
                    </a:lnTo>
                    <a:lnTo>
                      <a:pt x="50" y="124"/>
                    </a:lnTo>
                    <a:lnTo>
                      <a:pt x="53" y="120"/>
                    </a:lnTo>
                    <a:lnTo>
                      <a:pt x="56" y="118"/>
                    </a:lnTo>
                    <a:lnTo>
                      <a:pt x="59" y="116"/>
                    </a:lnTo>
                    <a:lnTo>
                      <a:pt x="64" y="116"/>
                    </a:lnTo>
                    <a:lnTo>
                      <a:pt x="69" y="116"/>
                    </a:lnTo>
                    <a:lnTo>
                      <a:pt x="79" y="116"/>
                    </a:lnTo>
                    <a:lnTo>
                      <a:pt x="79" y="115"/>
                    </a:lnTo>
                    <a:lnTo>
                      <a:pt x="81" y="113"/>
                    </a:lnTo>
                    <a:lnTo>
                      <a:pt x="83" y="112"/>
                    </a:lnTo>
                    <a:lnTo>
                      <a:pt x="86" y="109"/>
                    </a:lnTo>
                    <a:lnTo>
                      <a:pt x="89" y="106"/>
                    </a:lnTo>
                    <a:lnTo>
                      <a:pt x="92" y="103"/>
                    </a:lnTo>
                    <a:lnTo>
                      <a:pt x="95" y="101"/>
                    </a:lnTo>
                    <a:lnTo>
                      <a:pt x="98" y="99"/>
                    </a:lnTo>
                    <a:lnTo>
                      <a:pt x="101" y="98"/>
                    </a:lnTo>
                    <a:lnTo>
                      <a:pt x="103" y="98"/>
                    </a:lnTo>
                    <a:lnTo>
                      <a:pt x="106" y="96"/>
                    </a:lnTo>
                    <a:lnTo>
                      <a:pt x="109" y="95"/>
                    </a:lnTo>
                    <a:lnTo>
                      <a:pt x="112" y="92"/>
                    </a:lnTo>
                    <a:lnTo>
                      <a:pt x="115" y="87"/>
                    </a:lnTo>
                    <a:lnTo>
                      <a:pt x="118" y="79"/>
                    </a:lnTo>
                    <a:lnTo>
                      <a:pt x="121" y="73"/>
                    </a:lnTo>
                    <a:lnTo>
                      <a:pt x="124" y="65"/>
                    </a:lnTo>
                    <a:lnTo>
                      <a:pt x="131" y="58"/>
                    </a:lnTo>
                    <a:lnTo>
                      <a:pt x="137" y="48"/>
                    </a:lnTo>
                    <a:lnTo>
                      <a:pt x="144" y="39"/>
                    </a:lnTo>
                    <a:lnTo>
                      <a:pt x="152" y="33"/>
                    </a:lnTo>
                    <a:lnTo>
                      <a:pt x="161" y="30"/>
                    </a:lnTo>
                    <a:lnTo>
                      <a:pt x="168" y="33"/>
                    </a:lnTo>
                    <a:lnTo>
                      <a:pt x="177" y="39"/>
                    </a:lnTo>
                    <a:lnTo>
                      <a:pt x="191" y="47"/>
                    </a:lnTo>
                    <a:lnTo>
                      <a:pt x="208" y="51"/>
                    </a:lnTo>
                    <a:lnTo>
                      <a:pt x="226" y="53"/>
                    </a:lnTo>
                    <a:lnTo>
                      <a:pt x="245" y="50"/>
                    </a:lnTo>
                    <a:lnTo>
                      <a:pt x="261" y="45"/>
                    </a:lnTo>
                    <a:lnTo>
                      <a:pt x="270" y="42"/>
                    </a:lnTo>
                    <a:lnTo>
                      <a:pt x="276" y="41"/>
                    </a:lnTo>
                    <a:lnTo>
                      <a:pt x="282" y="39"/>
                    </a:lnTo>
                    <a:lnTo>
                      <a:pt x="287" y="34"/>
                    </a:lnTo>
                    <a:lnTo>
                      <a:pt x="307" y="21"/>
                    </a:lnTo>
                    <a:lnTo>
                      <a:pt x="329" y="10"/>
                    </a:lnTo>
                    <a:lnTo>
                      <a:pt x="335" y="8"/>
                    </a:lnTo>
                    <a:lnTo>
                      <a:pt x="339" y="7"/>
                    </a:lnTo>
                    <a:lnTo>
                      <a:pt x="343" y="5"/>
                    </a:lnTo>
                    <a:lnTo>
                      <a:pt x="346" y="3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 54"/>
              <p:cNvSpPr>
                <a:spLocks/>
              </p:cNvSpPr>
              <p:nvPr/>
            </p:nvSpPr>
            <p:spPr bwMode="auto">
              <a:xfrm>
                <a:off x="3671119" y="1132206"/>
                <a:ext cx="373006" cy="355599"/>
              </a:xfrm>
              <a:custGeom>
                <a:avLst/>
                <a:gdLst>
                  <a:gd name="T0" fmla="*/ 65 w 300"/>
                  <a:gd name="T1" fmla="*/ 0 h 286"/>
                  <a:gd name="T2" fmla="*/ 76 w 300"/>
                  <a:gd name="T3" fmla="*/ 9 h 286"/>
                  <a:gd name="T4" fmla="*/ 85 w 300"/>
                  <a:gd name="T5" fmla="*/ 22 h 286"/>
                  <a:gd name="T6" fmla="*/ 91 w 300"/>
                  <a:gd name="T7" fmla="*/ 28 h 286"/>
                  <a:gd name="T8" fmla="*/ 96 w 300"/>
                  <a:gd name="T9" fmla="*/ 26 h 286"/>
                  <a:gd name="T10" fmla="*/ 100 w 300"/>
                  <a:gd name="T11" fmla="*/ 20 h 286"/>
                  <a:gd name="T12" fmla="*/ 116 w 300"/>
                  <a:gd name="T13" fmla="*/ 15 h 286"/>
                  <a:gd name="T14" fmla="*/ 141 w 300"/>
                  <a:gd name="T15" fmla="*/ 22 h 286"/>
                  <a:gd name="T16" fmla="*/ 161 w 300"/>
                  <a:gd name="T17" fmla="*/ 28 h 286"/>
                  <a:gd name="T18" fmla="*/ 176 w 300"/>
                  <a:gd name="T19" fmla="*/ 48 h 286"/>
                  <a:gd name="T20" fmla="*/ 193 w 300"/>
                  <a:gd name="T21" fmla="*/ 73 h 286"/>
                  <a:gd name="T22" fmla="*/ 207 w 300"/>
                  <a:gd name="T23" fmla="*/ 84 h 286"/>
                  <a:gd name="T24" fmla="*/ 230 w 300"/>
                  <a:gd name="T25" fmla="*/ 99 h 286"/>
                  <a:gd name="T26" fmla="*/ 247 w 300"/>
                  <a:gd name="T27" fmla="*/ 107 h 286"/>
                  <a:gd name="T28" fmla="*/ 264 w 300"/>
                  <a:gd name="T29" fmla="*/ 107 h 286"/>
                  <a:gd name="T30" fmla="*/ 300 w 300"/>
                  <a:gd name="T31" fmla="*/ 107 h 286"/>
                  <a:gd name="T32" fmla="*/ 297 w 300"/>
                  <a:gd name="T33" fmla="*/ 136 h 286"/>
                  <a:gd name="T34" fmla="*/ 294 w 300"/>
                  <a:gd name="T35" fmla="*/ 152 h 286"/>
                  <a:gd name="T36" fmla="*/ 292 w 300"/>
                  <a:gd name="T37" fmla="*/ 183 h 286"/>
                  <a:gd name="T38" fmla="*/ 272 w 300"/>
                  <a:gd name="T39" fmla="*/ 218 h 286"/>
                  <a:gd name="T40" fmla="*/ 294 w 300"/>
                  <a:gd name="T41" fmla="*/ 231 h 286"/>
                  <a:gd name="T42" fmla="*/ 289 w 300"/>
                  <a:gd name="T43" fmla="*/ 243 h 286"/>
                  <a:gd name="T44" fmla="*/ 277 w 300"/>
                  <a:gd name="T45" fmla="*/ 248 h 286"/>
                  <a:gd name="T46" fmla="*/ 275 w 300"/>
                  <a:gd name="T47" fmla="*/ 249 h 286"/>
                  <a:gd name="T48" fmla="*/ 275 w 300"/>
                  <a:gd name="T49" fmla="*/ 249 h 286"/>
                  <a:gd name="T50" fmla="*/ 274 w 300"/>
                  <a:gd name="T51" fmla="*/ 249 h 286"/>
                  <a:gd name="T52" fmla="*/ 271 w 300"/>
                  <a:gd name="T53" fmla="*/ 251 h 286"/>
                  <a:gd name="T54" fmla="*/ 263 w 300"/>
                  <a:gd name="T55" fmla="*/ 254 h 286"/>
                  <a:gd name="T56" fmla="*/ 246 w 300"/>
                  <a:gd name="T57" fmla="*/ 262 h 286"/>
                  <a:gd name="T58" fmla="*/ 233 w 300"/>
                  <a:gd name="T59" fmla="*/ 265 h 286"/>
                  <a:gd name="T60" fmla="*/ 223 w 300"/>
                  <a:gd name="T61" fmla="*/ 268 h 286"/>
                  <a:gd name="T62" fmla="*/ 202 w 300"/>
                  <a:gd name="T63" fmla="*/ 280 h 286"/>
                  <a:gd name="T64" fmla="*/ 192 w 300"/>
                  <a:gd name="T65" fmla="*/ 286 h 286"/>
                  <a:gd name="T66" fmla="*/ 178 w 300"/>
                  <a:gd name="T67" fmla="*/ 286 h 286"/>
                  <a:gd name="T68" fmla="*/ 171 w 300"/>
                  <a:gd name="T69" fmla="*/ 282 h 286"/>
                  <a:gd name="T70" fmla="*/ 153 w 300"/>
                  <a:gd name="T71" fmla="*/ 280 h 286"/>
                  <a:gd name="T72" fmla="*/ 127 w 300"/>
                  <a:gd name="T73" fmla="*/ 277 h 286"/>
                  <a:gd name="T74" fmla="*/ 108 w 300"/>
                  <a:gd name="T75" fmla="*/ 274 h 286"/>
                  <a:gd name="T76" fmla="*/ 37 w 300"/>
                  <a:gd name="T77" fmla="*/ 260 h 286"/>
                  <a:gd name="T78" fmla="*/ 12 w 300"/>
                  <a:gd name="T79" fmla="*/ 221 h 286"/>
                  <a:gd name="T80" fmla="*/ 3 w 300"/>
                  <a:gd name="T81" fmla="*/ 197 h 286"/>
                  <a:gd name="T82" fmla="*/ 6 w 300"/>
                  <a:gd name="T83" fmla="*/ 187 h 286"/>
                  <a:gd name="T84" fmla="*/ 15 w 300"/>
                  <a:gd name="T85" fmla="*/ 169 h 286"/>
                  <a:gd name="T86" fmla="*/ 24 w 300"/>
                  <a:gd name="T87" fmla="*/ 133 h 286"/>
                  <a:gd name="T88" fmla="*/ 26 w 300"/>
                  <a:gd name="T89" fmla="*/ 111 h 286"/>
                  <a:gd name="T90" fmla="*/ 35 w 300"/>
                  <a:gd name="T91" fmla="*/ 80 h 286"/>
                  <a:gd name="T92" fmla="*/ 41 w 300"/>
                  <a:gd name="T93" fmla="*/ 63 h 286"/>
                  <a:gd name="T94" fmla="*/ 46 w 300"/>
                  <a:gd name="T95" fmla="*/ 45 h 286"/>
                  <a:gd name="T96" fmla="*/ 54 w 300"/>
                  <a:gd name="T97" fmla="*/ 29 h 286"/>
                  <a:gd name="T98" fmla="*/ 58 w 300"/>
                  <a:gd name="T99" fmla="*/ 11 h 286"/>
                  <a:gd name="T100" fmla="*/ 60 w 300"/>
                  <a:gd name="T101" fmla="*/ 6 h 286"/>
                  <a:gd name="T102" fmla="*/ 58 w 300"/>
                  <a:gd name="T103" fmla="*/ 3 h 286"/>
                  <a:gd name="T104" fmla="*/ 58 w 300"/>
                  <a:gd name="T105" fmla="*/ 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0" h="286">
                    <a:moveTo>
                      <a:pt x="58" y="0"/>
                    </a:moveTo>
                    <a:lnTo>
                      <a:pt x="65" y="0"/>
                    </a:lnTo>
                    <a:lnTo>
                      <a:pt x="71" y="3"/>
                    </a:lnTo>
                    <a:lnTo>
                      <a:pt x="76" y="9"/>
                    </a:lnTo>
                    <a:lnTo>
                      <a:pt x="80" y="15"/>
                    </a:lnTo>
                    <a:lnTo>
                      <a:pt x="85" y="22"/>
                    </a:lnTo>
                    <a:lnTo>
                      <a:pt x="88" y="25"/>
                    </a:lnTo>
                    <a:lnTo>
                      <a:pt x="91" y="28"/>
                    </a:lnTo>
                    <a:lnTo>
                      <a:pt x="94" y="28"/>
                    </a:lnTo>
                    <a:lnTo>
                      <a:pt x="96" y="26"/>
                    </a:lnTo>
                    <a:lnTo>
                      <a:pt x="97" y="23"/>
                    </a:lnTo>
                    <a:lnTo>
                      <a:pt x="100" y="20"/>
                    </a:lnTo>
                    <a:lnTo>
                      <a:pt x="105" y="15"/>
                    </a:lnTo>
                    <a:lnTo>
                      <a:pt x="116" y="15"/>
                    </a:lnTo>
                    <a:lnTo>
                      <a:pt x="128" y="19"/>
                    </a:lnTo>
                    <a:lnTo>
                      <a:pt x="141" y="22"/>
                    </a:lnTo>
                    <a:lnTo>
                      <a:pt x="151" y="23"/>
                    </a:lnTo>
                    <a:lnTo>
                      <a:pt x="161" y="28"/>
                    </a:lnTo>
                    <a:lnTo>
                      <a:pt x="168" y="36"/>
                    </a:lnTo>
                    <a:lnTo>
                      <a:pt x="176" y="48"/>
                    </a:lnTo>
                    <a:lnTo>
                      <a:pt x="185" y="62"/>
                    </a:lnTo>
                    <a:lnTo>
                      <a:pt x="193" y="73"/>
                    </a:lnTo>
                    <a:lnTo>
                      <a:pt x="201" y="79"/>
                    </a:lnTo>
                    <a:lnTo>
                      <a:pt x="207" y="84"/>
                    </a:lnTo>
                    <a:lnTo>
                      <a:pt x="218" y="90"/>
                    </a:lnTo>
                    <a:lnTo>
                      <a:pt x="230" y="99"/>
                    </a:lnTo>
                    <a:lnTo>
                      <a:pt x="241" y="104"/>
                    </a:lnTo>
                    <a:lnTo>
                      <a:pt x="247" y="107"/>
                    </a:lnTo>
                    <a:lnTo>
                      <a:pt x="254" y="107"/>
                    </a:lnTo>
                    <a:lnTo>
                      <a:pt x="264" y="107"/>
                    </a:lnTo>
                    <a:lnTo>
                      <a:pt x="281" y="107"/>
                    </a:lnTo>
                    <a:lnTo>
                      <a:pt x="300" y="107"/>
                    </a:lnTo>
                    <a:lnTo>
                      <a:pt x="300" y="124"/>
                    </a:lnTo>
                    <a:lnTo>
                      <a:pt x="297" y="136"/>
                    </a:lnTo>
                    <a:lnTo>
                      <a:pt x="295" y="145"/>
                    </a:lnTo>
                    <a:lnTo>
                      <a:pt x="294" y="152"/>
                    </a:lnTo>
                    <a:lnTo>
                      <a:pt x="292" y="158"/>
                    </a:lnTo>
                    <a:lnTo>
                      <a:pt x="292" y="183"/>
                    </a:lnTo>
                    <a:lnTo>
                      <a:pt x="267" y="201"/>
                    </a:lnTo>
                    <a:lnTo>
                      <a:pt x="272" y="218"/>
                    </a:lnTo>
                    <a:lnTo>
                      <a:pt x="286" y="224"/>
                    </a:lnTo>
                    <a:lnTo>
                      <a:pt x="294" y="231"/>
                    </a:lnTo>
                    <a:lnTo>
                      <a:pt x="297" y="240"/>
                    </a:lnTo>
                    <a:lnTo>
                      <a:pt x="289" y="243"/>
                    </a:lnTo>
                    <a:lnTo>
                      <a:pt x="280" y="246"/>
                    </a:lnTo>
                    <a:lnTo>
                      <a:pt x="277" y="248"/>
                    </a:lnTo>
                    <a:lnTo>
                      <a:pt x="275" y="248"/>
                    </a:lnTo>
                    <a:lnTo>
                      <a:pt x="275" y="249"/>
                    </a:lnTo>
                    <a:lnTo>
                      <a:pt x="275" y="249"/>
                    </a:lnTo>
                    <a:lnTo>
                      <a:pt x="275" y="249"/>
                    </a:lnTo>
                    <a:lnTo>
                      <a:pt x="274" y="249"/>
                    </a:lnTo>
                    <a:lnTo>
                      <a:pt x="274" y="249"/>
                    </a:lnTo>
                    <a:lnTo>
                      <a:pt x="272" y="249"/>
                    </a:lnTo>
                    <a:lnTo>
                      <a:pt x="271" y="251"/>
                    </a:lnTo>
                    <a:lnTo>
                      <a:pt x="267" y="252"/>
                    </a:lnTo>
                    <a:lnTo>
                      <a:pt x="263" y="254"/>
                    </a:lnTo>
                    <a:lnTo>
                      <a:pt x="257" y="257"/>
                    </a:lnTo>
                    <a:lnTo>
                      <a:pt x="246" y="262"/>
                    </a:lnTo>
                    <a:lnTo>
                      <a:pt x="238" y="263"/>
                    </a:lnTo>
                    <a:lnTo>
                      <a:pt x="233" y="265"/>
                    </a:lnTo>
                    <a:lnTo>
                      <a:pt x="229" y="265"/>
                    </a:lnTo>
                    <a:lnTo>
                      <a:pt x="223" y="268"/>
                    </a:lnTo>
                    <a:lnTo>
                      <a:pt x="215" y="272"/>
                    </a:lnTo>
                    <a:lnTo>
                      <a:pt x="202" y="280"/>
                    </a:lnTo>
                    <a:lnTo>
                      <a:pt x="196" y="285"/>
                    </a:lnTo>
                    <a:lnTo>
                      <a:pt x="192" y="286"/>
                    </a:lnTo>
                    <a:lnTo>
                      <a:pt x="184" y="286"/>
                    </a:lnTo>
                    <a:lnTo>
                      <a:pt x="178" y="286"/>
                    </a:lnTo>
                    <a:lnTo>
                      <a:pt x="175" y="285"/>
                    </a:lnTo>
                    <a:lnTo>
                      <a:pt x="171" y="282"/>
                    </a:lnTo>
                    <a:lnTo>
                      <a:pt x="165" y="280"/>
                    </a:lnTo>
                    <a:lnTo>
                      <a:pt x="153" y="280"/>
                    </a:lnTo>
                    <a:lnTo>
                      <a:pt x="137" y="279"/>
                    </a:lnTo>
                    <a:lnTo>
                      <a:pt x="127" y="277"/>
                    </a:lnTo>
                    <a:lnTo>
                      <a:pt x="117" y="276"/>
                    </a:lnTo>
                    <a:lnTo>
                      <a:pt x="108" y="274"/>
                    </a:lnTo>
                    <a:lnTo>
                      <a:pt x="68" y="274"/>
                    </a:lnTo>
                    <a:lnTo>
                      <a:pt x="37" y="260"/>
                    </a:lnTo>
                    <a:lnTo>
                      <a:pt x="17" y="238"/>
                    </a:lnTo>
                    <a:lnTo>
                      <a:pt x="12" y="221"/>
                    </a:lnTo>
                    <a:lnTo>
                      <a:pt x="0" y="203"/>
                    </a:lnTo>
                    <a:lnTo>
                      <a:pt x="3" y="197"/>
                    </a:lnTo>
                    <a:lnTo>
                      <a:pt x="4" y="192"/>
                    </a:lnTo>
                    <a:lnTo>
                      <a:pt x="6" y="187"/>
                    </a:lnTo>
                    <a:lnTo>
                      <a:pt x="9" y="183"/>
                    </a:lnTo>
                    <a:lnTo>
                      <a:pt x="15" y="169"/>
                    </a:lnTo>
                    <a:lnTo>
                      <a:pt x="21" y="145"/>
                    </a:lnTo>
                    <a:lnTo>
                      <a:pt x="24" y="133"/>
                    </a:lnTo>
                    <a:lnTo>
                      <a:pt x="24" y="122"/>
                    </a:lnTo>
                    <a:lnTo>
                      <a:pt x="26" y="111"/>
                    </a:lnTo>
                    <a:lnTo>
                      <a:pt x="29" y="94"/>
                    </a:lnTo>
                    <a:lnTo>
                      <a:pt x="35" y="80"/>
                    </a:lnTo>
                    <a:lnTo>
                      <a:pt x="38" y="71"/>
                    </a:lnTo>
                    <a:lnTo>
                      <a:pt x="41" y="63"/>
                    </a:lnTo>
                    <a:lnTo>
                      <a:pt x="45" y="54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54" y="29"/>
                    </a:lnTo>
                    <a:lnTo>
                      <a:pt x="57" y="17"/>
                    </a:lnTo>
                    <a:lnTo>
                      <a:pt x="58" y="11"/>
                    </a:lnTo>
                    <a:lnTo>
                      <a:pt x="58" y="8"/>
                    </a:lnTo>
                    <a:lnTo>
                      <a:pt x="60" y="6"/>
                    </a:lnTo>
                    <a:lnTo>
                      <a:pt x="60" y="5"/>
                    </a:lnTo>
                    <a:lnTo>
                      <a:pt x="58" y="3"/>
                    </a:lnTo>
                    <a:lnTo>
                      <a:pt x="58" y="3"/>
                    </a:lnTo>
                    <a:lnTo>
                      <a:pt x="58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 55"/>
              <p:cNvSpPr>
                <a:spLocks/>
              </p:cNvSpPr>
              <p:nvPr/>
            </p:nvSpPr>
            <p:spPr bwMode="auto">
              <a:xfrm>
                <a:off x="3620142" y="1384607"/>
                <a:ext cx="498585" cy="527181"/>
              </a:xfrm>
              <a:custGeom>
                <a:avLst/>
                <a:gdLst>
                  <a:gd name="T0" fmla="*/ 78 w 401"/>
                  <a:gd name="T1" fmla="*/ 57 h 424"/>
                  <a:gd name="T2" fmla="*/ 168 w 401"/>
                  <a:gd name="T3" fmla="*/ 74 h 424"/>
                  <a:gd name="T4" fmla="*/ 212 w 401"/>
                  <a:gd name="T5" fmla="*/ 79 h 424"/>
                  <a:gd name="T6" fmla="*/ 233 w 401"/>
                  <a:gd name="T7" fmla="*/ 83 h 424"/>
                  <a:gd name="T8" fmla="*/ 264 w 401"/>
                  <a:gd name="T9" fmla="*/ 65 h 424"/>
                  <a:gd name="T10" fmla="*/ 287 w 401"/>
                  <a:gd name="T11" fmla="*/ 59 h 424"/>
                  <a:gd name="T12" fmla="*/ 312 w 401"/>
                  <a:gd name="T13" fmla="*/ 48 h 424"/>
                  <a:gd name="T14" fmla="*/ 316 w 401"/>
                  <a:gd name="T15" fmla="*/ 46 h 424"/>
                  <a:gd name="T16" fmla="*/ 318 w 401"/>
                  <a:gd name="T17" fmla="*/ 45 h 424"/>
                  <a:gd name="T18" fmla="*/ 339 w 401"/>
                  <a:gd name="T19" fmla="*/ 42 h 424"/>
                  <a:gd name="T20" fmla="*/ 336 w 401"/>
                  <a:gd name="T21" fmla="*/ 69 h 424"/>
                  <a:gd name="T22" fmla="*/ 350 w 401"/>
                  <a:gd name="T23" fmla="*/ 82 h 424"/>
                  <a:gd name="T24" fmla="*/ 360 w 401"/>
                  <a:gd name="T25" fmla="*/ 90 h 424"/>
                  <a:gd name="T26" fmla="*/ 360 w 401"/>
                  <a:gd name="T27" fmla="*/ 100 h 424"/>
                  <a:gd name="T28" fmla="*/ 372 w 401"/>
                  <a:gd name="T29" fmla="*/ 114 h 424"/>
                  <a:gd name="T30" fmla="*/ 398 w 401"/>
                  <a:gd name="T31" fmla="*/ 122 h 424"/>
                  <a:gd name="T32" fmla="*/ 395 w 401"/>
                  <a:gd name="T33" fmla="*/ 148 h 424"/>
                  <a:gd name="T34" fmla="*/ 390 w 401"/>
                  <a:gd name="T35" fmla="*/ 151 h 424"/>
                  <a:gd name="T36" fmla="*/ 389 w 401"/>
                  <a:gd name="T37" fmla="*/ 153 h 424"/>
                  <a:gd name="T38" fmla="*/ 381 w 401"/>
                  <a:gd name="T39" fmla="*/ 182 h 424"/>
                  <a:gd name="T40" fmla="*/ 395 w 401"/>
                  <a:gd name="T41" fmla="*/ 220 h 424"/>
                  <a:gd name="T42" fmla="*/ 389 w 401"/>
                  <a:gd name="T43" fmla="*/ 274 h 424"/>
                  <a:gd name="T44" fmla="*/ 364 w 401"/>
                  <a:gd name="T45" fmla="*/ 326 h 424"/>
                  <a:gd name="T46" fmla="*/ 360 w 401"/>
                  <a:gd name="T47" fmla="*/ 337 h 424"/>
                  <a:gd name="T48" fmla="*/ 355 w 401"/>
                  <a:gd name="T49" fmla="*/ 357 h 424"/>
                  <a:gd name="T50" fmla="*/ 341 w 401"/>
                  <a:gd name="T51" fmla="*/ 404 h 424"/>
                  <a:gd name="T52" fmla="*/ 313 w 401"/>
                  <a:gd name="T53" fmla="*/ 396 h 424"/>
                  <a:gd name="T54" fmla="*/ 308 w 401"/>
                  <a:gd name="T55" fmla="*/ 401 h 424"/>
                  <a:gd name="T56" fmla="*/ 276 w 401"/>
                  <a:gd name="T57" fmla="*/ 413 h 424"/>
                  <a:gd name="T58" fmla="*/ 260 w 401"/>
                  <a:gd name="T59" fmla="*/ 415 h 424"/>
                  <a:gd name="T60" fmla="*/ 200 w 401"/>
                  <a:gd name="T61" fmla="*/ 419 h 424"/>
                  <a:gd name="T62" fmla="*/ 186 w 401"/>
                  <a:gd name="T63" fmla="*/ 422 h 424"/>
                  <a:gd name="T64" fmla="*/ 182 w 401"/>
                  <a:gd name="T65" fmla="*/ 422 h 424"/>
                  <a:gd name="T66" fmla="*/ 166 w 401"/>
                  <a:gd name="T67" fmla="*/ 407 h 424"/>
                  <a:gd name="T68" fmla="*/ 161 w 401"/>
                  <a:gd name="T69" fmla="*/ 393 h 424"/>
                  <a:gd name="T70" fmla="*/ 160 w 401"/>
                  <a:gd name="T71" fmla="*/ 393 h 424"/>
                  <a:gd name="T72" fmla="*/ 146 w 401"/>
                  <a:gd name="T73" fmla="*/ 377 h 424"/>
                  <a:gd name="T74" fmla="*/ 110 w 401"/>
                  <a:gd name="T75" fmla="*/ 376 h 424"/>
                  <a:gd name="T76" fmla="*/ 73 w 401"/>
                  <a:gd name="T77" fmla="*/ 357 h 424"/>
                  <a:gd name="T78" fmla="*/ 67 w 401"/>
                  <a:gd name="T79" fmla="*/ 356 h 424"/>
                  <a:gd name="T80" fmla="*/ 69 w 401"/>
                  <a:gd name="T81" fmla="*/ 359 h 424"/>
                  <a:gd name="T82" fmla="*/ 50 w 401"/>
                  <a:gd name="T83" fmla="*/ 362 h 424"/>
                  <a:gd name="T84" fmla="*/ 34 w 401"/>
                  <a:gd name="T85" fmla="*/ 345 h 424"/>
                  <a:gd name="T86" fmla="*/ 21 w 401"/>
                  <a:gd name="T87" fmla="*/ 339 h 424"/>
                  <a:gd name="T88" fmla="*/ 8 w 401"/>
                  <a:gd name="T89" fmla="*/ 311 h 424"/>
                  <a:gd name="T90" fmla="*/ 0 w 401"/>
                  <a:gd name="T91" fmla="*/ 272 h 424"/>
                  <a:gd name="T92" fmla="*/ 5 w 401"/>
                  <a:gd name="T93" fmla="*/ 254 h 424"/>
                  <a:gd name="T94" fmla="*/ 5 w 401"/>
                  <a:gd name="T95" fmla="*/ 254 h 424"/>
                  <a:gd name="T96" fmla="*/ 16 w 401"/>
                  <a:gd name="T97" fmla="*/ 238 h 424"/>
                  <a:gd name="T98" fmla="*/ 21 w 401"/>
                  <a:gd name="T99" fmla="*/ 207 h 424"/>
                  <a:gd name="T100" fmla="*/ 13 w 401"/>
                  <a:gd name="T101" fmla="*/ 156 h 424"/>
                  <a:gd name="T102" fmla="*/ 10 w 401"/>
                  <a:gd name="T103" fmla="*/ 125 h 424"/>
                  <a:gd name="T104" fmla="*/ 13 w 401"/>
                  <a:gd name="T105" fmla="*/ 63 h 424"/>
                  <a:gd name="T106" fmla="*/ 21 w 401"/>
                  <a:gd name="T107" fmla="*/ 35 h 424"/>
                  <a:gd name="T108" fmla="*/ 33 w 401"/>
                  <a:gd name="T109" fmla="*/ 12 h 424"/>
                  <a:gd name="T110" fmla="*/ 34 w 401"/>
                  <a:gd name="T111" fmla="*/ 11 h 424"/>
                  <a:gd name="T112" fmla="*/ 36 w 401"/>
                  <a:gd name="T113" fmla="*/ 9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1" h="424">
                    <a:moveTo>
                      <a:pt x="41" y="0"/>
                    </a:moveTo>
                    <a:lnTo>
                      <a:pt x="53" y="18"/>
                    </a:lnTo>
                    <a:lnTo>
                      <a:pt x="58" y="35"/>
                    </a:lnTo>
                    <a:lnTo>
                      <a:pt x="78" y="57"/>
                    </a:lnTo>
                    <a:lnTo>
                      <a:pt x="109" y="71"/>
                    </a:lnTo>
                    <a:lnTo>
                      <a:pt x="149" y="71"/>
                    </a:lnTo>
                    <a:lnTo>
                      <a:pt x="158" y="73"/>
                    </a:lnTo>
                    <a:lnTo>
                      <a:pt x="168" y="74"/>
                    </a:lnTo>
                    <a:lnTo>
                      <a:pt x="178" y="76"/>
                    </a:lnTo>
                    <a:lnTo>
                      <a:pt x="194" y="77"/>
                    </a:lnTo>
                    <a:lnTo>
                      <a:pt x="206" y="77"/>
                    </a:lnTo>
                    <a:lnTo>
                      <a:pt x="212" y="79"/>
                    </a:lnTo>
                    <a:lnTo>
                      <a:pt x="216" y="82"/>
                    </a:lnTo>
                    <a:lnTo>
                      <a:pt x="219" y="83"/>
                    </a:lnTo>
                    <a:lnTo>
                      <a:pt x="225" y="83"/>
                    </a:lnTo>
                    <a:lnTo>
                      <a:pt x="233" y="83"/>
                    </a:lnTo>
                    <a:lnTo>
                      <a:pt x="237" y="82"/>
                    </a:lnTo>
                    <a:lnTo>
                      <a:pt x="243" y="77"/>
                    </a:lnTo>
                    <a:lnTo>
                      <a:pt x="256" y="69"/>
                    </a:lnTo>
                    <a:lnTo>
                      <a:pt x="264" y="65"/>
                    </a:lnTo>
                    <a:lnTo>
                      <a:pt x="270" y="62"/>
                    </a:lnTo>
                    <a:lnTo>
                      <a:pt x="274" y="62"/>
                    </a:lnTo>
                    <a:lnTo>
                      <a:pt x="279" y="60"/>
                    </a:lnTo>
                    <a:lnTo>
                      <a:pt x="287" y="59"/>
                    </a:lnTo>
                    <a:lnTo>
                      <a:pt x="298" y="54"/>
                    </a:lnTo>
                    <a:lnTo>
                      <a:pt x="304" y="51"/>
                    </a:lnTo>
                    <a:lnTo>
                      <a:pt x="308" y="49"/>
                    </a:lnTo>
                    <a:lnTo>
                      <a:pt x="312" y="48"/>
                    </a:lnTo>
                    <a:lnTo>
                      <a:pt x="313" y="46"/>
                    </a:lnTo>
                    <a:lnTo>
                      <a:pt x="315" y="46"/>
                    </a:lnTo>
                    <a:lnTo>
                      <a:pt x="315" y="46"/>
                    </a:lnTo>
                    <a:lnTo>
                      <a:pt x="316" y="46"/>
                    </a:lnTo>
                    <a:lnTo>
                      <a:pt x="316" y="46"/>
                    </a:lnTo>
                    <a:lnTo>
                      <a:pt x="316" y="46"/>
                    </a:lnTo>
                    <a:lnTo>
                      <a:pt x="316" y="45"/>
                    </a:lnTo>
                    <a:lnTo>
                      <a:pt x="318" y="45"/>
                    </a:lnTo>
                    <a:lnTo>
                      <a:pt x="321" y="43"/>
                    </a:lnTo>
                    <a:lnTo>
                      <a:pt x="330" y="40"/>
                    </a:lnTo>
                    <a:lnTo>
                      <a:pt x="338" y="37"/>
                    </a:lnTo>
                    <a:lnTo>
                      <a:pt x="339" y="42"/>
                    </a:lnTo>
                    <a:lnTo>
                      <a:pt x="338" y="51"/>
                    </a:lnTo>
                    <a:lnTo>
                      <a:pt x="335" y="59"/>
                    </a:lnTo>
                    <a:lnTo>
                      <a:pt x="333" y="63"/>
                    </a:lnTo>
                    <a:lnTo>
                      <a:pt x="336" y="69"/>
                    </a:lnTo>
                    <a:lnTo>
                      <a:pt x="339" y="73"/>
                    </a:lnTo>
                    <a:lnTo>
                      <a:pt x="343" y="76"/>
                    </a:lnTo>
                    <a:lnTo>
                      <a:pt x="347" y="79"/>
                    </a:lnTo>
                    <a:lnTo>
                      <a:pt x="350" y="82"/>
                    </a:lnTo>
                    <a:lnTo>
                      <a:pt x="353" y="85"/>
                    </a:lnTo>
                    <a:lnTo>
                      <a:pt x="356" y="86"/>
                    </a:lnTo>
                    <a:lnTo>
                      <a:pt x="358" y="88"/>
                    </a:lnTo>
                    <a:lnTo>
                      <a:pt x="360" y="90"/>
                    </a:lnTo>
                    <a:lnTo>
                      <a:pt x="360" y="90"/>
                    </a:lnTo>
                    <a:lnTo>
                      <a:pt x="358" y="93"/>
                    </a:lnTo>
                    <a:lnTo>
                      <a:pt x="358" y="97"/>
                    </a:lnTo>
                    <a:lnTo>
                      <a:pt x="360" y="100"/>
                    </a:lnTo>
                    <a:lnTo>
                      <a:pt x="360" y="105"/>
                    </a:lnTo>
                    <a:lnTo>
                      <a:pt x="361" y="110"/>
                    </a:lnTo>
                    <a:lnTo>
                      <a:pt x="364" y="111"/>
                    </a:lnTo>
                    <a:lnTo>
                      <a:pt x="372" y="114"/>
                    </a:lnTo>
                    <a:lnTo>
                      <a:pt x="380" y="114"/>
                    </a:lnTo>
                    <a:lnTo>
                      <a:pt x="389" y="114"/>
                    </a:lnTo>
                    <a:lnTo>
                      <a:pt x="394" y="117"/>
                    </a:lnTo>
                    <a:lnTo>
                      <a:pt x="398" y="122"/>
                    </a:lnTo>
                    <a:lnTo>
                      <a:pt x="401" y="128"/>
                    </a:lnTo>
                    <a:lnTo>
                      <a:pt x="401" y="134"/>
                    </a:lnTo>
                    <a:lnTo>
                      <a:pt x="397" y="145"/>
                    </a:lnTo>
                    <a:lnTo>
                      <a:pt x="395" y="148"/>
                    </a:lnTo>
                    <a:lnTo>
                      <a:pt x="394" y="150"/>
                    </a:lnTo>
                    <a:lnTo>
                      <a:pt x="392" y="151"/>
                    </a:lnTo>
                    <a:lnTo>
                      <a:pt x="392" y="151"/>
                    </a:lnTo>
                    <a:lnTo>
                      <a:pt x="390" y="151"/>
                    </a:lnTo>
                    <a:lnTo>
                      <a:pt x="390" y="150"/>
                    </a:lnTo>
                    <a:lnTo>
                      <a:pt x="390" y="150"/>
                    </a:lnTo>
                    <a:lnTo>
                      <a:pt x="390" y="151"/>
                    </a:lnTo>
                    <a:lnTo>
                      <a:pt x="389" y="153"/>
                    </a:lnTo>
                    <a:lnTo>
                      <a:pt x="389" y="156"/>
                    </a:lnTo>
                    <a:lnTo>
                      <a:pt x="387" y="161"/>
                    </a:lnTo>
                    <a:lnTo>
                      <a:pt x="383" y="173"/>
                    </a:lnTo>
                    <a:lnTo>
                      <a:pt x="381" y="182"/>
                    </a:lnTo>
                    <a:lnTo>
                      <a:pt x="383" y="190"/>
                    </a:lnTo>
                    <a:lnTo>
                      <a:pt x="387" y="201"/>
                    </a:lnTo>
                    <a:lnTo>
                      <a:pt x="392" y="210"/>
                    </a:lnTo>
                    <a:lnTo>
                      <a:pt x="395" y="220"/>
                    </a:lnTo>
                    <a:lnTo>
                      <a:pt x="397" y="229"/>
                    </a:lnTo>
                    <a:lnTo>
                      <a:pt x="394" y="244"/>
                    </a:lnTo>
                    <a:lnTo>
                      <a:pt x="392" y="258"/>
                    </a:lnTo>
                    <a:lnTo>
                      <a:pt x="389" y="274"/>
                    </a:lnTo>
                    <a:lnTo>
                      <a:pt x="387" y="286"/>
                    </a:lnTo>
                    <a:lnTo>
                      <a:pt x="387" y="295"/>
                    </a:lnTo>
                    <a:lnTo>
                      <a:pt x="387" y="298"/>
                    </a:lnTo>
                    <a:lnTo>
                      <a:pt x="364" y="326"/>
                    </a:lnTo>
                    <a:lnTo>
                      <a:pt x="364" y="328"/>
                    </a:lnTo>
                    <a:lnTo>
                      <a:pt x="363" y="331"/>
                    </a:lnTo>
                    <a:lnTo>
                      <a:pt x="361" y="334"/>
                    </a:lnTo>
                    <a:lnTo>
                      <a:pt x="360" y="337"/>
                    </a:lnTo>
                    <a:lnTo>
                      <a:pt x="358" y="342"/>
                    </a:lnTo>
                    <a:lnTo>
                      <a:pt x="356" y="346"/>
                    </a:lnTo>
                    <a:lnTo>
                      <a:pt x="356" y="350"/>
                    </a:lnTo>
                    <a:lnTo>
                      <a:pt x="355" y="357"/>
                    </a:lnTo>
                    <a:lnTo>
                      <a:pt x="353" y="367"/>
                    </a:lnTo>
                    <a:lnTo>
                      <a:pt x="352" y="377"/>
                    </a:lnTo>
                    <a:lnTo>
                      <a:pt x="349" y="390"/>
                    </a:lnTo>
                    <a:lnTo>
                      <a:pt x="341" y="404"/>
                    </a:lnTo>
                    <a:lnTo>
                      <a:pt x="339" y="404"/>
                    </a:lnTo>
                    <a:lnTo>
                      <a:pt x="324" y="399"/>
                    </a:lnTo>
                    <a:lnTo>
                      <a:pt x="316" y="398"/>
                    </a:lnTo>
                    <a:lnTo>
                      <a:pt x="313" y="396"/>
                    </a:lnTo>
                    <a:lnTo>
                      <a:pt x="312" y="398"/>
                    </a:lnTo>
                    <a:lnTo>
                      <a:pt x="312" y="399"/>
                    </a:lnTo>
                    <a:lnTo>
                      <a:pt x="312" y="401"/>
                    </a:lnTo>
                    <a:lnTo>
                      <a:pt x="308" y="401"/>
                    </a:lnTo>
                    <a:lnTo>
                      <a:pt x="299" y="402"/>
                    </a:lnTo>
                    <a:lnTo>
                      <a:pt x="293" y="407"/>
                    </a:lnTo>
                    <a:lnTo>
                      <a:pt x="285" y="411"/>
                    </a:lnTo>
                    <a:lnTo>
                      <a:pt x="276" y="413"/>
                    </a:lnTo>
                    <a:lnTo>
                      <a:pt x="270" y="413"/>
                    </a:lnTo>
                    <a:lnTo>
                      <a:pt x="267" y="413"/>
                    </a:lnTo>
                    <a:lnTo>
                      <a:pt x="265" y="413"/>
                    </a:lnTo>
                    <a:lnTo>
                      <a:pt x="260" y="415"/>
                    </a:lnTo>
                    <a:lnTo>
                      <a:pt x="251" y="415"/>
                    </a:lnTo>
                    <a:lnTo>
                      <a:pt x="237" y="416"/>
                    </a:lnTo>
                    <a:lnTo>
                      <a:pt x="217" y="418"/>
                    </a:lnTo>
                    <a:lnTo>
                      <a:pt x="200" y="419"/>
                    </a:lnTo>
                    <a:lnTo>
                      <a:pt x="189" y="421"/>
                    </a:lnTo>
                    <a:lnTo>
                      <a:pt x="185" y="422"/>
                    </a:lnTo>
                    <a:lnTo>
                      <a:pt x="185" y="422"/>
                    </a:lnTo>
                    <a:lnTo>
                      <a:pt x="186" y="422"/>
                    </a:lnTo>
                    <a:lnTo>
                      <a:pt x="189" y="424"/>
                    </a:lnTo>
                    <a:lnTo>
                      <a:pt x="189" y="424"/>
                    </a:lnTo>
                    <a:lnTo>
                      <a:pt x="186" y="424"/>
                    </a:lnTo>
                    <a:lnTo>
                      <a:pt x="182" y="422"/>
                    </a:lnTo>
                    <a:lnTo>
                      <a:pt x="177" y="421"/>
                    </a:lnTo>
                    <a:lnTo>
                      <a:pt x="172" y="418"/>
                    </a:lnTo>
                    <a:lnTo>
                      <a:pt x="169" y="413"/>
                    </a:lnTo>
                    <a:lnTo>
                      <a:pt x="166" y="407"/>
                    </a:lnTo>
                    <a:lnTo>
                      <a:pt x="165" y="401"/>
                    </a:lnTo>
                    <a:lnTo>
                      <a:pt x="163" y="398"/>
                    </a:lnTo>
                    <a:lnTo>
                      <a:pt x="161" y="394"/>
                    </a:lnTo>
                    <a:lnTo>
                      <a:pt x="161" y="393"/>
                    </a:lnTo>
                    <a:lnTo>
                      <a:pt x="161" y="393"/>
                    </a:lnTo>
                    <a:lnTo>
                      <a:pt x="161" y="393"/>
                    </a:lnTo>
                    <a:lnTo>
                      <a:pt x="160" y="393"/>
                    </a:lnTo>
                    <a:lnTo>
                      <a:pt x="160" y="393"/>
                    </a:lnTo>
                    <a:lnTo>
                      <a:pt x="158" y="391"/>
                    </a:lnTo>
                    <a:lnTo>
                      <a:pt x="157" y="388"/>
                    </a:lnTo>
                    <a:lnTo>
                      <a:pt x="154" y="385"/>
                    </a:lnTo>
                    <a:lnTo>
                      <a:pt x="146" y="377"/>
                    </a:lnTo>
                    <a:lnTo>
                      <a:pt x="137" y="377"/>
                    </a:lnTo>
                    <a:lnTo>
                      <a:pt x="127" y="377"/>
                    </a:lnTo>
                    <a:lnTo>
                      <a:pt x="118" y="377"/>
                    </a:lnTo>
                    <a:lnTo>
                      <a:pt x="110" y="376"/>
                    </a:lnTo>
                    <a:lnTo>
                      <a:pt x="103" y="371"/>
                    </a:lnTo>
                    <a:lnTo>
                      <a:pt x="92" y="367"/>
                    </a:lnTo>
                    <a:lnTo>
                      <a:pt x="78" y="360"/>
                    </a:lnTo>
                    <a:lnTo>
                      <a:pt x="73" y="357"/>
                    </a:lnTo>
                    <a:lnTo>
                      <a:pt x="70" y="356"/>
                    </a:lnTo>
                    <a:lnTo>
                      <a:pt x="69" y="356"/>
                    </a:lnTo>
                    <a:lnTo>
                      <a:pt x="67" y="356"/>
                    </a:lnTo>
                    <a:lnTo>
                      <a:pt x="67" y="356"/>
                    </a:lnTo>
                    <a:lnTo>
                      <a:pt x="67" y="356"/>
                    </a:lnTo>
                    <a:lnTo>
                      <a:pt x="69" y="357"/>
                    </a:lnTo>
                    <a:lnTo>
                      <a:pt x="69" y="357"/>
                    </a:lnTo>
                    <a:lnTo>
                      <a:pt x="69" y="359"/>
                    </a:lnTo>
                    <a:lnTo>
                      <a:pt x="67" y="359"/>
                    </a:lnTo>
                    <a:lnTo>
                      <a:pt x="65" y="360"/>
                    </a:lnTo>
                    <a:lnTo>
                      <a:pt x="62" y="360"/>
                    </a:lnTo>
                    <a:lnTo>
                      <a:pt x="50" y="362"/>
                    </a:lnTo>
                    <a:lnTo>
                      <a:pt x="41" y="364"/>
                    </a:lnTo>
                    <a:lnTo>
                      <a:pt x="38" y="365"/>
                    </a:lnTo>
                    <a:lnTo>
                      <a:pt x="36" y="351"/>
                    </a:lnTo>
                    <a:lnTo>
                      <a:pt x="34" y="345"/>
                    </a:lnTo>
                    <a:lnTo>
                      <a:pt x="34" y="345"/>
                    </a:lnTo>
                    <a:lnTo>
                      <a:pt x="31" y="343"/>
                    </a:lnTo>
                    <a:lnTo>
                      <a:pt x="27" y="342"/>
                    </a:lnTo>
                    <a:lnTo>
                      <a:pt x="21" y="339"/>
                    </a:lnTo>
                    <a:lnTo>
                      <a:pt x="14" y="334"/>
                    </a:lnTo>
                    <a:lnTo>
                      <a:pt x="10" y="328"/>
                    </a:lnTo>
                    <a:lnTo>
                      <a:pt x="8" y="320"/>
                    </a:lnTo>
                    <a:lnTo>
                      <a:pt x="8" y="311"/>
                    </a:lnTo>
                    <a:lnTo>
                      <a:pt x="7" y="298"/>
                    </a:lnTo>
                    <a:lnTo>
                      <a:pt x="4" y="289"/>
                    </a:lnTo>
                    <a:lnTo>
                      <a:pt x="0" y="281"/>
                    </a:lnTo>
                    <a:lnTo>
                      <a:pt x="0" y="272"/>
                    </a:lnTo>
                    <a:lnTo>
                      <a:pt x="2" y="261"/>
                    </a:lnTo>
                    <a:lnTo>
                      <a:pt x="4" y="257"/>
                    </a:lnTo>
                    <a:lnTo>
                      <a:pt x="4" y="255"/>
                    </a:lnTo>
                    <a:lnTo>
                      <a:pt x="5" y="254"/>
                    </a:lnTo>
                    <a:lnTo>
                      <a:pt x="5" y="252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7" y="254"/>
                    </a:lnTo>
                    <a:lnTo>
                      <a:pt x="8" y="252"/>
                    </a:lnTo>
                    <a:lnTo>
                      <a:pt x="10" y="249"/>
                    </a:lnTo>
                    <a:lnTo>
                      <a:pt x="16" y="238"/>
                    </a:lnTo>
                    <a:lnTo>
                      <a:pt x="21" y="230"/>
                    </a:lnTo>
                    <a:lnTo>
                      <a:pt x="22" y="221"/>
                    </a:lnTo>
                    <a:lnTo>
                      <a:pt x="22" y="213"/>
                    </a:lnTo>
                    <a:lnTo>
                      <a:pt x="21" y="207"/>
                    </a:lnTo>
                    <a:lnTo>
                      <a:pt x="19" y="193"/>
                    </a:lnTo>
                    <a:lnTo>
                      <a:pt x="17" y="175"/>
                    </a:lnTo>
                    <a:lnTo>
                      <a:pt x="16" y="162"/>
                    </a:lnTo>
                    <a:lnTo>
                      <a:pt x="13" y="156"/>
                    </a:lnTo>
                    <a:lnTo>
                      <a:pt x="11" y="151"/>
                    </a:lnTo>
                    <a:lnTo>
                      <a:pt x="10" y="145"/>
                    </a:lnTo>
                    <a:lnTo>
                      <a:pt x="8" y="134"/>
                    </a:lnTo>
                    <a:lnTo>
                      <a:pt x="10" y="125"/>
                    </a:lnTo>
                    <a:lnTo>
                      <a:pt x="10" y="111"/>
                    </a:lnTo>
                    <a:lnTo>
                      <a:pt x="10" y="82"/>
                    </a:lnTo>
                    <a:lnTo>
                      <a:pt x="10" y="71"/>
                    </a:lnTo>
                    <a:lnTo>
                      <a:pt x="13" y="63"/>
                    </a:lnTo>
                    <a:lnTo>
                      <a:pt x="14" y="57"/>
                    </a:lnTo>
                    <a:lnTo>
                      <a:pt x="17" y="49"/>
                    </a:lnTo>
                    <a:lnTo>
                      <a:pt x="19" y="42"/>
                    </a:lnTo>
                    <a:lnTo>
                      <a:pt x="21" y="35"/>
                    </a:lnTo>
                    <a:lnTo>
                      <a:pt x="24" y="29"/>
                    </a:lnTo>
                    <a:lnTo>
                      <a:pt x="30" y="18"/>
                    </a:lnTo>
                    <a:lnTo>
                      <a:pt x="31" y="14"/>
                    </a:lnTo>
                    <a:lnTo>
                      <a:pt x="33" y="12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6" y="9"/>
                    </a:lnTo>
                    <a:lnTo>
                      <a:pt x="38" y="6"/>
                    </a:lnTo>
                    <a:lnTo>
                      <a:pt x="39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 56"/>
              <p:cNvSpPr>
                <a:spLocks/>
              </p:cNvSpPr>
              <p:nvPr/>
            </p:nvSpPr>
            <p:spPr bwMode="auto">
              <a:xfrm>
                <a:off x="3451046" y="1132206"/>
                <a:ext cx="294675" cy="509774"/>
              </a:xfrm>
              <a:custGeom>
                <a:avLst/>
                <a:gdLst>
                  <a:gd name="T0" fmla="*/ 235 w 237"/>
                  <a:gd name="T1" fmla="*/ 2 h 410"/>
                  <a:gd name="T2" fmla="*/ 235 w 237"/>
                  <a:gd name="T3" fmla="*/ 3 h 410"/>
                  <a:gd name="T4" fmla="*/ 237 w 237"/>
                  <a:gd name="T5" fmla="*/ 6 h 410"/>
                  <a:gd name="T6" fmla="*/ 235 w 237"/>
                  <a:gd name="T7" fmla="*/ 11 h 410"/>
                  <a:gd name="T8" fmla="*/ 231 w 237"/>
                  <a:gd name="T9" fmla="*/ 29 h 410"/>
                  <a:gd name="T10" fmla="*/ 223 w 237"/>
                  <a:gd name="T11" fmla="*/ 45 h 410"/>
                  <a:gd name="T12" fmla="*/ 218 w 237"/>
                  <a:gd name="T13" fmla="*/ 63 h 410"/>
                  <a:gd name="T14" fmla="*/ 212 w 237"/>
                  <a:gd name="T15" fmla="*/ 80 h 410"/>
                  <a:gd name="T16" fmla="*/ 203 w 237"/>
                  <a:gd name="T17" fmla="*/ 111 h 410"/>
                  <a:gd name="T18" fmla="*/ 201 w 237"/>
                  <a:gd name="T19" fmla="*/ 133 h 410"/>
                  <a:gd name="T20" fmla="*/ 192 w 237"/>
                  <a:gd name="T21" fmla="*/ 169 h 410"/>
                  <a:gd name="T22" fmla="*/ 183 w 237"/>
                  <a:gd name="T23" fmla="*/ 187 h 410"/>
                  <a:gd name="T24" fmla="*/ 180 w 237"/>
                  <a:gd name="T25" fmla="*/ 197 h 410"/>
                  <a:gd name="T26" fmla="*/ 175 w 237"/>
                  <a:gd name="T27" fmla="*/ 206 h 410"/>
                  <a:gd name="T28" fmla="*/ 172 w 237"/>
                  <a:gd name="T29" fmla="*/ 212 h 410"/>
                  <a:gd name="T30" fmla="*/ 170 w 237"/>
                  <a:gd name="T31" fmla="*/ 214 h 410"/>
                  <a:gd name="T32" fmla="*/ 170 w 237"/>
                  <a:gd name="T33" fmla="*/ 214 h 410"/>
                  <a:gd name="T34" fmla="*/ 170 w 237"/>
                  <a:gd name="T35" fmla="*/ 214 h 410"/>
                  <a:gd name="T36" fmla="*/ 169 w 237"/>
                  <a:gd name="T37" fmla="*/ 215 h 410"/>
                  <a:gd name="T38" fmla="*/ 166 w 237"/>
                  <a:gd name="T39" fmla="*/ 221 h 410"/>
                  <a:gd name="T40" fmla="*/ 157 w 237"/>
                  <a:gd name="T41" fmla="*/ 238 h 410"/>
                  <a:gd name="T42" fmla="*/ 153 w 237"/>
                  <a:gd name="T43" fmla="*/ 252 h 410"/>
                  <a:gd name="T44" fmla="*/ 149 w 237"/>
                  <a:gd name="T45" fmla="*/ 266 h 410"/>
                  <a:gd name="T46" fmla="*/ 146 w 237"/>
                  <a:gd name="T47" fmla="*/ 285 h 410"/>
                  <a:gd name="T48" fmla="*/ 146 w 237"/>
                  <a:gd name="T49" fmla="*/ 328 h 410"/>
                  <a:gd name="T50" fmla="*/ 146 w 237"/>
                  <a:gd name="T51" fmla="*/ 348 h 410"/>
                  <a:gd name="T52" fmla="*/ 149 w 237"/>
                  <a:gd name="T53" fmla="*/ 359 h 410"/>
                  <a:gd name="T54" fmla="*/ 153 w 237"/>
                  <a:gd name="T55" fmla="*/ 378 h 410"/>
                  <a:gd name="T56" fmla="*/ 157 w 237"/>
                  <a:gd name="T57" fmla="*/ 410 h 410"/>
                  <a:gd name="T58" fmla="*/ 132 w 237"/>
                  <a:gd name="T59" fmla="*/ 401 h 410"/>
                  <a:gd name="T60" fmla="*/ 98 w 237"/>
                  <a:gd name="T61" fmla="*/ 376 h 410"/>
                  <a:gd name="T62" fmla="*/ 70 w 237"/>
                  <a:gd name="T63" fmla="*/ 364 h 410"/>
                  <a:gd name="T64" fmla="*/ 64 w 237"/>
                  <a:gd name="T65" fmla="*/ 359 h 410"/>
                  <a:gd name="T66" fmla="*/ 56 w 237"/>
                  <a:gd name="T67" fmla="*/ 353 h 410"/>
                  <a:gd name="T68" fmla="*/ 47 w 237"/>
                  <a:gd name="T69" fmla="*/ 345 h 410"/>
                  <a:gd name="T70" fmla="*/ 39 w 237"/>
                  <a:gd name="T71" fmla="*/ 337 h 410"/>
                  <a:gd name="T72" fmla="*/ 34 w 237"/>
                  <a:gd name="T73" fmla="*/ 333 h 410"/>
                  <a:gd name="T74" fmla="*/ 14 w 237"/>
                  <a:gd name="T75" fmla="*/ 302 h 410"/>
                  <a:gd name="T76" fmla="*/ 11 w 237"/>
                  <a:gd name="T77" fmla="*/ 293 h 410"/>
                  <a:gd name="T78" fmla="*/ 6 w 237"/>
                  <a:gd name="T79" fmla="*/ 272 h 410"/>
                  <a:gd name="T80" fmla="*/ 8 w 237"/>
                  <a:gd name="T81" fmla="*/ 249 h 410"/>
                  <a:gd name="T82" fmla="*/ 10 w 237"/>
                  <a:gd name="T83" fmla="*/ 226 h 410"/>
                  <a:gd name="T84" fmla="*/ 0 w 237"/>
                  <a:gd name="T85" fmla="*/ 190 h 410"/>
                  <a:gd name="T86" fmla="*/ 3 w 237"/>
                  <a:gd name="T87" fmla="*/ 181 h 410"/>
                  <a:gd name="T88" fmla="*/ 6 w 237"/>
                  <a:gd name="T89" fmla="*/ 156 h 410"/>
                  <a:gd name="T90" fmla="*/ 3 w 237"/>
                  <a:gd name="T91" fmla="*/ 128 h 410"/>
                  <a:gd name="T92" fmla="*/ 13 w 237"/>
                  <a:gd name="T93" fmla="*/ 108 h 410"/>
                  <a:gd name="T94" fmla="*/ 40 w 237"/>
                  <a:gd name="T95" fmla="*/ 90 h 410"/>
                  <a:gd name="T96" fmla="*/ 57 w 237"/>
                  <a:gd name="T97" fmla="*/ 77 h 410"/>
                  <a:gd name="T98" fmla="*/ 76 w 237"/>
                  <a:gd name="T99" fmla="*/ 53 h 410"/>
                  <a:gd name="T100" fmla="*/ 110 w 237"/>
                  <a:gd name="T101" fmla="*/ 28 h 410"/>
                  <a:gd name="T102" fmla="*/ 126 w 237"/>
                  <a:gd name="T103" fmla="*/ 20 h 410"/>
                  <a:gd name="T104" fmla="*/ 138 w 237"/>
                  <a:gd name="T105" fmla="*/ 15 h 410"/>
                  <a:gd name="T106" fmla="*/ 158 w 237"/>
                  <a:gd name="T107" fmla="*/ 6 h 410"/>
                  <a:gd name="T108" fmla="*/ 172 w 237"/>
                  <a:gd name="T109" fmla="*/ 12 h 410"/>
                  <a:gd name="T110" fmla="*/ 175 w 237"/>
                  <a:gd name="T111" fmla="*/ 22 h 410"/>
                  <a:gd name="T112" fmla="*/ 181 w 237"/>
                  <a:gd name="T113" fmla="*/ 25 h 410"/>
                  <a:gd name="T114" fmla="*/ 189 w 237"/>
                  <a:gd name="T115" fmla="*/ 22 h 410"/>
                  <a:gd name="T116" fmla="*/ 198 w 237"/>
                  <a:gd name="T117" fmla="*/ 14 h 410"/>
                  <a:gd name="T118" fmla="*/ 215 w 237"/>
                  <a:gd name="T119" fmla="*/ 5 h 410"/>
                  <a:gd name="T120" fmla="*/ 229 w 237"/>
                  <a:gd name="T12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7" h="410">
                    <a:moveTo>
                      <a:pt x="235" y="0"/>
                    </a:moveTo>
                    <a:lnTo>
                      <a:pt x="235" y="2"/>
                    </a:lnTo>
                    <a:lnTo>
                      <a:pt x="235" y="3"/>
                    </a:lnTo>
                    <a:lnTo>
                      <a:pt x="235" y="3"/>
                    </a:lnTo>
                    <a:lnTo>
                      <a:pt x="237" y="5"/>
                    </a:lnTo>
                    <a:lnTo>
                      <a:pt x="237" y="6"/>
                    </a:lnTo>
                    <a:lnTo>
                      <a:pt x="235" y="8"/>
                    </a:lnTo>
                    <a:lnTo>
                      <a:pt x="235" y="11"/>
                    </a:lnTo>
                    <a:lnTo>
                      <a:pt x="234" y="17"/>
                    </a:lnTo>
                    <a:lnTo>
                      <a:pt x="231" y="29"/>
                    </a:lnTo>
                    <a:lnTo>
                      <a:pt x="226" y="39"/>
                    </a:lnTo>
                    <a:lnTo>
                      <a:pt x="223" y="45"/>
                    </a:lnTo>
                    <a:lnTo>
                      <a:pt x="222" y="54"/>
                    </a:lnTo>
                    <a:lnTo>
                      <a:pt x="218" y="63"/>
                    </a:lnTo>
                    <a:lnTo>
                      <a:pt x="215" y="71"/>
                    </a:lnTo>
                    <a:lnTo>
                      <a:pt x="212" y="80"/>
                    </a:lnTo>
                    <a:lnTo>
                      <a:pt x="206" y="94"/>
                    </a:lnTo>
                    <a:lnTo>
                      <a:pt x="203" y="111"/>
                    </a:lnTo>
                    <a:lnTo>
                      <a:pt x="201" y="122"/>
                    </a:lnTo>
                    <a:lnTo>
                      <a:pt x="201" y="133"/>
                    </a:lnTo>
                    <a:lnTo>
                      <a:pt x="198" y="145"/>
                    </a:lnTo>
                    <a:lnTo>
                      <a:pt x="192" y="169"/>
                    </a:lnTo>
                    <a:lnTo>
                      <a:pt x="186" y="183"/>
                    </a:lnTo>
                    <a:lnTo>
                      <a:pt x="183" y="187"/>
                    </a:lnTo>
                    <a:lnTo>
                      <a:pt x="181" y="192"/>
                    </a:lnTo>
                    <a:lnTo>
                      <a:pt x="180" y="197"/>
                    </a:lnTo>
                    <a:lnTo>
                      <a:pt x="177" y="203"/>
                    </a:lnTo>
                    <a:lnTo>
                      <a:pt x="175" y="206"/>
                    </a:lnTo>
                    <a:lnTo>
                      <a:pt x="174" y="209"/>
                    </a:lnTo>
                    <a:lnTo>
                      <a:pt x="172" y="212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69" y="215"/>
                    </a:lnTo>
                    <a:lnTo>
                      <a:pt x="167" y="217"/>
                    </a:lnTo>
                    <a:lnTo>
                      <a:pt x="166" y="221"/>
                    </a:lnTo>
                    <a:lnTo>
                      <a:pt x="160" y="232"/>
                    </a:lnTo>
                    <a:lnTo>
                      <a:pt x="157" y="238"/>
                    </a:lnTo>
                    <a:lnTo>
                      <a:pt x="155" y="245"/>
                    </a:lnTo>
                    <a:lnTo>
                      <a:pt x="153" y="252"/>
                    </a:lnTo>
                    <a:lnTo>
                      <a:pt x="150" y="260"/>
                    </a:lnTo>
                    <a:lnTo>
                      <a:pt x="149" y="266"/>
                    </a:lnTo>
                    <a:lnTo>
                      <a:pt x="146" y="274"/>
                    </a:lnTo>
                    <a:lnTo>
                      <a:pt x="146" y="285"/>
                    </a:lnTo>
                    <a:lnTo>
                      <a:pt x="146" y="314"/>
                    </a:lnTo>
                    <a:lnTo>
                      <a:pt x="146" y="328"/>
                    </a:lnTo>
                    <a:lnTo>
                      <a:pt x="144" y="337"/>
                    </a:lnTo>
                    <a:lnTo>
                      <a:pt x="146" y="348"/>
                    </a:lnTo>
                    <a:lnTo>
                      <a:pt x="147" y="354"/>
                    </a:lnTo>
                    <a:lnTo>
                      <a:pt x="149" y="359"/>
                    </a:lnTo>
                    <a:lnTo>
                      <a:pt x="152" y="365"/>
                    </a:lnTo>
                    <a:lnTo>
                      <a:pt x="153" y="378"/>
                    </a:lnTo>
                    <a:lnTo>
                      <a:pt x="155" y="396"/>
                    </a:lnTo>
                    <a:lnTo>
                      <a:pt x="157" y="410"/>
                    </a:lnTo>
                    <a:lnTo>
                      <a:pt x="146" y="407"/>
                    </a:lnTo>
                    <a:lnTo>
                      <a:pt x="132" y="401"/>
                    </a:lnTo>
                    <a:lnTo>
                      <a:pt x="118" y="392"/>
                    </a:lnTo>
                    <a:lnTo>
                      <a:pt x="98" y="376"/>
                    </a:lnTo>
                    <a:lnTo>
                      <a:pt x="81" y="367"/>
                    </a:lnTo>
                    <a:lnTo>
                      <a:pt x="70" y="364"/>
                    </a:lnTo>
                    <a:lnTo>
                      <a:pt x="67" y="362"/>
                    </a:lnTo>
                    <a:lnTo>
                      <a:pt x="64" y="359"/>
                    </a:lnTo>
                    <a:lnTo>
                      <a:pt x="61" y="356"/>
                    </a:lnTo>
                    <a:lnTo>
                      <a:pt x="56" y="353"/>
                    </a:lnTo>
                    <a:lnTo>
                      <a:pt x="51" y="348"/>
                    </a:lnTo>
                    <a:lnTo>
                      <a:pt x="47" y="345"/>
                    </a:lnTo>
                    <a:lnTo>
                      <a:pt x="44" y="341"/>
                    </a:lnTo>
                    <a:lnTo>
                      <a:pt x="39" y="337"/>
                    </a:lnTo>
                    <a:lnTo>
                      <a:pt x="37" y="336"/>
                    </a:lnTo>
                    <a:lnTo>
                      <a:pt x="34" y="333"/>
                    </a:lnTo>
                    <a:lnTo>
                      <a:pt x="34" y="333"/>
                    </a:lnTo>
                    <a:lnTo>
                      <a:pt x="14" y="302"/>
                    </a:lnTo>
                    <a:lnTo>
                      <a:pt x="13" y="300"/>
                    </a:lnTo>
                    <a:lnTo>
                      <a:pt x="11" y="293"/>
                    </a:lnTo>
                    <a:lnTo>
                      <a:pt x="8" y="283"/>
                    </a:lnTo>
                    <a:lnTo>
                      <a:pt x="6" y="272"/>
                    </a:lnTo>
                    <a:lnTo>
                      <a:pt x="6" y="262"/>
                    </a:lnTo>
                    <a:lnTo>
                      <a:pt x="8" y="249"/>
                    </a:lnTo>
                    <a:lnTo>
                      <a:pt x="10" y="238"/>
                    </a:lnTo>
                    <a:lnTo>
                      <a:pt x="10" y="226"/>
                    </a:lnTo>
                    <a:lnTo>
                      <a:pt x="6" y="207"/>
                    </a:lnTo>
                    <a:lnTo>
                      <a:pt x="0" y="190"/>
                    </a:lnTo>
                    <a:lnTo>
                      <a:pt x="2" y="186"/>
                    </a:lnTo>
                    <a:lnTo>
                      <a:pt x="3" y="181"/>
                    </a:lnTo>
                    <a:lnTo>
                      <a:pt x="5" y="173"/>
                    </a:lnTo>
                    <a:lnTo>
                      <a:pt x="6" y="156"/>
                    </a:lnTo>
                    <a:lnTo>
                      <a:pt x="5" y="141"/>
                    </a:lnTo>
                    <a:lnTo>
                      <a:pt x="3" y="128"/>
                    </a:lnTo>
                    <a:lnTo>
                      <a:pt x="5" y="118"/>
                    </a:lnTo>
                    <a:lnTo>
                      <a:pt x="13" y="108"/>
                    </a:lnTo>
                    <a:lnTo>
                      <a:pt x="25" y="98"/>
                    </a:lnTo>
                    <a:lnTo>
                      <a:pt x="40" y="90"/>
                    </a:lnTo>
                    <a:lnTo>
                      <a:pt x="51" y="84"/>
                    </a:lnTo>
                    <a:lnTo>
                      <a:pt x="57" y="77"/>
                    </a:lnTo>
                    <a:lnTo>
                      <a:pt x="65" y="67"/>
                    </a:lnTo>
                    <a:lnTo>
                      <a:pt x="76" y="53"/>
                    </a:lnTo>
                    <a:lnTo>
                      <a:pt x="96" y="37"/>
                    </a:lnTo>
                    <a:lnTo>
                      <a:pt x="110" y="28"/>
                    </a:lnTo>
                    <a:lnTo>
                      <a:pt x="119" y="23"/>
                    </a:lnTo>
                    <a:lnTo>
                      <a:pt x="126" y="20"/>
                    </a:lnTo>
                    <a:lnTo>
                      <a:pt x="132" y="19"/>
                    </a:lnTo>
                    <a:lnTo>
                      <a:pt x="138" y="15"/>
                    </a:lnTo>
                    <a:lnTo>
                      <a:pt x="146" y="12"/>
                    </a:lnTo>
                    <a:lnTo>
                      <a:pt x="158" y="6"/>
                    </a:lnTo>
                    <a:lnTo>
                      <a:pt x="166" y="8"/>
                    </a:lnTo>
                    <a:lnTo>
                      <a:pt x="172" y="12"/>
                    </a:lnTo>
                    <a:lnTo>
                      <a:pt x="174" y="17"/>
                    </a:lnTo>
                    <a:lnTo>
                      <a:pt x="175" y="22"/>
                    </a:lnTo>
                    <a:lnTo>
                      <a:pt x="178" y="23"/>
                    </a:lnTo>
                    <a:lnTo>
                      <a:pt x="181" y="25"/>
                    </a:lnTo>
                    <a:lnTo>
                      <a:pt x="186" y="23"/>
                    </a:lnTo>
                    <a:lnTo>
                      <a:pt x="189" y="22"/>
                    </a:lnTo>
                    <a:lnTo>
                      <a:pt x="194" y="17"/>
                    </a:lnTo>
                    <a:lnTo>
                      <a:pt x="198" y="14"/>
                    </a:lnTo>
                    <a:lnTo>
                      <a:pt x="205" y="11"/>
                    </a:lnTo>
                    <a:lnTo>
                      <a:pt x="215" y="5"/>
                    </a:lnTo>
                    <a:lnTo>
                      <a:pt x="223" y="2"/>
                    </a:lnTo>
                    <a:lnTo>
                      <a:pt x="229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 57"/>
              <p:cNvSpPr>
                <a:spLocks/>
              </p:cNvSpPr>
              <p:nvPr/>
            </p:nvSpPr>
            <p:spPr bwMode="auto">
              <a:xfrm>
                <a:off x="3186211" y="2014986"/>
                <a:ext cx="416523" cy="360572"/>
              </a:xfrm>
              <a:custGeom>
                <a:avLst/>
                <a:gdLst>
                  <a:gd name="T0" fmla="*/ 216 w 335"/>
                  <a:gd name="T1" fmla="*/ 10 h 290"/>
                  <a:gd name="T2" fmla="*/ 255 w 335"/>
                  <a:gd name="T3" fmla="*/ 16 h 290"/>
                  <a:gd name="T4" fmla="*/ 311 w 335"/>
                  <a:gd name="T5" fmla="*/ 14 h 290"/>
                  <a:gd name="T6" fmla="*/ 329 w 335"/>
                  <a:gd name="T7" fmla="*/ 50 h 290"/>
                  <a:gd name="T8" fmla="*/ 335 w 335"/>
                  <a:gd name="T9" fmla="*/ 56 h 290"/>
                  <a:gd name="T10" fmla="*/ 328 w 335"/>
                  <a:gd name="T11" fmla="*/ 84 h 290"/>
                  <a:gd name="T12" fmla="*/ 320 w 335"/>
                  <a:gd name="T13" fmla="*/ 96 h 290"/>
                  <a:gd name="T14" fmla="*/ 317 w 335"/>
                  <a:gd name="T15" fmla="*/ 103 h 290"/>
                  <a:gd name="T16" fmla="*/ 314 w 335"/>
                  <a:gd name="T17" fmla="*/ 123 h 290"/>
                  <a:gd name="T18" fmla="*/ 308 w 335"/>
                  <a:gd name="T19" fmla="*/ 126 h 290"/>
                  <a:gd name="T20" fmla="*/ 298 w 335"/>
                  <a:gd name="T21" fmla="*/ 126 h 290"/>
                  <a:gd name="T22" fmla="*/ 286 w 335"/>
                  <a:gd name="T23" fmla="*/ 140 h 290"/>
                  <a:gd name="T24" fmla="*/ 284 w 335"/>
                  <a:gd name="T25" fmla="*/ 134 h 290"/>
                  <a:gd name="T26" fmla="*/ 283 w 335"/>
                  <a:gd name="T27" fmla="*/ 121 h 290"/>
                  <a:gd name="T28" fmla="*/ 255 w 335"/>
                  <a:gd name="T29" fmla="*/ 140 h 290"/>
                  <a:gd name="T30" fmla="*/ 247 w 335"/>
                  <a:gd name="T31" fmla="*/ 155 h 290"/>
                  <a:gd name="T32" fmla="*/ 221 w 335"/>
                  <a:gd name="T33" fmla="*/ 169 h 290"/>
                  <a:gd name="T34" fmla="*/ 213 w 335"/>
                  <a:gd name="T35" fmla="*/ 175 h 290"/>
                  <a:gd name="T36" fmla="*/ 212 w 335"/>
                  <a:gd name="T37" fmla="*/ 180 h 290"/>
                  <a:gd name="T38" fmla="*/ 188 w 335"/>
                  <a:gd name="T39" fmla="*/ 185 h 290"/>
                  <a:gd name="T40" fmla="*/ 147 w 335"/>
                  <a:gd name="T41" fmla="*/ 188 h 290"/>
                  <a:gd name="T42" fmla="*/ 111 w 335"/>
                  <a:gd name="T43" fmla="*/ 195 h 290"/>
                  <a:gd name="T44" fmla="*/ 97 w 335"/>
                  <a:gd name="T45" fmla="*/ 200 h 290"/>
                  <a:gd name="T46" fmla="*/ 91 w 335"/>
                  <a:gd name="T47" fmla="*/ 205 h 290"/>
                  <a:gd name="T48" fmla="*/ 91 w 335"/>
                  <a:gd name="T49" fmla="*/ 250 h 290"/>
                  <a:gd name="T50" fmla="*/ 63 w 335"/>
                  <a:gd name="T51" fmla="*/ 268 h 290"/>
                  <a:gd name="T52" fmla="*/ 40 w 335"/>
                  <a:gd name="T53" fmla="*/ 279 h 290"/>
                  <a:gd name="T54" fmla="*/ 14 w 335"/>
                  <a:gd name="T55" fmla="*/ 290 h 290"/>
                  <a:gd name="T56" fmla="*/ 9 w 335"/>
                  <a:gd name="T57" fmla="*/ 270 h 290"/>
                  <a:gd name="T58" fmla="*/ 6 w 335"/>
                  <a:gd name="T59" fmla="*/ 243 h 290"/>
                  <a:gd name="T60" fmla="*/ 6 w 335"/>
                  <a:gd name="T61" fmla="*/ 206 h 290"/>
                  <a:gd name="T62" fmla="*/ 4 w 335"/>
                  <a:gd name="T63" fmla="*/ 194 h 290"/>
                  <a:gd name="T64" fmla="*/ 0 w 335"/>
                  <a:gd name="T65" fmla="*/ 178 h 290"/>
                  <a:gd name="T66" fmla="*/ 35 w 335"/>
                  <a:gd name="T67" fmla="*/ 115 h 290"/>
                  <a:gd name="T68" fmla="*/ 40 w 335"/>
                  <a:gd name="T69" fmla="*/ 112 h 290"/>
                  <a:gd name="T70" fmla="*/ 54 w 335"/>
                  <a:gd name="T71" fmla="*/ 100 h 290"/>
                  <a:gd name="T72" fmla="*/ 62 w 335"/>
                  <a:gd name="T73" fmla="*/ 93 h 290"/>
                  <a:gd name="T74" fmla="*/ 74 w 335"/>
                  <a:gd name="T75" fmla="*/ 89 h 290"/>
                  <a:gd name="T76" fmla="*/ 96 w 335"/>
                  <a:gd name="T77" fmla="*/ 73 h 290"/>
                  <a:gd name="T78" fmla="*/ 103 w 335"/>
                  <a:gd name="T79" fmla="*/ 53 h 290"/>
                  <a:gd name="T80" fmla="*/ 105 w 335"/>
                  <a:gd name="T81" fmla="*/ 41 h 290"/>
                  <a:gd name="T82" fmla="*/ 117 w 335"/>
                  <a:gd name="T83" fmla="*/ 38 h 290"/>
                  <a:gd name="T84" fmla="*/ 133 w 335"/>
                  <a:gd name="T85" fmla="*/ 38 h 290"/>
                  <a:gd name="T86" fmla="*/ 136 w 335"/>
                  <a:gd name="T87" fmla="*/ 38 h 290"/>
                  <a:gd name="T88" fmla="*/ 150 w 335"/>
                  <a:gd name="T89" fmla="*/ 35 h 290"/>
                  <a:gd name="T90" fmla="*/ 164 w 335"/>
                  <a:gd name="T91" fmla="*/ 30 h 290"/>
                  <a:gd name="T92" fmla="*/ 168 w 335"/>
                  <a:gd name="T93" fmla="*/ 30 h 290"/>
                  <a:gd name="T94" fmla="*/ 178 w 335"/>
                  <a:gd name="T95" fmla="*/ 22 h 290"/>
                  <a:gd name="T96" fmla="*/ 178 w 335"/>
                  <a:gd name="T97" fmla="*/ 17 h 290"/>
                  <a:gd name="T98" fmla="*/ 190 w 335"/>
                  <a:gd name="T99" fmla="*/ 17 h 290"/>
                  <a:gd name="T100" fmla="*/ 201 w 335"/>
                  <a:gd name="T101" fmla="*/ 13 h 290"/>
                  <a:gd name="T102" fmla="*/ 216 w 335"/>
                  <a:gd name="T103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5" h="290">
                    <a:moveTo>
                      <a:pt x="216" y="0"/>
                    </a:moveTo>
                    <a:lnTo>
                      <a:pt x="216" y="4"/>
                    </a:lnTo>
                    <a:lnTo>
                      <a:pt x="216" y="7"/>
                    </a:lnTo>
                    <a:lnTo>
                      <a:pt x="216" y="10"/>
                    </a:lnTo>
                    <a:lnTo>
                      <a:pt x="218" y="11"/>
                    </a:lnTo>
                    <a:lnTo>
                      <a:pt x="223" y="14"/>
                    </a:lnTo>
                    <a:lnTo>
                      <a:pt x="227" y="14"/>
                    </a:lnTo>
                    <a:lnTo>
                      <a:pt x="255" y="16"/>
                    </a:lnTo>
                    <a:lnTo>
                      <a:pt x="280" y="14"/>
                    </a:lnTo>
                    <a:lnTo>
                      <a:pt x="294" y="13"/>
                    </a:lnTo>
                    <a:lnTo>
                      <a:pt x="303" y="11"/>
                    </a:lnTo>
                    <a:lnTo>
                      <a:pt x="311" y="14"/>
                    </a:lnTo>
                    <a:lnTo>
                      <a:pt x="317" y="25"/>
                    </a:lnTo>
                    <a:lnTo>
                      <a:pt x="323" y="38"/>
                    </a:lnTo>
                    <a:lnTo>
                      <a:pt x="328" y="48"/>
                    </a:lnTo>
                    <a:lnTo>
                      <a:pt x="329" y="50"/>
                    </a:lnTo>
                    <a:lnTo>
                      <a:pt x="332" y="52"/>
                    </a:lnTo>
                    <a:lnTo>
                      <a:pt x="334" y="53"/>
                    </a:lnTo>
                    <a:lnTo>
                      <a:pt x="334" y="55"/>
                    </a:lnTo>
                    <a:lnTo>
                      <a:pt x="335" y="56"/>
                    </a:lnTo>
                    <a:lnTo>
                      <a:pt x="335" y="59"/>
                    </a:lnTo>
                    <a:lnTo>
                      <a:pt x="334" y="62"/>
                    </a:lnTo>
                    <a:lnTo>
                      <a:pt x="334" y="69"/>
                    </a:lnTo>
                    <a:lnTo>
                      <a:pt x="328" y="84"/>
                    </a:lnTo>
                    <a:lnTo>
                      <a:pt x="323" y="93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8" y="96"/>
                    </a:lnTo>
                    <a:lnTo>
                      <a:pt x="318" y="98"/>
                    </a:lnTo>
                    <a:lnTo>
                      <a:pt x="317" y="100"/>
                    </a:lnTo>
                    <a:lnTo>
                      <a:pt x="317" y="103"/>
                    </a:lnTo>
                    <a:lnTo>
                      <a:pt x="315" y="107"/>
                    </a:lnTo>
                    <a:lnTo>
                      <a:pt x="315" y="113"/>
                    </a:lnTo>
                    <a:lnTo>
                      <a:pt x="315" y="120"/>
                    </a:lnTo>
                    <a:lnTo>
                      <a:pt x="314" y="123"/>
                    </a:lnTo>
                    <a:lnTo>
                      <a:pt x="314" y="124"/>
                    </a:lnTo>
                    <a:lnTo>
                      <a:pt x="311" y="126"/>
                    </a:lnTo>
                    <a:lnTo>
                      <a:pt x="309" y="126"/>
                    </a:lnTo>
                    <a:lnTo>
                      <a:pt x="308" y="126"/>
                    </a:lnTo>
                    <a:lnTo>
                      <a:pt x="305" y="126"/>
                    </a:lnTo>
                    <a:lnTo>
                      <a:pt x="303" y="126"/>
                    </a:lnTo>
                    <a:lnTo>
                      <a:pt x="300" y="126"/>
                    </a:lnTo>
                    <a:lnTo>
                      <a:pt x="298" y="126"/>
                    </a:lnTo>
                    <a:lnTo>
                      <a:pt x="295" y="129"/>
                    </a:lnTo>
                    <a:lnTo>
                      <a:pt x="292" y="132"/>
                    </a:lnTo>
                    <a:lnTo>
                      <a:pt x="289" y="137"/>
                    </a:lnTo>
                    <a:lnTo>
                      <a:pt x="286" y="140"/>
                    </a:lnTo>
                    <a:lnTo>
                      <a:pt x="284" y="143"/>
                    </a:lnTo>
                    <a:lnTo>
                      <a:pt x="283" y="146"/>
                    </a:lnTo>
                    <a:lnTo>
                      <a:pt x="283" y="146"/>
                    </a:lnTo>
                    <a:lnTo>
                      <a:pt x="284" y="134"/>
                    </a:lnTo>
                    <a:lnTo>
                      <a:pt x="289" y="127"/>
                    </a:lnTo>
                    <a:lnTo>
                      <a:pt x="291" y="123"/>
                    </a:lnTo>
                    <a:lnTo>
                      <a:pt x="291" y="121"/>
                    </a:lnTo>
                    <a:lnTo>
                      <a:pt x="283" y="121"/>
                    </a:lnTo>
                    <a:lnTo>
                      <a:pt x="270" y="123"/>
                    </a:lnTo>
                    <a:lnTo>
                      <a:pt x="263" y="126"/>
                    </a:lnTo>
                    <a:lnTo>
                      <a:pt x="258" y="130"/>
                    </a:lnTo>
                    <a:lnTo>
                      <a:pt x="255" y="140"/>
                    </a:lnTo>
                    <a:lnTo>
                      <a:pt x="253" y="144"/>
                    </a:lnTo>
                    <a:lnTo>
                      <a:pt x="252" y="149"/>
                    </a:lnTo>
                    <a:lnTo>
                      <a:pt x="250" y="152"/>
                    </a:lnTo>
                    <a:lnTo>
                      <a:pt x="247" y="155"/>
                    </a:lnTo>
                    <a:lnTo>
                      <a:pt x="244" y="157"/>
                    </a:lnTo>
                    <a:lnTo>
                      <a:pt x="240" y="160"/>
                    </a:lnTo>
                    <a:lnTo>
                      <a:pt x="230" y="165"/>
                    </a:lnTo>
                    <a:lnTo>
                      <a:pt x="221" y="169"/>
                    </a:lnTo>
                    <a:lnTo>
                      <a:pt x="215" y="172"/>
                    </a:lnTo>
                    <a:lnTo>
                      <a:pt x="212" y="174"/>
                    </a:lnTo>
                    <a:lnTo>
                      <a:pt x="212" y="175"/>
                    </a:lnTo>
                    <a:lnTo>
                      <a:pt x="213" y="175"/>
                    </a:lnTo>
                    <a:lnTo>
                      <a:pt x="213" y="177"/>
                    </a:lnTo>
                    <a:lnTo>
                      <a:pt x="213" y="177"/>
                    </a:lnTo>
                    <a:lnTo>
                      <a:pt x="213" y="178"/>
                    </a:lnTo>
                    <a:lnTo>
                      <a:pt x="212" y="180"/>
                    </a:lnTo>
                    <a:lnTo>
                      <a:pt x="209" y="182"/>
                    </a:lnTo>
                    <a:lnTo>
                      <a:pt x="204" y="183"/>
                    </a:lnTo>
                    <a:lnTo>
                      <a:pt x="198" y="183"/>
                    </a:lnTo>
                    <a:lnTo>
                      <a:pt x="188" y="185"/>
                    </a:lnTo>
                    <a:lnTo>
                      <a:pt x="168" y="186"/>
                    </a:lnTo>
                    <a:lnTo>
                      <a:pt x="154" y="186"/>
                    </a:lnTo>
                    <a:lnTo>
                      <a:pt x="148" y="188"/>
                    </a:lnTo>
                    <a:lnTo>
                      <a:pt x="147" y="188"/>
                    </a:lnTo>
                    <a:lnTo>
                      <a:pt x="142" y="186"/>
                    </a:lnTo>
                    <a:lnTo>
                      <a:pt x="133" y="188"/>
                    </a:lnTo>
                    <a:lnTo>
                      <a:pt x="120" y="189"/>
                    </a:lnTo>
                    <a:lnTo>
                      <a:pt x="111" y="195"/>
                    </a:lnTo>
                    <a:lnTo>
                      <a:pt x="106" y="197"/>
                    </a:lnTo>
                    <a:lnTo>
                      <a:pt x="103" y="199"/>
                    </a:lnTo>
                    <a:lnTo>
                      <a:pt x="100" y="199"/>
                    </a:lnTo>
                    <a:lnTo>
                      <a:pt x="97" y="200"/>
                    </a:lnTo>
                    <a:lnTo>
                      <a:pt x="96" y="200"/>
                    </a:lnTo>
                    <a:lnTo>
                      <a:pt x="92" y="200"/>
                    </a:lnTo>
                    <a:lnTo>
                      <a:pt x="91" y="202"/>
                    </a:lnTo>
                    <a:lnTo>
                      <a:pt x="91" y="205"/>
                    </a:lnTo>
                    <a:lnTo>
                      <a:pt x="91" y="209"/>
                    </a:lnTo>
                    <a:lnTo>
                      <a:pt x="91" y="226"/>
                    </a:lnTo>
                    <a:lnTo>
                      <a:pt x="91" y="240"/>
                    </a:lnTo>
                    <a:lnTo>
                      <a:pt x="91" y="250"/>
                    </a:lnTo>
                    <a:lnTo>
                      <a:pt x="86" y="254"/>
                    </a:lnTo>
                    <a:lnTo>
                      <a:pt x="82" y="257"/>
                    </a:lnTo>
                    <a:lnTo>
                      <a:pt x="72" y="260"/>
                    </a:lnTo>
                    <a:lnTo>
                      <a:pt x="63" y="268"/>
                    </a:lnTo>
                    <a:lnTo>
                      <a:pt x="55" y="274"/>
                    </a:lnTo>
                    <a:lnTo>
                      <a:pt x="51" y="276"/>
                    </a:lnTo>
                    <a:lnTo>
                      <a:pt x="46" y="278"/>
                    </a:lnTo>
                    <a:lnTo>
                      <a:pt x="40" y="279"/>
                    </a:lnTo>
                    <a:lnTo>
                      <a:pt x="32" y="284"/>
                    </a:lnTo>
                    <a:lnTo>
                      <a:pt x="24" y="287"/>
                    </a:lnTo>
                    <a:lnTo>
                      <a:pt x="18" y="288"/>
                    </a:lnTo>
                    <a:lnTo>
                      <a:pt x="14" y="290"/>
                    </a:lnTo>
                    <a:lnTo>
                      <a:pt x="12" y="287"/>
                    </a:lnTo>
                    <a:lnTo>
                      <a:pt x="10" y="282"/>
                    </a:lnTo>
                    <a:lnTo>
                      <a:pt x="10" y="276"/>
                    </a:lnTo>
                    <a:lnTo>
                      <a:pt x="9" y="270"/>
                    </a:lnTo>
                    <a:lnTo>
                      <a:pt x="9" y="264"/>
                    </a:lnTo>
                    <a:lnTo>
                      <a:pt x="7" y="259"/>
                    </a:lnTo>
                    <a:lnTo>
                      <a:pt x="7" y="253"/>
                    </a:lnTo>
                    <a:lnTo>
                      <a:pt x="6" y="243"/>
                    </a:lnTo>
                    <a:lnTo>
                      <a:pt x="6" y="230"/>
                    </a:lnTo>
                    <a:lnTo>
                      <a:pt x="6" y="217"/>
                    </a:lnTo>
                    <a:lnTo>
                      <a:pt x="6" y="209"/>
                    </a:lnTo>
                    <a:lnTo>
                      <a:pt x="6" y="206"/>
                    </a:lnTo>
                    <a:lnTo>
                      <a:pt x="6" y="205"/>
                    </a:lnTo>
                    <a:lnTo>
                      <a:pt x="6" y="202"/>
                    </a:lnTo>
                    <a:lnTo>
                      <a:pt x="6" y="199"/>
                    </a:lnTo>
                    <a:lnTo>
                      <a:pt x="4" y="194"/>
                    </a:lnTo>
                    <a:lnTo>
                      <a:pt x="3" y="189"/>
                    </a:lnTo>
                    <a:lnTo>
                      <a:pt x="3" y="185"/>
                    </a:lnTo>
                    <a:lnTo>
                      <a:pt x="1" y="180"/>
                    </a:lnTo>
                    <a:lnTo>
                      <a:pt x="0" y="178"/>
                    </a:lnTo>
                    <a:lnTo>
                      <a:pt x="0" y="177"/>
                    </a:lnTo>
                    <a:lnTo>
                      <a:pt x="24" y="134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8" y="113"/>
                    </a:lnTo>
                    <a:lnTo>
                      <a:pt x="40" y="112"/>
                    </a:lnTo>
                    <a:lnTo>
                      <a:pt x="43" y="109"/>
                    </a:lnTo>
                    <a:lnTo>
                      <a:pt x="46" y="107"/>
                    </a:lnTo>
                    <a:lnTo>
                      <a:pt x="51" y="103"/>
                    </a:lnTo>
                    <a:lnTo>
                      <a:pt x="54" y="100"/>
                    </a:lnTo>
                    <a:lnTo>
                      <a:pt x="57" y="98"/>
                    </a:lnTo>
                    <a:lnTo>
                      <a:pt x="58" y="96"/>
                    </a:lnTo>
                    <a:lnTo>
                      <a:pt x="58" y="95"/>
                    </a:lnTo>
                    <a:lnTo>
                      <a:pt x="62" y="93"/>
                    </a:lnTo>
                    <a:lnTo>
                      <a:pt x="65" y="93"/>
                    </a:lnTo>
                    <a:lnTo>
                      <a:pt x="68" y="92"/>
                    </a:lnTo>
                    <a:lnTo>
                      <a:pt x="71" y="90"/>
                    </a:lnTo>
                    <a:lnTo>
                      <a:pt x="74" y="89"/>
                    </a:lnTo>
                    <a:lnTo>
                      <a:pt x="77" y="86"/>
                    </a:lnTo>
                    <a:lnTo>
                      <a:pt x="85" y="81"/>
                    </a:lnTo>
                    <a:lnTo>
                      <a:pt x="91" y="78"/>
                    </a:lnTo>
                    <a:lnTo>
                      <a:pt x="96" y="73"/>
                    </a:lnTo>
                    <a:lnTo>
                      <a:pt x="100" y="69"/>
                    </a:lnTo>
                    <a:lnTo>
                      <a:pt x="102" y="62"/>
                    </a:lnTo>
                    <a:lnTo>
                      <a:pt x="102" y="58"/>
                    </a:lnTo>
                    <a:lnTo>
                      <a:pt x="103" y="53"/>
                    </a:lnTo>
                    <a:lnTo>
                      <a:pt x="103" y="48"/>
                    </a:lnTo>
                    <a:lnTo>
                      <a:pt x="103" y="44"/>
                    </a:lnTo>
                    <a:lnTo>
                      <a:pt x="103" y="41"/>
                    </a:lnTo>
                    <a:lnTo>
                      <a:pt x="105" y="41"/>
                    </a:lnTo>
                    <a:lnTo>
                      <a:pt x="105" y="41"/>
                    </a:lnTo>
                    <a:lnTo>
                      <a:pt x="108" y="39"/>
                    </a:lnTo>
                    <a:lnTo>
                      <a:pt x="113" y="39"/>
                    </a:lnTo>
                    <a:lnTo>
                      <a:pt x="117" y="38"/>
                    </a:lnTo>
                    <a:lnTo>
                      <a:pt x="123" y="36"/>
                    </a:lnTo>
                    <a:lnTo>
                      <a:pt x="128" y="36"/>
                    </a:lnTo>
                    <a:lnTo>
                      <a:pt x="131" y="36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4" y="38"/>
                    </a:lnTo>
                    <a:lnTo>
                      <a:pt x="136" y="38"/>
                    </a:lnTo>
                    <a:lnTo>
                      <a:pt x="137" y="38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6" y="31"/>
                    </a:lnTo>
                    <a:lnTo>
                      <a:pt x="159" y="31"/>
                    </a:lnTo>
                    <a:lnTo>
                      <a:pt x="162" y="31"/>
                    </a:lnTo>
                    <a:lnTo>
                      <a:pt x="164" y="30"/>
                    </a:lnTo>
                    <a:lnTo>
                      <a:pt x="165" y="31"/>
                    </a:lnTo>
                    <a:lnTo>
                      <a:pt x="167" y="31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70" y="28"/>
                    </a:lnTo>
                    <a:lnTo>
                      <a:pt x="173" y="27"/>
                    </a:lnTo>
                    <a:lnTo>
                      <a:pt x="176" y="24"/>
                    </a:lnTo>
                    <a:lnTo>
                      <a:pt x="178" y="22"/>
                    </a:lnTo>
                    <a:lnTo>
                      <a:pt x="178" y="21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81" y="17"/>
                    </a:lnTo>
                    <a:lnTo>
                      <a:pt x="184" y="17"/>
                    </a:lnTo>
                    <a:lnTo>
                      <a:pt x="190" y="17"/>
                    </a:lnTo>
                    <a:lnTo>
                      <a:pt x="193" y="17"/>
                    </a:lnTo>
                    <a:lnTo>
                      <a:pt x="196" y="16"/>
                    </a:lnTo>
                    <a:lnTo>
                      <a:pt x="199" y="14"/>
                    </a:lnTo>
                    <a:lnTo>
                      <a:pt x="201" y="13"/>
                    </a:lnTo>
                    <a:lnTo>
                      <a:pt x="204" y="11"/>
                    </a:lnTo>
                    <a:lnTo>
                      <a:pt x="209" y="8"/>
                    </a:lnTo>
                    <a:lnTo>
                      <a:pt x="212" y="4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 58"/>
              <p:cNvSpPr>
                <a:spLocks/>
              </p:cNvSpPr>
              <p:nvPr/>
            </p:nvSpPr>
            <p:spPr bwMode="auto">
              <a:xfrm>
                <a:off x="3446072" y="1821023"/>
                <a:ext cx="731091" cy="593079"/>
              </a:xfrm>
              <a:custGeom>
                <a:avLst/>
                <a:gdLst>
                  <a:gd name="T0" fmla="*/ 207 w 588"/>
                  <a:gd name="T1" fmla="*/ 8 h 477"/>
                  <a:gd name="T2" fmla="*/ 209 w 588"/>
                  <a:gd name="T3" fmla="*/ 5 h 477"/>
                  <a:gd name="T4" fmla="*/ 258 w 588"/>
                  <a:gd name="T5" fmla="*/ 26 h 477"/>
                  <a:gd name="T6" fmla="*/ 300 w 588"/>
                  <a:gd name="T7" fmla="*/ 42 h 477"/>
                  <a:gd name="T8" fmla="*/ 305 w 588"/>
                  <a:gd name="T9" fmla="*/ 50 h 477"/>
                  <a:gd name="T10" fmla="*/ 329 w 588"/>
                  <a:gd name="T11" fmla="*/ 73 h 477"/>
                  <a:gd name="T12" fmla="*/ 357 w 588"/>
                  <a:gd name="T13" fmla="*/ 67 h 477"/>
                  <a:gd name="T14" fmla="*/ 416 w 588"/>
                  <a:gd name="T15" fmla="*/ 62 h 477"/>
                  <a:gd name="T16" fmla="*/ 452 w 588"/>
                  <a:gd name="T17" fmla="*/ 47 h 477"/>
                  <a:gd name="T18" fmla="*/ 475 w 588"/>
                  <a:gd name="T19" fmla="*/ 70 h 477"/>
                  <a:gd name="T20" fmla="*/ 490 w 588"/>
                  <a:gd name="T21" fmla="*/ 108 h 477"/>
                  <a:gd name="T22" fmla="*/ 529 w 588"/>
                  <a:gd name="T23" fmla="*/ 113 h 477"/>
                  <a:gd name="T24" fmla="*/ 544 w 588"/>
                  <a:gd name="T25" fmla="*/ 135 h 477"/>
                  <a:gd name="T26" fmla="*/ 588 w 588"/>
                  <a:gd name="T27" fmla="*/ 184 h 477"/>
                  <a:gd name="T28" fmla="*/ 588 w 588"/>
                  <a:gd name="T29" fmla="*/ 218 h 477"/>
                  <a:gd name="T30" fmla="*/ 549 w 588"/>
                  <a:gd name="T31" fmla="*/ 226 h 477"/>
                  <a:gd name="T32" fmla="*/ 535 w 588"/>
                  <a:gd name="T33" fmla="*/ 271 h 477"/>
                  <a:gd name="T34" fmla="*/ 535 w 588"/>
                  <a:gd name="T35" fmla="*/ 277 h 477"/>
                  <a:gd name="T36" fmla="*/ 487 w 588"/>
                  <a:gd name="T37" fmla="*/ 327 h 477"/>
                  <a:gd name="T38" fmla="*/ 518 w 588"/>
                  <a:gd name="T39" fmla="*/ 375 h 477"/>
                  <a:gd name="T40" fmla="*/ 495 w 588"/>
                  <a:gd name="T41" fmla="*/ 399 h 477"/>
                  <a:gd name="T42" fmla="*/ 487 w 588"/>
                  <a:gd name="T43" fmla="*/ 404 h 477"/>
                  <a:gd name="T44" fmla="*/ 470 w 588"/>
                  <a:gd name="T45" fmla="*/ 384 h 477"/>
                  <a:gd name="T46" fmla="*/ 467 w 588"/>
                  <a:gd name="T47" fmla="*/ 378 h 477"/>
                  <a:gd name="T48" fmla="*/ 436 w 588"/>
                  <a:gd name="T49" fmla="*/ 416 h 477"/>
                  <a:gd name="T50" fmla="*/ 438 w 588"/>
                  <a:gd name="T51" fmla="*/ 426 h 477"/>
                  <a:gd name="T52" fmla="*/ 405 w 588"/>
                  <a:gd name="T53" fmla="*/ 447 h 477"/>
                  <a:gd name="T54" fmla="*/ 359 w 588"/>
                  <a:gd name="T55" fmla="*/ 444 h 477"/>
                  <a:gd name="T56" fmla="*/ 342 w 588"/>
                  <a:gd name="T57" fmla="*/ 423 h 477"/>
                  <a:gd name="T58" fmla="*/ 312 w 588"/>
                  <a:gd name="T59" fmla="*/ 429 h 477"/>
                  <a:gd name="T60" fmla="*/ 309 w 588"/>
                  <a:gd name="T61" fmla="*/ 437 h 477"/>
                  <a:gd name="T62" fmla="*/ 287 w 588"/>
                  <a:gd name="T63" fmla="*/ 460 h 477"/>
                  <a:gd name="T64" fmla="*/ 281 w 588"/>
                  <a:gd name="T65" fmla="*/ 468 h 477"/>
                  <a:gd name="T66" fmla="*/ 267 w 588"/>
                  <a:gd name="T67" fmla="*/ 447 h 477"/>
                  <a:gd name="T68" fmla="*/ 226 w 588"/>
                  <a:gd name="T69" fmla="*/ 409 h 477"/>
                  <a:gd name="T70" fmla="*/ 207 w 588"/>
                  <a:gd name="T71" fmla="*/ 426 h 477"/>
                  <a:gd name="T72" fmla="*/ 140 w 588"/>
                  <a:gd name="T73" fmla="*/ 444 h 477"/>
                  <a:gd name="T74" fmla="*/ 109 w 588"/>
                  <a:gd name="T75" fmla="*/ 477 h 477"/>
                  <a:gd name="T76" fmla="*/ 83 w 588"/>
                  <a:gd name="T77" fmla="*/ 432 h 477"/>
                  <a:gd name="T78" fmla="*/ 54 w 588"/>
                  <a:gd name="T79" fmla="*/ 384 h 477"/>
                  <a:gd name="T80" fmla="*/ 108 w 588"/>
                  <a:gd name="T81" fmla="*/ 372 h 477"/>
                  <a:gd name="T82" fmla="*/ 69 w 588"/>
                  <a:gd name="T83" fmla="*/ 328 h 477"/>
                  <a:gd name="T84" fmla="*/ 80 w 588"/>
                  <a:gd name="T85" fmla="*/ 293 h 477"/>
                  <a:gd name="T86" fmla="*/ 99 w 588"/>
                  <a:gd name="T87" fmla="*/ 282 h 477"/>
                  <a:gd name="T88" fmla="*/ 106 w 588"/>
                  <a:gd name="T89" fmla="*/ 263 h 477"/>
                  <a:gd name="T90" fmla="*/ 111 w 588"/>
                  <a:gd name="T91" fmla="*/ 252 h 477"/>
                  <a:gd name="T92" fmla="*/ 125 w 588"/>
                  <a:gd name="T93" fmla="*/ 211 h 477"/>
                  <a:gd name="T94" fmla="*/ 102 w 588"/>
                  <a:gd name="T95" fmla="*/ 170 h 477"/>
                  <a:gd name="T96" fmla="*/ 9 w 588"/>
                  <a:gd name="T97" fmla="*/ 167 h 477"/>
                  <a:gd name="T98" fmla="*/ 1 w 588"/>
                  <a:gd name="T99" fmla="*/ 138 h 477"/>
                  <a:gd name="T100" fmla="*/ 6 w 588"/>
                  <a:gd name="T101" fmla="*/ 105 h 477"/>
                  <a:gd name="T102" fmla="*/ 51 w 588"/>
                  <a:gd name="T103" fmla="*/ 84 h 477"/>
                  <a:gd name="T104" fmla="*/ 111 w 588"/>
                  <a:gd name="T105" fmla="*/ 74 h 477"/>
                  <a:gd name="T106" fmla="*/ 165 w 588"/>
                  <a:gd name="T107" fmla="*/ 53 h 477"/>
                  <a:gd name="T108" fmla="*/ 176 w 588"/>
                  <a:gd name="T10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88" h="477">
                    <a:moveTo>
                      <a:pt x="176" y="0"/>
                    </a:moveTo>
                    <a:lnTo>
                      <a:pt x="178" y="14"/>
                    </a:lnTo>
                    <a:lnTo>
                      <a:pt x="181" y="13"/>
                    </a:lnTo>
                    <a:lnTo>
                      <a:pt x="190" y="11"/>
                    </a:lnTo>
                    <a:lnTo>
                      <a:pt x="202" y="9"/>
                    </a:lnTo>
                    <a:lnTo>
                      <a:pt x="205" y="9"/>
                    </a:lnTo>
                    <a:lnTo>
                      <a:pt x="207" y="8"/>
                    </a:lnTo>
                    <a:lnTo>
                      <a:pt x="209" y="8"/>
                    </a:lnTo>
                    <a:lnTo>
                      <a:pt x="209" y="6"/>
                    </a:lnTo>
                    <a:lnTo>
                      <a:pt x="209" y="6"/>
                    </a:lnTo>
                    <a:lnTo>
                      <a:pt x="207" y="5"/>
                    </a:lnTo>
                    <a:lnTo>
                      <a:pt x="207" y="5"/>
                    </a:lnTo>
                    <a:lnTo>
                      <a:pt x="207" y="5"/>
                    </a:lnTo>
                    <a:lnTo>
                      <a:pt x="209" y="5"/>
                    </a:lnTo>
                    <a:lnTo>
                      <a:pt x="210" y="5"/>
                    </a:lnTo>
                    <a:lnTo>
                      <a:pt x="213" y="6"/>
                    </a:lnTo>
                    <a:lnTo>
                      <a:pt x="218" y="9"/>
                    </a:lnTo>
                    <a:lnTo>
                      <a:pt x="232" y="16"/>
                    </a:lnTo>
                    <a:lnTo>
                      <a:pt x="243" y="20"/>
                    </a:lnTo>
                    <a:lnTo>
                      <a:pt x="250" y="25"/>
                    </a:lnTo>
                    <a:lnTo>
                      <a:pt x="258" y="26"/>
                    </a:lnTo>
                    <a:lnTo>
                      <a:pt x="267" y="26"/>
                    </a:lnTo>
                    <a:lnTo>
                      <a:pt x="277" y="26"/>
                    </a:lnTo>
                    <a:lnTo>
                      <a:pt x="286" y="26"/>
                    </a:lnTo>
                    <a:lnTo>
                      <a:pt x="294" y="34"/>
                    </a:lnTo>
                    <a:lnTo>
                      <a:pt x="297" y="37"/>
                    </a:lnTo>
                    <a:lnTo>
                      <a:pt x="298" y="40"/>
                    </a:lnTo>
                    <a:lnTo>
                      <a:pt x="300" y="42"/>
                    </a:lnTo>
                    <a:lnTo>
                      <a:pt x="300" y="42"/>
                    </a:lnTo>
                    <a:lnTo>
                      <a:pt x="301" y="42"/>
                    </a:lnTo>
                    <a:lnTo>
                      <a:pt x="301" y="42"/>
                    </a:lnTo>
                    <a:lnTo>
                      <a:pt x="301" y="42"/>
                    </a:lnTo>
                    <a:lnTo>
                      <a:pt x="301" y="43"/>
                    </a:lnTo>
                    <a:lnTo>
                      <a:pt x="303" y="47"/>
                    </a:lnTo>
                    <a:lnTo>
                      <a:pt x="305" y="50"/>
                    </a:lnTo>
                    <a:lnTo>
                      <a:pt x="306" y="56"/>
                    </a:lnTo>
                    <a:lnTo>
                      <a:pt x="309" y="62"/>
                    </a:lnTo>
                    <a:lnTo>
                      <a:pt x="312" y="67"/>
                    </a:lnTo>
                    <a:lnTo>
                      <a:pt x="317" y="70"/>
                    </a:lnTo>
                    <a:lnTo>
                      <a:pt x="322" y="71"/>
                    </a:lnTo>
                    <a:lnTo>
                      <a:pt x="326" y="73"/>
                    </a:lnTo>
                    <a:lnTo>
                      <a:pt x="329" y="73"/>
                    </a:lnTo>
                    <a:lnTo>
                      <a:pt x="329" y="73"/>
                    </a:lnTo>
                    <a:lnTo>
                      <a:pt x="326" y="71"/>
                    </a:lnTo>
                    <a:lnTo>
                      <a:pt x="325" y="71"/>
                    </a:lnTo>
                    <a:lnTo>
                      <a:pt x="325" y="71"/>
                    </a:lnTo>
                    <a:lnTo>
                      <a:pt x="329" y="70"/>
                    </a:lnTo>
                    <a:lnTo>
                      <a:pt x="340" y="68"/>
                    </a:lnTo>
                    <a:lnTo>
                      <a:pt x="357" y="67"/>
                    </a:lnTo>
                    <a:lnTo>
                      <a:pt x="377" y="65"/>
                    </a:lnTo>
                    <a:lnTo>
                      <a:pt x="391" y="64"/>
                    </a:lnTo>
                    <a:lnTo>
                      <a:pt x="400" y="64"/>
                    </a:lnTo>
                    <a:lnTo>
                      <a:pt x="405" y="62"/>
                    </a:lnTo>
                    <a:lnTo>
                      <a:pt x="407" y="62"/>
                    </a:lnTo>
                    <a:lnTo>
                      <a:pt x="410" y="62"/>
                    </a:lnTo>
                    <a:lnTo>
                      <a:pt x="416" y="62"/>
                    </a:lnTo>
                    <a:lnTo>
                      <a:pt x="425" y="60"/>
                    </a:lnTo>
                    <a:lnTo>
                      <a:pt x="433" y="56"/>
                    </a:lnTo>
                    <a:lnTo>
                      <a:pt x="439" y="51"/>
                    </a:lnTo>
                    <a:lnTo>
                      <a:pt x="448" y="50"/>
                    </a:lnTo>
                    <a:lnTo>
                      <a:pt x="452" y="50"/>
                    </a:lnTo>
                    <a:lnTo>
                      <a:pt x="452" y="48"/>
                    </a:lnTo>
                    <a:lnTo>
                      <a:pt x="452" y="47"/>
                    </a:lnTo>
                    <a:lnTo>
                      <a:pt x="453" y="45"/>
                    </a:lnTo>
                    <a:lnTo>
                      <a:pt x="456" y="47"/>
                    </a:lnTo>
                    <a:lnTo>
                      <a:pt x="464" y="48"/>
                    </a:lnTo>
                    <a:lnTo>
                      <a:pt x="479" y="53"/>
                    </a:lnTo>
                    <a:lnTo>
                      <a:pt x="481" y="53"/>
                    </a:lnTo>
                    <a:lnTo>
                      <a:pt x="478" y="60"/>
                    </a:lnTo>
                    <a:lnTo>
                      <a:pt x="475" y="70"/>
                    </a:lnTo>
                    <a:lnTo>
                      <a:pt x="473" y="78"/>
                    </a:lnTo>
                    <a:lnTo>
                      <a:pt x="476" y="90"/>
                    </a:lnTo>
                    <a:lnTo>
                      <a:pt x="479" y="99"/>
                    </a:lnTo>
                    <a:lnTo>
                      <a:pt x="484" y="105"/>
                    </a:lnTo>
                    <a:lnTo>
                      <a:pt x="486" y="108"/>
                    </a:lnTo>
                    <a:lnTo>
                      <a:pt x="487" y="108"/>
                    </a:lnTo>
                    <a:lnTo>
                      <a:pt x="490" y="108"/>
                    </a:lnTo>
                    <a:lnTo>
                      <a:pt x="498" y="110"/>
                    </a:lnTo>
                    <a:lnTo>
                      <a:pt x="512" y="113"/>
                    </a:lnTo>
                    <a:lnTo>
                      <a:pt x="518" y="113"/>
                    </a:lnTo>
                    <a:lnTo>
                      <a:pt x="523" y="115"/>
                    </a:lnTo>
                    <a:lnTo>
                      <a:pt x="526" y="113"/>
                    </a:lnTo>
                    <a:lnTo>
                      <a:pt x="527" y="113"/>
                    </a:lnTo>
                    <a:lnTo>
                      <a:pt x="529" y="113"/>
                    </a:lnTo>
                    <a:lnTo>
                      <a:pt x="530" y="112"/>
                    </a:lnTo>
                    <a:lnTo>
                      <a:pt x="532" y="112"/>
                    </a:lnTo>
                    <a:lnTo>
                      <a:pt x="532" y="113"/>
                    </a:lnTo>
                    <a:lnTo>
                      <a:pt x="534" y="115"/>
                    </a:lnTo>
                    <a:lnTo>
                      <a:pt x="534" y="118"/>
                    </a:lnTo>
                    <a:lnTo>
                      <a:pt x="540" y="127"/>
                    </a:lnTo>
                    <a:lnTo>
                      <a:pt x="544" y="135"/>
                    </a:lnTo>
                    <a:lnTo>
                      <a:pt x="555" y="143"/>
                    </a:lnTo>
                    <a:lnTo>
                      <a:pt x="563" y="152"/>
                    </a:lnTo>
                    <a:lnTo>
                      <a:pt x="572" y="161"/>
                    </a:lnTo>
                    <a:lnTo>
                      <a:pt x="580" y="172"/>
                    </a:lnTo>
                    <a:lnTo>
                      <a:pt x="585" y="180"/>
                    </a:lnTo>
                    <a:lnTo>
                      <a:pt x="588" y="184"/>
                    </a:lnTo>
                    <a:lnTo>
                      <a:pt x="588" y="184"/>
                    </a:lnTo>
                    <a:lnTo>
                      <a:pt x="588" y="187"/>
                    </a:lnTo>
                    <a:lnTo>
                      <a:pt x="588" y="192"/>
                    </a:lnTo>
                    <a:lnTo>
                      <a:pt x="588" y="198"/>
                    </a:lnTo>
                    <a:lnTo>
                      <a:pt x="588" y="204"/>
                    </a:lnTo>
                    <a:lnTo>
                      <a:pt x="588" y="209"/>
                    </a:lnTo>
                    <a:lnTo>
                      <a:pt x="588" y="214"/>
                    </a:lnTo>
                    <a:lnTo>
                      <a:pt x="588" y="218"/>
                    </a:lnTo>
                    <a:lnTo>
                      <a:pt x="588" y="221"/>
                    </a:lnTo>
                    <a:lnTo>
                      <a:pt x="586" y="225"/>
                    </a:lnTo>
                    <a:lnTo>
                      <a:pt x="583" y="226"/>
                    </a:lnTo>
                    <a:lnTo>
                      <a:pt x="574" y="228"/>
                    </a:lnTo>
                    <a:lnTo>
                      <a:pt x="563" y="228"/>
                    </a:lnTo>
                    <a:lnTo>
                      <a:pt x="554" y="228"/>
                    </a:lnTo>
                    <a:lnTo>
                      <a:pt x="549" y="226"/>
                    </a:lnTo>
                    <a:lnTo>
                      <a:pt x="540" y="232"/>
                    </a:lnTo>
                    <a:lnTo>
                      <a:pt x="540" y="235"/>
                    </a:lnTo>
                    <a:lnTo>
                      <a:pt x="540" y="243"/>
                    </a:lnTo>
                    <a:lnTo>
                      <a:pt x="540" y="252"/>
                    </a:lnTo>
                    <a:lnTo>
                      <a:pt x="537" y="265"/>
                    </a:lnTo>
                    <a:lnTo>
                      <a:pt x="535" y="268"/>
                    </a:lnTo>
                    <a:lnTo>
                      <a:pt x="535" y="271"/>
                    </a:lnTo>
                    <a:lnTo>
                      <a:pt x="537" y="273"/>
                    </a:lnTo>
                    <a:lnTo>
                      <a:pt x="537" y="273"/>
                    </a:lnTo>
                    <a:lnTo>
                      <a:pt x="537" y="273"/>
                    </a:lnTo>
                    <a:lnTo>
                      <a:pt x="538" y="274"/>
                    </a:lnTo>
                    <a:lnTo>
                      <a:pt x="538" y="274"/>
                    </a:lnTo>
                    <a:lnTo>
                      <a:pt x="537" y="276"/>
                    </a:lnTo>
                    <a:lnTo>
                      <a:pt x="535" y="277"/>
                    </a:lnTo>
                    <a:lnTo>
                      <a:pt x="532" y="280"/>
                    </a:lnTo>
                    <a:lnTo>
                      <a:pt x="521" y="293"/>
                    </a:lnTo>
                    <a:lnTo>
                      <a:pt x="515" y="303"/>
                    </a:lnTo>
                    <a:lnTo>
                      <a:pt x="509" y="313"/>
                    </a:lnTo>
                    <a:lnTo>
                      <a:pt x="503" y="317"/>
                    </a:lnTo>
                    <a:lnTo>
                      <a:pt x="493" y="322"/>
                    </a:lnTo>
                    <a:lnTo>
                      <a:pt x="487" y="327"/>
                    </a:lnTo>
                    <a:lnTo>
                      <a:pt x="484" y="333"/>
                    </a:lnTo>
                    <a:lnTo>
                      <a:pt x="487" y="339"/>
                    </a:lnTo>
                    <a:lnTo>
                      <a:pt x="496" y="344"/>
                    </a:lnTo>
                    <a:lnTo>
                      <a:pt x="506" y="348"/>
                    </a:lnTo>
                    <a:lnTo>
                      <a:pt x="513" y="356"/>
                    </a:lnTo>
                    <a:lnTo>
                      <a:pt x="518" y="367"/>
                    </a:lnTo>
                    <a:lnTo>
                      <a:pt x="518" y="375"/>
                    </a:lnTo>
                    <a:lnTo>
                      <a:pt x="513" y="381"/>
                    </a:lnTo>
                    <a:lnTo>
                      <a:pt x="512" y="384"/>
                    </a:lnTo>
                    <a:lnTo>
                      <a:pt x="509" y="387"/>
                    </a:lnTo>
                    <a:lnTo>
                      <a:pt x="504" y="390"/>
                    </a:lnTo>
                    <a:lnTo>
                      <a:pt x="501" y="395"/>
                    </a:lnTo>
                    <a:lnTo>
                      <a:pt x="496" y="396"/>
                    </a:lnTo>
                    <a:lnTo>
                      <a:pt x="495" y="399"/>
                    </a:lnTo>
                    <a:lnTo>
                      <a:pt x="492" y="401"/>
                    </a:lnTo>
                    <a:lnTo>
                      <a:pt x="492" y="401"/>
                    </a:lnTo>
                    <a:lnTo>
                      <a:pt x="492" y="401"/>
                    </a:lnTo>
                    <a:lnTo>
                      <a:pt x="490" y="403"/>
                    </a:lnTo>
                    <a:lnTo>
                      <a:pt x="490" y="403"/>
                    </a:lnTo>
                    <a:lnTo>
                      <a:pt x="489" y="404"/>
                    </a:lnTo>
                    <a:lnTo>
                      <a:pt x="487" y="404"/>
                    </a:lnTo>
                    <a:lnTo>
                      <a:pt x="486" y="404"/>
                    </a:lnTo>
                    <a:lnTo>
                      <a:pt x="483" y="403"/>
                    </a:lnTo>
                    <a:lnTo>
                      <a:pt x="479" y="399"/>
                    </a:lnTo>
                    <a:lnTo>
                      <a:pt x="476" y="393"/>
                    </a:lnTo>
                    <a:lnTo>
                      <a:pt x="473" y="390"/>
                    </a:lnTo>
                    <a:lnTo>
                      <a:pt x="472" y="387"/>
                    </a:lnTo>
                    <a:lnTo>
                      <a:pt x="470" y="384"/>
                    </a:lnTo>
                    <a:lnTo>
                      <a:pt x="470" y="382"/>
                    </a:lnTo>
                    <a:lnTo>
                      <a:pt x="470" y="381"/>
                    </a:lnTo>
                    <a:lnTo>
                      <a:pt x="470" y="381"/>
                    </a:lnTo>
                    <a:lnTo>
                      <a:pt x="470" y="381"/>
                    </a:lnTo>
                    <a:lnTo>
                      <a:pt x="470" y="379"/>
                    </a:lnTo>
                    <a:lnTo>
                      <a:pt x="469" y="379"/>
                    </a:lnTo>
                    <a:lnTo>
                      <a:pt x="467" y="378"/>
                    </a:lnTo>
                    <a:lnTo>
                      <a:pt x="464" y="376"/>
                    </a:lnTo>
                    <a:lnTo>
                      <a:pt x="453" y="375"/>
                    </a:lnTo>
                    <a:lnTo>
                      <a:pt x="444" y="379"/>
                    </a:lnTo>
                    <a:lnTo>
                      <a:pt x="438" y="392"/>
                    </a:lnTo>
                    <a:lnTo>
                      <a:pt x="436" y="406"/>
                    </a:lnTo>
                    <a:lnTo>
                      <a:pt x="436" y="412"/>
                    </a:lnTo>
                    <a:lnTo>
                      <a:pt x="436" y="416"/>
                    </a:lnTo>
                    <a:lnTo>
                      <a:pt x="438" y="420"/>
                    </a:lnTo>
                    <a:lnTo>
                      <a:pt x="439" y="421"/>
                    </a:lnTo>
                    <a:lnTo>
                      <a:pt x="439" y="421"/>
                    </a:lnTo>
                    <a:lnTo>
                      <a:pt x="441" y="423"/>
                    </a:lnTo>
                    <a:lnTo>
                      <a:pt x="441" y="423"/>
                    </a:lnTo>
                    <a:lnTo>
                      <a:pt x="439" y="424"/>
                    </a:lnTo>
                    <a:lnTo>
                      <a:pt x="438" y="426"/>
                    </a:lnTo>
                    <a:lnTo>
                      <a:pt x="436" y="429"/>
                    </a:lnTo>
                    <a:lnTo>
                      <a:pt x="425" y="438"/>
                    </a:lnTo>
                    <a:lnTo>
                      <a:pt x="414" y="443"/>
                    </a:lnTo>
                    <a:lnTo>
                      <a:pt x="410" y="444"/>
                    </a:lnTo>
                    <a:lnTo>
                      <a:pt x="410" y="444"/>
                    </a:lnTo>
                    <a:lnTo>
                      <a:pt x="408" y="446"/>
                    </a:lnTo>
                    <a:lnTo>
                      <a:pt x="405" y="447"/>
                    </a:lnTo>
                    <a:lnTo>
                      <a:pt x="400" y="449"/>
                    </a:lnTo>
                    <a:lnTo>
                      <a:pt x="396" y="449"/>
                    </a:lnTo>
                    <a:lnTo>
                      <a:pt x="383" y="447"/>
                    </a:lnTo>
                    <a:lnTo>
                      <a:pt x="373" y="446"/>
                    </a:lnTo>
                    <a:lnTo>
                      <a:pt x="362" y="444"/>
                    </a:lnTo>
                    <a:lnTo>
                      <a:pt x="360" y="444"/>
                    </a:lnTo>
                    <a:lnTo>
                      <a:pt x="359" y="444"/>
                    </a:lnTo>
                    <a:lnTo>
                      <a:pt x="357" y="444"/>
                    </a:lnTo>
                    <a:lnTo>
                      <a:pt x="356" y="444"/>
                    </a:lnTo>
                    <a:lnTo>
                      <a:pt x="354" y="443"/>
                    </a:lnTo>
                    <a:lnTo>
                      <a:pt x="352" y="440"/>
                    </a:lnTo>
                    <a:lnTo>
                      <a:pt x="351" y="437"/>
                    </a:lnTo>
                    <a:lnTo>
                      <a:pt x="346" y="432"/>
                    </a:lnTo>
                    <a:lnTo>
                      <a:pt x="342" y="423"/>
                    </a:lnTo>
                    <a:lnTo>
                      <a:pt x="335" y="413"/>
                    </a:lnTo>
                    <a:lnTo>
                      <a:pt x="329" y="407"/>
                    </a:lnTo>
                    <a:lnTo>
                      <a:pt x="323" y="407"/>
                    </a:lnTo>
                    <a:lnTo>
                      <a:pt x="317" y="416"/>
                    </a:lnTo>
                    <a:lnTo>
                      <a:pt x="314" y="421"/>
                    </a:lnTo>
                    <a:lnTo>
                      <a:pt x="314" y="426"/>
                    </a:lnTo>
                    <a:lnTo>
                      <a:pt x="312" y="429"/>
                    </a:lnTo>
                    <a:lnTo>
                      <a:pt x="312" y="429"/>
                    </a:lnTo>
                    <a:lnTo>
                      <a:pt x="312" y="430"/>
                    </a:lnTo>
                    <a:lnTo>
                      <a:pt x="312" y="430"/>
                    </a:lnTo>
                    <a:lnTo>
                      <a:pt x="312" y="432"/>
                    </a:lnTo>
                    <a:lnTo>
                      <a:pt x="312" y="432"/>
                    </a:lnTo>
                    <a:lnTo>
                      <a:pt x="311" y="434"/>
                    </a:lnTo>
                    <a:lnTo>
                      <a:pt x="309" y="437"/>
                    </a:lnTo>
                    <a:lnTo>
                      <a:pt x="306" y="440"/>
                    </a:lnTo>
                    <a:lnTo>
                      <a:pt x="301" y="446"/>
                    </a:lnTo>
                    <a:lnTo>
                      <a:pt x="298" y="451"/>
                    </a:lnTo>
                    <a:lnTo>
                      <a:pt x="295" y="454"/>
                    </a:lnTo>
                    <a:lnTo>
                      <a:pt x="292" y="457"/>
                    </a:lnTo>
                    <a:lnTo>
                      <a:pt x="289" y="458"/>
                    </a:lnTo>
                    <a:lnTo>
                      <a:pt x="287" y="460"/>
                    </a:lnTo>
                    <a:lnTo>
                      <a:pt x="284" y="460"/>
                    </a:lnTo>
                    <a:lnTo>
                      <a:pt x="283" y="460"/>
                    </a:lnTo>
                    <a:lnTo>
                      <a:pt x="281" y="461"/>
                    </a:lnTo>
                    <a:lnTo>
                      <a:pt x="281" y="463"/>
                    </a:lnTo>
                    <a:lnTo>
                      <a:pt x="281" y="464"/>
                    </a:lnTo>
                    <a:lnTo>
                      <a:pt x="281" y="466"/>
                    </a:lnTo>
                    <a:lnTo>
                      <a:pt x="281" y="468"/>
                    </a:lnTo>
                    <a:lnTo>
                      <a:pt x="283" y="468"/>
                    </a:lnTo>
                    <a:lnTo>
                      <a:pt x="281" y="469"/>
                    </a:lnTo>
                    <a:lnTo>
                      <a:pt x="281" y="468"/>
                    </a:lnTo>
                    <a:lnTo>
                      <a:pt x="281" y="466"/>
                    </a:lnTo>
                    <a:lnTo>
                      <a:pt x="278" y="464"/>
                    </a:lnTo>
                    <a:lnTo>
                      <a:pt x="277" y="460"/>
                    </a:lnTo>
                    <a:lnTo>
                      <a:pt x="267" y="447"/>
                    </a:lnTo>
                    <a:lnTo>
                      <a:pt x="263" y="440"/>
                    </a:lnTo>
                    <a:lnTo>
                      <a:pt x="258" y="432"/>
                    </a:lnTo>
                    <a:lnTo>
                      <a:pt x="257" y="421"/>
                    </a:lnTo>
                    <a:lnTo>
                      <a:pt x="252" y="413"/>
                    </a:lnTo>
                    <a:lnTo>
                      <a:pt x="244" y="407"/>
                    </a:lnTo>
                    <a:lnTo>
                      <a:pt x="235" y="406"/>
                    </a:lnTo>
                    <a:lnTo>
                      <a:pt x="226" y="409"/>
                    </a:lnTo>
                    <a:lnTo>
                      <a:pt x="221" y="413"/>
                    </a:lnTo>
                    <a:lnTo>
                      <a:pt x="219" y="418"/>
                    </a:lnTo>
                    <a:lnTo>
                      <a:pt x="216" y="420"/>
                    </a:lnTo>
                    <a:lnTo>
                      <a:pt x="215" y="421"/>
                    </a:lnTo>
                    <a:lnTo>
                      <a:pt x="213" y="423"/>
                    </a:lnTo>
                    <a:lnTo>
                      <a:pt x="210" y="424"/>
                    </a:lnTo>
                    <a:lnTo>
                      <a:pt x="207" y="426"/>
                    </a:lnTo>
                    <a:lnTo>
                      <a:pt x="202" y="427"/>
                    </a:lnTo>
                    <a:lnTo>
                      <a:pt x="198" y="432"/>
                    </a:lnTo>
                    <a:lnTo>
                      <a:pt x="184" y="440"/>
                    </a:lnTo>
                    <a:lnTo>
                      <a:pt x="168" y="443"/>
                    </a:lnTo>
                    <a:lnTo>
                      <a:pt x="154" y="444"/>
                    </a:lnTo>
                    <a:lnTo>
                      <a:pt x="145" y="444"/>
                    </a:lnTo>
                    <a:lnTo>
                      <a:pt x="140" y="444"/>
                    </a:lnTo>
                    <a:lnTo>
                      <a:pt x="136" y="447"/>
                    </a:lnTo>
                    <a:lnTo>
                      <a:pt x="133" y="451"/>
                    </a:lnTo>
                    <a:lnTo>
                      <a:pt x="126" y="455"/>
                    </a:lnTo>
                    <a:lnTo>
                      <a:pt x="122" y="461"/>
                    </a:lnTo>
                    <a:lnTo>
                      <a:pt x="117" y="469"/>
                    </a:lnTo>
                    <a:lnTo>
                      <a:pt x="114" y="474"/>
                    </a:lnTo>
                    <a:lnTo>
                      <a:pt x="109" y="477"/>
                    </a:lnTo>
                    <a:lnTo>
                      <a:pt x="105" y="477"/>
                    </a:lnTo>
                    <a:lnTo>
                      <a:pt x="97" y="472"/>
                    </a:lnTo>
                    <a:lnTo>
                      <a:pt x="91" y="466"/>
                    </a:lnTo>
                    <a:lnTo>
                      <a:pt x="88" y="457"/>
                    </a:lnTo>
                    <a:lnTo>
                      <a:pt x="88" y="447"/>
                    </a:lnTo>
                    <a:lnTo>
                      <a:pt x="86" y="440"/>
                    </a:lnTo>
                    <a:lnTo>
                      <a:pt x="83" y="432"/>
                    </a:lnTo>
                    <a:lnTo>
                      <a:pt x="75" y="429"/>
                    </a:lnTo>
                    <a:lnTo>
                      <a:pt x="63" y="427"/>
                    </a:lnTo>
                    <a:lnTo>
                      <a:pt x="54" y="424"/>
                    </a:lnTo>
                    <a:lnTo>
                      <a:pt x="49" y="420"/>
                    </a:lnTo>
                    <a:lnTo>
                      <a:pt x="48" y="409"/>
                    </a:lnTo>
                    <a:lnTo>
                      <a:pt x="51" y="396"/>
                    </a:lnTo>
                    <a:lnTo>
                      <a:pt x="54" y="384"/>
                    </a:lnTo>
                    <a:lnTo>
                      <a:pt x="60" y="376"/>
                    </a:lnTo>
                    <a:lnTo>
                      <a:pt x="71" y="373"/>
                    </a:lnTo>
                    <a:lnTo>
                      <a:pt x="80" y="375"/>
                    </a:lnTo>
                    <a:lnTo>
                      <a:pt x="88" y="375"/>
                    </a:lnTo>
                    <a:lnTo>
                      <a:pt x="96" y="375"/>
                    </a:lnTo>
                    <a:lnTo>
                      <a:pt x="103" y="375"/>
                    </a:lnTo>
                    <a:lnTo>
                      <a:pt x="108" y="372"/>
                    </a:lnTo>
                    <a:lnTo>
                      <a:pt x="108" y="365"/>
                    </a:lnTo>
                    <a:lnTo>
                      <a:pt x="103" y="356"/>
                    </a:lnTo>
                    <a:lnTo>
                      <a:pt x="92" y="339"/>
                    </a:lnTo>
                    <a:lnTo>
                      <a:pt x="80" y="331"/>
                    </a:lnTo>
                    <a:lnTo>
                      <a:pt x="72" y="328"/>
                    </a:lnTo>
                    <a:lnTo>
                      <a:pt x="69" y="328"/>
                    </a:lnTo>
                    <a:lnTo>
                      <a:pt x="69" y="328"/>
                    </a:lnTo>
                    <a:lnTo>
                      <a:pt x="71" y="325"/>
                    </a:lnTo>
                    <a:lnTo>
                      <a:pt x="72" y="317"/>
                    </a:lnTo>
                    <a:lnTo>
                      <a:pt x="74" y="302"/>
                    </a:lnTo>
                    <a:lnTo>
                      <a:pt x="74" y="302"/>
                    </a:lnTo>
                    <a:lnTo>
                      <a:pt x="75" y="299"/>
                    </a:lnTo>
                    <a:lnTo>
                      <a:pt x="77" y="296"/>
                    </a:lnTo>
                    <a:lnTo>
                      <a:pt x="80" y="293"/>
                    </a:lnTo>
                    <a:lnTo>
                      <a:pt x="83" y="288"/>
                    </a:lnTo>
                    <a:lnTo>
                      <a:pt x="86" y="285"/>
                    </a:lnTo>
                    <a:lnTo>
                      <a:pt x="89" y="282"/>
                    </a:lnTo>
                    <a:lnTo>
                      <a:pt x="91" y="282"/>
                    </a:lnTo>
                    <a:lnTo>
                      <a:pt x="94" y="282"/>
                    </a:lnTo>
                    <a:lnTo>
                      <a:pt x="96" y="282"/>
                    </a:lnTo>
                    <a:lnTo>
                      <a:pt x="99" y="282"/>
                    </a:lnTo>
                    <a:lnTo>
                      <a:pt x="100" y="282"/>
                    </a:lnTo>
                    <a:lnTo>
                      <a:pt x="102" y="282"/>
                    </a:lnTo>
                    <a:lnTo>
                      <a:pt x="105" y="280"/>
                    </a:lnTo>
                    <a:lnTo>
                      <a:pt x="105" y="279"/>
                    </a:lnTo>
                    <a:lnTo>
                      <a:pt x="106" y="276"/>
                    </a:lnTo>
                    <a:lnTo>
                      <a:pt x="106" y="269"/>
                    </a:lnTo>
                    <a:lnTo>
                      <a:pt x="106" y="263"/>
                    </a:lnTo>
                    <a:lnTo>
                      <a:pt x="108" y="259"/>
                    </a:lnTo>
                    <a:lnTo>
                      <a:pt x="108" y="256"/>
                    </a:lnTo>
                    <a:lnTo>
                      <a:pt x="109" y="254"/>
                    </a:lnTo>
                    <a:lnTo>
                      <a:pt x="109" y="252"/>
                    </a:lnTo>
                    <a:lnTo>
                      <a:pt x="111" y="252"/>
                    </a:lnTo>
                    <a:lnTo>
                      <a:pt x="111" y="252"/>
                    </a:lnTo>
                    <a:lnTo>
                      <a:pt x="111" y="252"/>
                    </a:lnTo>
                    <a:lnTo>
                      <a:pt x="114" y="249"/>
                    </a:lnTo>
                    <a:lnTo>
                      <a:pt x="119" y="240"/>
                    </a:lnTo>
                    <a:lnTo>
                      <a:pt x="125" y="225"/>
                    </a:lnTo>
                    <a:lnTo>
                      <a:pt x="125" y="218"/>
                    </a:lnTo>
                    <a:lnTo>
                      <a:pt x="126" y="215"/>
                    </a:lnTo>
                    <a:lnTo>
                      <a:pt x="126" y="212"/>
                    </a:lnTo>
                    <a:lnTo>
                      <a:pt x="125" y="211"/>
                    </a:lnTo>
                    <a:lnTo>
                      <a:pt x="125" y="209"/>
                    </a:lnTo>
                    <a:lnTo>
                      <a:pt x="123" y="208"/>
                    </a:lnTo>
                    <a:lnTo>
                      <a:pt x="120" y="206"/>
                    </a:lnTo>
                    <a:lnTo>
                      <a:pt x="119" y="204"/>
                    </a:lnTo>
                    <a:lnTo>
                      <a:pt x="114" y="194"/>
                    </a:lnTo>
                    <a:lnTo>
                      <a:pt x="108" y="181"/>
                    </a:lnTo>
                    <a:lnTo>
                      <a:pt x="102" y="170"/>
                    </a:lnTo>
                    <a:lnTo>
                      <a:pt x="94" y="167"/>
                    </a:lnTo>
                    <a:lnTo>
                      <a:pt x="85" y="169"/>
                    </a:lnTo>
                    <a:lnTo>
                      <a:pt x="71" y="170"/>
                    </a:lnTo>
                    <a:lnTo>
                      <a:pt x="46" y="172"/>
                    </a:lnTo>
                    <a:lnTo>
                      <a:pt x="18" y="170"/>
                    </a:lnTo>
                    <a:lnTo>
                      <a:pt x="14" y="170"/>
                    </a:lnTo>
                    <a:lnTo>
                      <a:pt x="9" y="167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7" y="152"/>
                    </a:lnTo>
                    <a:lnTo>
                      <a:pt x="6" y="149"/>
                    </a:lnTo>
                    <a:lnTo>
                      <a:pt x="1" y="138"/>
                    </a:lnTo>
                    <a:lnTo>
                      <a:pt x="0" y="122"/>
                    </a:lnTo>
                    <a:lnTo>
                      <a:pt x="1" y="118"/>
                    </a:lnTo>
                    <a:lnTo>
                      <a:pt x="1" y="115"/>
                    </a:lnTo>
                    <a:lnTo>
                      <a:pt x="1" y="112"/>
                    </a:lnTo>
                    <a:lnTo>
                      <a:pt x="3" y="110"/>
                    </a:lnTo>
                    <a:lnTo>
                      <a:pt x="4" y="108"/>
                    </a:lnTo>
                    <a:lnTo>
                      <a:pt x="6" y="105"/>
                    </a:lnTo>
                    <a:lnTo>
                      <a:pt x="9" y="102"/>
                    </a:lnTo>
                    <a:lnTo>
                      <a:pt x="15" y="101"/>
                    </a:lnTo>
                    <a:lnTo>
                      <a:pt x="23" y="99"/>
                    </a:lnTo>
                    <a:lnTo>
                      <a:pt x="31" y="93"/>
                    </a:lnTo>
                    <a:lnTo>
                      <a:pt x="37" y="87"/>
                    </a:lnTo>
                    <a:lnTo>
                      <a:pt x="43" y="84"/>
                    </a:lnTo>
                    <a:lnTo>
                      <a:pt x="51" y="84"/>
                    </a:lnTo>
                    <a:lnTo>
                      <a:pt x="61" y="81"/>
                    </a:lnTo>
                    <a:lnTo>
                      <a:pt x="71" y="76"/>
                    </a:lnTo>
                    <a:lnTo>
                      <a:pt x="79" y="74"/>
                    </a:lnTo>
                    <a:lnTo>
                      <a:pt x="86" y="74"/>
                    </a:lnTo>
                    <a:lnTo>
                      <a:pt x="97" y="71"/>
                    </a:lnTo>
                    <a:lnTo>
                      <a:pt x="103" y="73"/>
                    </a:lnTo>
                    <a:lnTo>
                      <a:pt x="111" y="74"/>
                    </a:lnTo>
                    <a:lnTo>
                      <a:pt x="123" y="78"/>
                    </a:lnTo>
                    <a:lnTo>
                      <a:pt x="136" y="79"/>
                    </a:lnTo>
                    <a:lnTo>
                      <a:pt x="148" y="79"/>
                    </a:lnTo>
                    <a:lnTo>
                      <a:pt x="157" y="74"/>
                    </a:lnTo>
                    <a:lnTo>
                      <a:pt x="162" y="70"/>
                    </a:lnTo>
                    <a:lnTo>
                      <a:pt x="164" y="62"/>
                    </a:lnTo>
                    <a:lnTo>
                      <a:pt x="165" y="53"/>
                    </a:lnTo>
                    <a:lnTo>
                      <a:pt x="167" y="39"/>
                    </a:lnTo>
                    <a:lnTo>
                      <a:pt x="171" y="26"/>
                    </a:lnTo>
                    <a:lnTo>
                      <a:pt x="174" y="17"/>
                    </a:lnTo>
                    <a:lnTo>
                      <a:pt x="176" y="11"/>
                    </a:lnTo>
                    <a:lnTo>
                      <a:pt x="174" y="3"/>
                    </a:lnTo>
                    <a:lnTo>
                      <a:pt x="174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BAB77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 59"/>
              <p:cNvSpPr>
                <a:spLocks/>
              </p:cNvSpPr>
              <p:nvPr/>
            </p:nvSpPr>
            <p:spPr bwMode="auto">
              <a:xfrm>
                <a:off x="3197402" y="1730259"/>
                <a:ext cx="369276" cy="335705"/>
              </a:xfrm>
              <a:custGeom>
                <a:avLst/>
                <a:gdLst>
                  <a:gd name="T0" fmla="*/ 251 w 297"/>
                  <a:gd name="T1" fmla="*/ 13 h 270"/>
                  <a:gd name="T2" fmla="*/ 249 w 297"/>
                  <a:gd name="T3" fmla="*/ 27 h 270"/>
                  <a:gd name="T4" fmla="*/ 265 w 297"/>
                  <a:gd name="T5" fmla="*/ 45 h 270"/>
                  <a:gd name="T6" fmla="*/ 280 w 297"/>
                  <a:gd name="T7" fmla="*/ 64 h 270"/>
                  <a:gd name="T8" fmla="*/ 277 w 297"/>
                  <a:gd name="T9" fmla="*/ 86 h 270"/>
                  <a:gd name="T10" fmla="*/ 288 w 297"/>
                  <a:gd name="T11" fmla="*/ 112 h 270"/>
                  <a:gd name="T12" fmla="*/ 286 w 297"/>
                  <a:gd name="T13" fmla="*/ 121 h 270"/>
                  <a:gd name="T14" fmla="*/ 289 w 297"/>
                  <a:gd name="T15" fmla="*/ 138 h 270"/>
                  <a:gd name="T16" fmla="*/ 286 w 297"/>
                  <a:gd name="T17" fmla="*/ 147 h 270"/>
                  <a:gd name="T18" fmla="*/ 261 w 297"/>
                  <a:gd name="T19" fmla="*/ 154 h 270"/>
                  <a:gd name="T20" fmla="*/ 237 w 297"/>
                  <a:gd name="T21" fmla="*/ 160 h 270"/>
                  <a:gd name="T22" fmla="*/ 215 w 297"/>
                  <a:gd name="T23" fmla="*/ 174 h 270"/>
                  <a:gd name="T24" fmla="*/ 204 w 297"/>
                  <a:gd name="T25" fmla="*/ 181 h 270"/>
                  <a:gd name="T26" fmla="*/ 201 w 297"/>
                  <a:gd name="T27" fmla="*/ 188 h 270"/>
                  <a:gd name="T28" fmla="*/ 201 w 297"/>
                  <a:gd name="T29" fmla="*/ 211 h 270"/>
                  <a:gd name="T30" fmla="*/ 207 w 297"/>
                  <a:gd name="T31" fmla="*/ 229 h 270"/>
                  <a:gd name="T32" fmla="*/ 195 w 297"/>
                  <a:gd name="T33" fmla="*/ 240 h 270"/>
                  <a:gd name="T34" fmla="*/ 187 w 297"/>
                  <a:gd name="T35" fmla="*/ 245 h 270"/>
                  <a:gd name="T36" fmla="*/ 175 w 297"/>
                  <a:gd name="T37" fmla="*/ 246 h 270"/>
                  <a:gd name="T38" fmla="*/ 169 w 297"/>
                  <a:gd name="T39" fmla="*/ 246 h 270"/>
                  <a:gd name="T40" fmla="*/ 169 w 297"/>
                  <a:gd name="T41" fmla="*/ 250 h 270"/>
                  <a:gd name="T42" fmla="*/ 164 w 297"/>
                  <a:gd name="T43" fmla="*/ 256 h 270"/>
                  <a:gd name="T44" fmla="*/ 158 w 297"/>
                  <a:gd name="T45" fmla="*/ 259 h 270"/>
                  <a:gd name="T46" fmla="*/ 155 w 297"/>
                  <a:gd name="T47" fmla="*/ 259 h 270"/>
                  <a:gd name="T48" fmla="*/ 147 w 297"/>
                  <a:gd name="T49" fmla="*/ 260 h 270"/>
                  <a:gd name="T50" fmla="*/ 131 w 297"/>
                  <a:gd name="T51" fmla="*/ 267 h 270"/>
                  <a:gd name="T52" fmla="*/ 125 w 297"/>
                  <a:gd name="T53" fmla="*/ 267 h 270"/>
                  <a:gd name="T54" fmla="*/ 124 w 297"/>
                  <a:gd name="T55" fmla="*/ 267 h 270"/>
                  <a:gd name="T56" fmla="*/ 114 w 297"/>
                  <a:gd name="T57" fmla="*/ 265 h 270"/>
                  <a:gd name="T58" fmla="*/ 99 w 297"/>
                  <a:gd name="T59" fmla="*/ 268 h 270"/>
                  <a:gd name="T60" fmla="*/ 96 w 297"/>
                  <a:gd name="T61" fmla="*/ 268 h 270"/>
                  <a:gd name="T62" fmla="*/ 96 w 297"/>
                  <a:gd name="T63" fmla="*/ 254 h 270"/>
                  <a:gd name="T64" fmla="*/ 97 w 297"/>
                  <a:gd name="T65" fmla="*/ 242 h 270"/>
                  <a:gd name="T66" fmla="*/ 101 w 297"/>
                  <a:gd name="T67" fmla="*/ 228 h 270"/>
                  <a:gd name="T68" fmla="*/ 94 w 297"/>
                  <a:gd name="T69" fmla="*/ 220 h 270"/>
                  <a:gd name="T70" fmla="*/ 82 w 297"/>
                  <a:gd name="T71" fmla="*/ 209 h 270"/>
                  <a:gd name="T72" fmla="*/ 71 w 297"/>
                  <a:gd name="T73" fmla="*/ 212 h 270"/>
                  <a:gd name="T74" fmla="*/ 62 w 297"/>
                  <a:gd name="T75" fmla="*/ 222 h 270"/>
                  <a:gd name="T76" fmla="*/ 46 w 297"/>
                  <a:gd name="T77" fmla="*/ 233 h 270"/>
                  <a:gd name="T78" fmla="*/ 9 w 297"/>
                  <a:gd name="T79" fmla="*/ 226 h 270"/>
                  <a:gd name="T80" fmla="*/ 6 w 297"/>
                  <a:gd name="T81" fmla="*/ 219 h 270"/>
                  <a:gd name="T82" fmla="*/ 8 w 297"/>
                  <a:gd name="T83" fmla="*/ 212 h 270"/>
                  <a:gd name="T84" fmla="*/ 6 w 297"/>
                  <a:gd name="T85" fmla="*/ 209 h 270"/>
                  <a:gd name="T86" fmla="*/ 0 w 297"/>
                  <a:gd name="T87" fmla="*/ 200 h 270"/>
                  <a:gd name="T88" fmla="*/ 1 w 297"/>
                  <a:gd name="T89" fmla="*/ 191 h 270"/>
                  <a:gd name="T90" fmla="*/ 6 w 297"/>
                  <a:gd name="T91" fmla="*/ 183 h 270"/>
                  <a:gd name="T92" fmla="*/ 20 w 297"/>
                  <a:gd name="T93" fmla="*/ 152 h 270"/>
                  <a:gd name="T94" fmla="*/ 22 w 297"/>
                  <a:gd name="T95" fmla="*/ 140 h 270"/>
                  <a:gd name="T96" fmla="*/ 29 w 297"/>
                  <a:gd name="T97" fmla="*/ 118 h 270"/>
                  <a:gd name="T98" fmla="*/ 46 w 297"/>
                  <a:gd name="T99" fmla="*/ 99 h 270"/>
                  <a:gd name="T100" fmla="*/ 59 w 297"/>
                  <a:gd name="T101" fmla="*/ 87 h 270"/>
                  <a:gd name="T102" fmla="*/ 71 w 297"/>
                  <a:gd name="T103" fmla="*/ 78 h 270"/>
                  <a:gd name="T104" fmla="*/ 74 w 297"/>
                  <a:gd name="T105" fmla="*/ 76 h 270"/>
                  <a:gd name="T106" fmla="*/ 74 w 297"/>
                  <a:gd name="T107" fmla="*/ 75 h 270"/>
                  <a:gd name="T108" fmla="*/ 82 w 297"/>
                  <a:gd name="T109" fmla="*/ 67 h 270"/>
                  <a:gd name="T110" fmla="*/ 102 w 297"/>
                  <a:gd name="T111" fmla="*/ 53 h 270"/>
                  <a:gd name="T112" fmla="*/ 135 w 297"/>
                  <a:gd name="T113" fmla="*/ 41 h 270"/>
                  <a:gd name="T114" fmla="*/ 167 w 297"/>
                  <a:gd name="T115" fmla="*/ 48 h 270"/>
                  <a:gd name="T116" fmla="*/ 190 w 297"/>
                  <a:gd name="T117" fmla="*/ 33 h 270"/>
                  <a:gd name="T118" fmla="*/ 206 w 297"/>
                  <a:gd name="T119" fmla="*/ 16 h 270"/>
                  <a:gd name="T120" fmla="*/ 224 w 297"/>
                  <a:gd name="T121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7" h="270">
                    <a:moveTo>
                      <a:pt x="234" y="0"/>
                    </a:moveTo>
                    <a:lnTo>
                      <a:pt x="246" y="7"/>
                    </a:lnTo>
                    <a:lnTo>
                      <a:pt x="251" y="13"/>
                    </a:lnTo>
                    <a:lnTo>
                      <a:pt x="252" y="17"/>
                    </a:lnTo>
                    <a:lnTo>
                      <a:pt x="251" y="22"/>
                    </a:lnTo>
                    <a:lnTo>
                      <a:pt x="249" y="27"/>
                    </a:lnTo>
                    <a:lnTo>
                      <a:pt x="251" y="34"/>
                    </a:lnTo>
                    <a:lnTo>
                      <a:pt x="257" y="41"/>
                    </a:lnTo>
                    <a:lnTo>
                      <a:pt x="265" y="45"/>
                    </a:lnTo>
                    <a:lnTo>
                      <a:pt x="272" y="50"/>
                    </a:lnTo>
                    <a:lnTo>
                      <a:pt x="279" y="56"/>
                    </a:lnTo>
                    <a:lnTo>
                      <a:pt x="280" y="64"/>
                    </a:lnTo>
                    <a:lnTo>
                      <a:pt x="279" y="70"/>
                    </a:lnTo>
                    <a:lnTo>
                      <a:pt x="277" y="76"/>
                    </a:lnTo>
                    <a:lnTo>
                      <a:pt x="277" y="86"/>
                    </a:lnTo>
                    <a:lnTo>
                      <a:pt x="282" y="98"/>
                    </a:lnTo>
                    <a:lnTo>
                      <a:pt x="286" y="106"/>
                    </a:lnTo>
                    <a:lnTo>
                      <a:pt x="288" y="112"/>
                    </a:lnTo>
                    <a:lnTo>
                      <a:pt x="288" y="115"/>
                    </a:lnTo>
                    <a:lnTo>
                      <a:pt x="286" y="118"/>
                    </a:lnTo>
                    <a:lnTo>
                      <a:pt x="286" y="121"/>
                    </a:lnTo>
                    <a:lnTo>
                      <a:pt x="286" y="127"/>
                    </a:lnTo>
                    <a:lnTo>
                      <a:pt x="288" y="133"/>
                    </a:lnTo>
                    <a:lnTo>
                      <a:pt x="289" y="138"/>
                    </a:lnTo>
                    <a:lnTo>
                      <a:pt x="292" y="141"/>
                    </a:lnTo>
                    <a:lnTo>
                      <a:pt x="297" y="144"/>
                    </a:lnTo>
                    <a:lnTo>
                      <a:pt x="286" y="147"/>
                    </a:lnTo>
                    <a:lnTo>
                      <a:pt x="279" y="147"/>
                    </a:lnTo>
                    <a:lnTo>
                      <a:pt x="271" y="149"/>
                    </a:lnTo>
                    <a:lnTo>
                      <a:pt x="261" y="154"/>
                    </a:lnTo>
                    <a:lnTo>
                      <a:pt x="251" y="157"/>
                    </a:lnTo>
                    <a:lnTo>
                      <a:pt x="243" y="157"/>
                    </a:lnTo>
                    <a:lnTo>
                      <a:pt x="237" y="160"/>
                    </a:lnTo>
                    <a:lnTo>
                      <a:pt x="231" y="166"/>
                    </a:lnTo>
                    <a:lnTo>
                      <a:pt x="223" y="172"/>
                    </a:lnTo>
                    <a:lnTo>
                      <a:pt x="215" y="174"/>
                    </a:lnTo>
                    <a:lnTo>
                      <a:pt x="209" y="175"/>
                    </a:lnTo>
                    <a:lnTo>
                      <a:pt x="206" y="178"/>
                    </a:lnTo>
                    <a:lnTo>
                      <a:pt x="204" y="181"/>
                    </a:lnTo>
                    <a:lnTo>
                      <a:pt x="203" y="183"/>
                    </a:lnTo>
                    <a:lnTo>
                      <a:pt x="201" y="185"/>
                    </a:lnTo>
                    <a:lnTo>
                      <a:pt x="201" y="188"/>
                    </a:lnTo>
                    <a:lnTo>
                      <a:pt x="201" y="191"/>
                    </a:lnTo>
                    <a:lnTo>
                      <a:pt x="200" y="195"/>
                    </a:lnTo>
                    <a:lnTo>
                      <a:pt x="201" y="211"/>
                    </a:lnTo>
                    <a:lnTo>
                      <a:pt x="206" y="222"/>
                    </a:lnTo>
                    <a:lnTo>
                      <a:pt x="207" y="225"/>
                    </a:lnTo>
                    <a:lnTo>
                      <a:pt x="207" y="229"/>
                    </a:lnTo>
                    <a:lnTo>
                      <a:pt x="203" y="233"/>
                    </a:lnTo>
                    <a:lnTo>
                      <a:pt x="200" y="237"/>
                    </a:lnTo>
                    <a:lnTo>
                      <a:pt x="195" y="240"/>
                    </a:lnTo>
                    <a:lnTo>
                      <a:pt x="192" y="242"/>
                    </a:lnTo>
                    <a:lnTo>
                      <a:pt x="190" y="243"/>
                    </a:lnTo>
                    <a:lnTo>
                      <a:pt x="187" y="245"/>
                    </a:lnTo>
                    <a:lnTo>
                      <a:pt x="184" y="246"/>
                    </a:lnTo>
                    <a:lnTo>
                      <a:pt x="181" y="246"/>
                    </a:lnTo>
                    <a:lnTo>
                      <a:pt x="175" y="246"/>
                    </a:lnTo>
                    <a:lnTo>
                      <a:pt x="172" y="246"/>
                    </a:lnTo>
                    <a:lnTo>
                      <a:pt x="169" y="246"/>
                    </a:lnTo>
                    <a:lnTo>
                      <a:pt x="169" y="246"/>
                    </a:lnTo>
                    <a:lnTo>
                      <a:pt x="169" y="248"/>
                    </a:lnTo>
                    <a:lnTo>
                      <a:pt x="169" y="248"/>
                    </a:lnTo>
                    <a:lnTo>
                      <a:pt x="169" y="250"/>
                    </a:lnTo>
                    <a:lnTo>
                      <a:pt x="169" y="251"/>
                    </a:lnTo>
                    <a:lnTo>
                      <a:pt x="167" y="253"/>
                    </a:lnTo>
                    <a:lnTo>
                      <a:pt x="164" y="256"/>
                    </a:lnTo>
                    <a:lnTo>
                      <a:pt x="161" y="257"/>
                    </a:lnTo>
                    <a:lnTo>
                      <a:pt x="159" y="259"/>
                    </a:lnTo>
                    <a:lnTo>
                      <a:pt x="158" y="259"/>
                    </a:lnTo>
                    <a:lnTo>
                      <a:pt x="158" y="260"/>
                    </a:lnTo>
                    <a:lnTo>
                      <a:pt x="156" y="260"/>
                    </a:lnTo>
                    <a:lnTo>
                      <a:pt x="155" y="259"/>
                    </a:lnTo>
                    <a:lnTo>
                      <a:pt x="153" y="260"/>
                    </a:lnTo>
                    <a:lnTo>
                      <a:pt x="150" y="260"/>
                    </a:lnTo>
                    <a:lnTo>
                      <a:pt x="147" y="260"/>
                    </a:lnTo>
                    <a:lnTo>
                      <a:pt x="141" y="264"/>
                    </a:lnTo>
                    <a:lnTo>
                      <a:pt x="135" y="265"/>
                    </a:lnTo>
                    <a:lnTo>
                      <a:pt x="131" y="267"/>
                    </a:lnTo>
                    <a:lnTo>
                      <a:pt x="128" y="267"/>
                    </a:lnTo>
                    <a:lnTo>
                      <a:pt x="127" y="267"/>
                    </a:lnTo>
                    <a:lnTo>
                      <a:pt x="125" y="267"/>
                    </a:lnTo>
                    <a:lnTo>
                      <a:pt x="125" y="267"/>
                    </a:lnTo>
                    <a:lnTo>
                      <a:pt x="124" y="267"/>
                    </a:lnTo>
                    <a:lnTo>
                      <a:pt x="124" y="267"/>
                    </a:lnTo>
                    <a:lnTo>
                      <a:pt x="122" y="265"/>
                    </a:lnTo>
                    <a:lnTo>
                      <a:pt x="119" y="265"/>
                    </a:lnTo>
                    <a:lnTo>
                      <a:pt x="114" y="265"/>
                    </a:lnTo>
                    <a:lnTo>
                      <a:pt x="108" y="267"/>
                    </a:lnTo>
                    <a:lnTo>
                      <a:pt x="104" y="268"/>
                    </a:lnTo>
                    <a:lnTo>
                      <a:pt x="99" y="268"/>
                    </a:lnTo>
                    <a:lnTo>
                      <a:pt x="96" y="270"/>
                    </a:lnTo>
                    <a:lnTo>
                      <a:pt x="96" y="270"/>
                    </a:lnTo>
                    <a:lnTo>
                      <a:pt x="96" y="268"/>
                    </a:lnTo>
                    <a:lnTo>
                      <a:pt x="96" y="265"/>
                    </a:lnTo>
                    <a:lnTo>
                      <a:pt x="96" y="260"/>
                    </a:lnTo>
                    <a:lnTo>
                      <a:pt x="96" y="254"/>
                    </a:lnTo>
                    <a:lnTo>
                      <a:pt x="96" y="250"/>
                    </a:lnTo>
                    <a:lnTo>
                      <a:pt x="96" y="246"/>
                    </a:lnTo>
                    <a:lnTo>
                      <a:pt x="97" y="242"/>
                    </a:lnTo>
                    <a:lnTo>
                      <a:pt x="99" y="237"/>
                    </a:lnTo>
                    <a:lnTo>
                      <a:pt x="101" y="233"/>
                    </a:lnTo>
                    <a:lnTo>
                      <a:pt x="101" y="228"/>
                    </a:lnTo>
                    <a:lnTo>
                      <a:pt x="99" y="225"/>
                    </a:lnTo>
                    <a:lnTo>
                      <a:pt x="97" y="222"/>
                    </a:lnTo>
                    <a:lnTo>
                      <a:pt x="94" y="220"/>
                    </a:lnTo>
                    <a:lnTo>
                      <a:pt x="91" y="217"/>
                    </a:lnTo>
                    <a:lnTo>
                      <a:pt x="87" y="212"/>
                    </a:lnTo>
                    <a:lnTo>
                      <a:pt x="82" y="209"/>
                    </a:lnTo>
                    <a:lnTo>
                      <a:pt x="79" y="209"/>
                    </a:lnTo>
                    <a:lnTo>
                      <a:pt x="74" y="211"/>
                    </a:lnTo>
                    <a:lnTo>
                      <a:pt x="71" y="212"/>
                    </a:lnTo>
                    <a:lnTo>
                      <a:pt x="68" y="216"/>
                    </a:lnTo>
                    <a:lnTo>
                      <a:pt x="65" y="219"/>
                    </a:lnTo>
                    <a:lnTo>
                      <a:pt x="62" y="222"/>
                    </a:lnTo>
                    <a:lnTo>
                      <a:pt x="57" y="225"/>
                    </a:lnTo>
                    <a:lnTo>
                      <a:pt x="53" y="228"/>
                    </a:lnTo>
                    <a:lnTo>
                      <a:pt x="46" y="233"/>
                    </a:lnTo>
                    <a:lnTo>
                      <a:pt x="29" y="229"/>
                    </a:lnTo>
                    <a:lnTo>
                      <a:pt x="14" y="228"/>
                    </a:lnTo>
                    <a:lnTo>
                      <a:pt x="9" y="226"/>
                    </a:lnTo>
                    <a:lnTo>
                      <a:pt x="8" y="225"/>
                    </a:lnTo>
                    <a:lnTo>
                      <a:pt x="6" y="222"/>
                    </a:lnTo>
                    <a:lnTo>
                      <a:pt x="6" y="219"/>
                    </a:lnTo>
                    <a:lnTo>
                      <a:pt x="6" y="217"/>
                    </a:lnTo>
                    <a:lnTo>
                      <a:pt x="8" y="214"/>
                    </a:lnTo>
                    <a:lnTo>
                      <a:pt x="8" y="212"/>
                    </a:lnTo>
                    <a:lnTo>
                      <a:pt x="8" y="212"/>
                    </a:lnTo>
                    <a:lnTo>
                      <a:pt x="8" y="211"/>
                    </a:lnTo>
                    <a:lnTo>
                      <a:pt x="6" y="209"/>
                    </a:lnTo>
                    <a:lnTo>
                      <a:pt x="3" y="206"/>
                    </a:lnTo>
                    <a:lnTo>
                      <a:pt x="1" y="203"/>
                    </a:lnTo>
                    <a:lnTo>
                      <a:pt x="0" y="200"/>
                    </a:lnTo>
                    <a:lnTo>
                      <a:pt x="0" y="197"/>
                    </a:lnTo>
                    <a:lnTo>
                      <a:pt x="0" y="194"/>
                    </a:lnTo>
                    <a:lnTo>
                      <a:pt x="1" y="191"/>
                    </a:lnTo>
                    <a:lnTo>
                      <a:pt x="3" y="189"/>
                    </a:lnTo>
                    <a:lnTo>
                      <a:pt x="3" y="188"/>
                    </a:lnTo>
                    <a:lnTo>
                      <a:pt x="6" y="183"/>
                    </a:lnTo>
                    <a:lnTo>
                      <a:pt x="9" y="175"/>
                    </a:lnTo>
                    <a:lnTo>
                      <a:pt x="15" y="163"/>
                    </a:lnTo>
                    <a:lnTo>
                      <a:pt x="20" y="152"/>
                    </a:lnTo>
                    <a:lnTo>
                      <a:pt x="22" y="147"/>
                    </a:lnTo>
                    <a:lnTo>
                      <a:pt x="22" y="143"/>
                    </a:lnTo>
                    <a:lnTo>
                      <a:pt x="22" y="140"/>
                    </a:lnTo>
                    <a:lnTo>
                      <a:pt x="22" y="137"/>
                    </a:lnTo>
                    <a:lnTo>
                      <a:pt x="25" y="129"/>
                    </a:lnTo>
                    <a:lnTo>
                      <a:pt x="29" y="118"/>
                    </a:lnTo>
                    <a:lnTo>
                      <a:pt x="43" y="103"/>
                    </a:lnTo>
                    <a:lnTo>
                      <a:pt x="43" y="101"/>
                    </a:lnTo>
                    <a:lnTo>
                      <a:pt x="46" y="99"/>
                    </a:lnTo>
                    <a:lnTo>
                      <a:pt x="49" y="96"/>
                    </a:lnTo>
                    <a:lnTo>
                      <a:pt x="54" y="92"/>
                    </a:lnTo>
                    <a:lnTo>
                      <a:pt x="59" y="87"/>
                    </a:lnTo>
                    <a:lnTo>
                      <a:pt x="66" y="82"/>
                    </a:lnTo>
                    <a:lnTo>
                      <a:pt x="70" y="79"/>
                    </a:lnTo>
                    <a:lnTo>
                      <a:pt x="71" y="78"/>
                    </a:lnTo>
                    <a:lnTo>
                      <a:pt x="73" y="78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5"/>
                    </a:lnTo>
                    <a:lnTo>
                      <a:pt x="76" y="73"/>
                    </a:lnTo>
                    <a:lnTo>
                      <a:pt x="77" y="70"/>
                    </a:lnTo>
                    <a:lnTo>
                      <a:pt x="82" y="67"/>
                    </a:lnTo>
                    <a:lnTo>
                      <a:pt x="91" y="59"/>
                    </a:lnTo>
                    <a:lnTo>
                      <a:pt x="97" y="55"/>
                    </a:lnTo>
                    <a:lnTo>
                      <a:pt x="102" y="53"/>
                    </a:lnTo>
                    <a:lnTo>
                      <a:pt x="107" y="48"/>
                    </a:lnTo>
                    <a:lnTo>
                      <a:pt x="118" y="42"/>
                    </a:lnTo>
                    <a:lnTo>
                      <a:pt x="135" y="41"/>
                    </a:lnTo>
                    <a:lnTo>
                      <a:pt x="152" y="44"/>
                    </a:lnTo>
                    <a:lnTo>
                      <a:pt x="162" y="48"/>
                    </a:lnTo>
                    <a:lnTo>
                      <a:pt x="167" y="48"/>
                    </a:lnTo>
                    <a:lnTo>
                      <a:pt x="173" y="45"/>
                    </a:lnTo>
                    <a:lnTo>
                      <a:pt x="183" y="39"/>
                    </a:lnTo>
                    <a:lnTo>
                      <a:pt x="190" y="33"/>
                    </a:lnTo>
                    <a:lnTo>
                      <a:pt x="196" y="28"/>
                    </a:lnTo>
                    <a:lnTo>
                      <a:pt x="201" y="24"/>
                    </a:lnTo>
                    <a:lnTo>
                      <a:pt x="206" y="16"/>
                    </a:lnTo>
                    <a:lnTo>
                      <a:pt x="214" y="7"/>
                    </a:lnTo>
                    <a:lnTo>
                      <a:pt x="217" y="5"/>
                    </a:lnTo>
                    <a:lnTo>
                      <a:pt x="224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Freeform 60"/>
              <p:cNvSpPr>
                <a:spLocks/>
              </p:cNvSpPr>
              <p:nvPr/>
            </p:nvSpPr>
            <p:spPr bwMode="auto">
              <a:xfrm>
                <a:off x="3228485" y="1990119"/>
                <a:ext cx="94495" cy="142986"/>
              </a:xfrm>
              <a:custGeom>
                <a:avLst/>
                <a:gdLst>
                  <a:gd name="T0" fmla="*/ 57 w 76"/>
                  <a:gd name="T1" fmla="*/ 0 h 115"/>
                  <a:gd name="T2" fmla="*/ 66 w 76"/>
                  <a:gd name="T3" fmla="*/ 8 h 115"/>
                  <a:gd name="T4" fmla="*/ 72 w 76"/>
                  <a:gd name="T5" fmla="*/ 13 h 115"/>
                  <a:gd name="T6" fmla="*/ 76 w 76"/>
                  <a:gd name="T7" fmla="*/ 19 h 115"/>
                  <a:gd name="T8" fmla="*/ 74 w 76"/>
                  <a:gd name="T9" fmla="*/ 28 h 115"/>
                  <a:gd name="T10" fmla="*/ 71 w 76"/>
                  <a:gd name="T11" fmla="*/ 37 h 115"/>
                  <a:gd name="T12" fmla="*/ 71 w 76"/>
                  <a:gd name="T13" fmla="*/ 45 h 115"/>
                  <a:gd name="T14" fmla="*/ 71 w 76"/>
                  <a:gd name="T15" fmla="*/ 56 h 115"/>
                  <a:gd name="T16" fmla="*/ 71 w 76"/>
                  <a:gd name="T17" fmla="*/ 61 h 115"/>
                  <a:gd name="T18" fmla="*/ 69 w 76"/>
                  <a:gd name="T19" fmla="*/ 64 h 115"/>
                  <a:gd name="T20" fmla="*/ 69 w 76"/>
                  <a:gd name="T21" fmla="*/ 73 h 115"/>
                  <a:gd name="T22" fmla="*/ 68 w 76"/>
                  <a:gd name="T23" fmla="*/ 82 h 115"/>
                  <a:gd name="T24" fmla="*/ 62 w 76"/>
                  <a:gd name="T25" fmla="*/ 93 h 115"/>
                  <a:gd name="T26" fmla="*/ 51 w 76"/>
                  <a:gd name="T27" fmla="*/ 101 h 115"/>
                  <a:gd name="T28" fmla="*/ 40 w 76"/>
                  <a:gd name="T29" fmla="*/ 109 h 115"/>
                  <a:gd name="T30" fmla="*/ 34 w 76"/>
                  <a:gd name="T31" fmla="*/ 112 h 115"/>
                  <a:gd name="T32" fmla="*/ 28 w 76"/>
                  <a:gd name="T33" fmla="*/ 113 h 115"/>
                  <a:gd name="T34" fmla="*/ 24 w 76"/>
                  <a:gd name="T35" fmla="*/ 113 h 115"/>
                  <a:gd name="T36" fmla="*/ 21 w 76"/>
                  <a:gd name="T37" fmla="*/ 110 h 115"/>
                  <a:gd name="T38" fmla="*/ 18 w 76"/>
                  <a:gd name="T39" fmla="*/ 106 h 115"/>
                  <a:gd name="T40" fmla="*/ 12 w 76"/>
                  <a:gd name="T41" fmla="*/ 90 h 115"/>
                  <a:gd name="T42" fmla="*/ 1 w 76"/>
                  <a:gd name="T43" fmla="*/ 82 h 115"/>
                  <a:gd name="T44" fmla="*/ 6 w 76"/>
                  <a:gd name="T45" fmla="*/ 65 h 115"/>
                  <a:gd name="T46" fmla="*/ 9 w 76"/>
                  <a:gd name="T47" fmla="*/ 56 h 115"/>
                  <a:gd name="T48" fmla="*/ 14 w 76"/>
                  <a:gd name="T49" fmla="*/ 53 h 115"/>
                  <a:gd name="T50" fmla="*/ 18 w 76"/>
                  <a:gd name="T51" fmla="*/ 53 h 115"/>
                  <a:gd name="T52" fmla="*/ 20 w 76"/>
                  <a:gd name="T53" fmla="*/ 51 h 115"/>
                  <a:gd name="T54" fmla="*/ 24 w 76"/>
                  <a:gd name="T55" fmla="*/ 48 h 115"/>
                  <a:gd name="T56" fmla="*/ 29 w 76"/>
                  <a:gd name="T57" fmla="*/ 41 h 115"/>
                  <a:gd name="T58" fmla="*/ 32 w 76"/>
                  <a:gd name="T59" fmla="*/ 34 h 115"/>
                  <a:gd name="T60" fmla="*/ 31 w 76"/>
                  <a:gd name="T61" fmla="*/ 27 h 115"/>
                  <a:gd name="T62" fmla="*/ 21 w 76"/>
                  <a:gd name="T63" fmla="*/ 24 h 115"/>
                  <a:gd name="T64" fmla="*/ 32 w 76"/>
                  <a:gd name="T65" fmla="*/ 16 h 115"/>
                  <a:gd name="T66" fmla="*/ 40 w 76"/>
                  <a:gd name="T67" fmla="*/ 10 h 115"/>
                  <a:gd name="T68" fmla="*/ 46 w 76"/>
                  <a:gd name="T69" fmla="*/ 3 h 115"/>
                  <a:gd name="T70" fmla="*/ 54 w 76"/>
                  <a:gd name="T7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115">
                    <a:moveTo>
                      <a:pt x="54" y="0"/>
                    </a:moveTo>
                    <a:lnTo>
                      <a:pt x="57" y="0"/>
                    </a:lnTo>
                    <a:lnTo>
                      <a:pt x="62" y="3"/>
                    </a:lnTo>
                    <a:lnTo>
                      <a:pt x="66" y="8"/>
                    </a:lnTo>
                    <a:lnTo>
                      <a:pt x="69" y="11"/>
                    </a:lnTo>
                    <a:lnTo>
                      <a:pt x="72" y="13"/>
                    </a:lnTo>
                    <a:lnTo>
                      <a:pt x="74" y="16"/>
                    </a:lnTo>
                    <a:lnTo>
                      <a:pt x="76" y="19"/>
                    </a:lnTo>
                    <a:lnTo>
                      <a:pt x="76" y="24"/>
                    </a:lnTo>
                    <a:lnTo>
                      <a:pt x="74" y="28"/>
                    </a:lnTo>
                    <a:lnTo>
                      <a:pt x="72" y="33"/>
                    </a:lnTo>
                    <a:lnTo>
                      <a:pt x="71" y="37"/>
                    </a:lnTo>
                    <a:lnTo>
                      <a:pt x="71" y="41"/>
                    </a:lnTo>
                    <a:lnTo>
                      <a:pt x="71" y="45"/>
                    </a:lnTo>
                    <a:lnTo>
                      <a:pt x="71" y="51"/>
                    </a:lnTo>
                    <a:lnTo>
                      <a:pt x="71" y="56"/>
                    </a:lnTo>
                    <a:lnTo>
                      <a:pt x="71" y="59"/>
                    </a:lnTo>
                    <a:lnTo>
                      <a:pt x="71" y="61"/>
                    </a:lnTo>
                    <a:lnTo>
                      <a:pt x="69" y="61"/>
                    </a:lnTo>
                    <a:lnTo>
                      <a:pt x="69" y="64"/>
                    </a:lnTo>
                    <a:lnTo>
                      <a:pt x="69" y="68"/>
                    </a:lnTo>
                    <a:lnTo>
                      <a:pt x="69" y="73"/>
                    </a:lnTo>
                    <a:lnTo>
                      <a:pt x="68" y="78"/>
                    </a:lnTo>
                    <a:lnTo>
                      <a:pt x="68" y="82"/>
                    </a:lnTo>
                    <a:lnTo>
                      <a:pt x="66" y="89"/>
                    </a:lnTo>
                    <a:lnTo>
                      <a:pt x="62" y="93"/>
                    </a:lnTo>
                    <a:lnTo>
                      <a:pt x="57" y="98"/>
                    </a:lnTo>
                    <a:lnTo>
                      <a:pt x="51" y="101"/>
                    </a:lnTo>
                    <a:lnTo>
                      <a:pt x="43" y="106"/>
                    </a:lnTo>
                    <a:lnTo>
                      <a:pt x="40" y="109"/>
                    </a:lnTo>
                    <a:lnTo>
                      <a:pt x="37" y="110"/>
                    </a:lnTo>
                    <a:lnTo>
                      <a:pt x="34" y="112"/>
                    </a:lnTo>
                    <a:lnTo>
                      <a:pt x="31" y="113"/>
                    </a:lnTo>
                    <a:lnTo>
                      <a:pt x="28" y="113"/>
                    </a:lnTo>
                    <a:lnTo>
                      <a:pt x="24" y="115"/>
                    </a:lnTo>
                    <a:lnTo>
                      <a:pt x="24" y="113"/>
                    </a:lnTo>
                    <a:lnTo>
                      <a:pt x="23" y="112"/>
                    </a:lnTo>
                    <a:lnTo>
                      <a:pt x="21" y="110"/>
                    </a:lnTo>
                    <a:lnTo>
                      <a:pt x="20" y="107"/>
                    </a:lnTo>
                    <a:lnTo>
                      <a:pt x="18" y="106"/>
                    </a:lnTo>
                    <a:lnTo>
                      <a:pt x="18" y="98"/>
                    </a:lnTo>
                    <a:lnTo>
                      <a:pt x="12" y="90"/>
                    </a:lnTo>
                    <a:lnTo>
                      <a:pt x="0" y="85"/>
                    </a:lnTo>
                    <a:lnTo>
                      <a:pt x="1" y="82"/>
                    </a:lnTo>
                    <a:lnTo>
                      <a:pt x="3" y="75"/>
                    </a:lnTo>
                    <a:lnTo>
                      <a:pt x="6" y="65"/>
                    </a:lnTo>
                    <a:lnTo>
                      <a:pt x="7" y="59"/>
                    </a:lnTo>
                    <a:lnTo>
                      <a:pt x="9" y="56"/>
                    </a:lnTo>
                    <a:lnTo>
                      <a:pt x="12" y="53"/>
                    </a:lnTo>
                    <a:lnTo>
                      <a:pt x="14" y="53"/>
                    </a:lnTo>
                    <a:lnTo>
                      <a:pt x="17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0" y="51"/>
                    </a:lnTo>
                    <a:lnTo>
                      <a:pt x="21" y="50"/>
                    </a:lnTo>
                    <a:lnTo>
                      <a:pt x="24" y="48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2" y="37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26" y="25"/>
                    </a:lnTo>
                    <a:lnTo>
                      <a:pt x="21" y="24"/>
                    </a:lnTo>
                    <a:lnTo>
                      <a:pt x="28" y="19"/>
                    </a:lnTo>
                    <a:lnTo>
                      <a:pt x="32" y="16"/>
                    </a:lnTo>
                    <a:lnTo>
                      <a:pt x="37" y="13"/>
                    </a:lnTo>
                    <a:lnTo>
                      <a:pt x="40" y="10"/>
                    </a:lnTo>
                    <a:lnTo>
                      <a:pt x="43" y="7"/>
                    </a:lnTo>
                    <a:lnTo>
                      <a:pt x="46" y="3"/>
                    </a:lnTo>
                    <a:lnTo>
                      <a:pt x="49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2568860" y="1382732"/>
              <a:ext cx="1192376" cy="487395"/>
              <a:chOff x="4003094" y="1203077"/>
              <a:chExt cx="1192376" cy="487395"/>
            </a:xfrm>
            <a:grpFill/>
          </p:grpSpPr>
          <p:sp>
            <p:nvSpPr>
              <p:cNvPr id="241" name="Freeform 61"/>
              <p:cNvSpPr>
                <a:spLocks/>
              </p:cNvSpPr>
              <p:nvPr/>
            </p:nvSpPr>
            <p:spPr bwMode="auto">
              <a:xfrm>
                <a:off x="4211978" y="1203077"/>
                <a:ext cx="983492" cy="293431"/>
              </a:xfrm>
              <a:custGeom>
                <a:avLst/>
                <a:gdLst>
                  <a:gd name="T0" fmla="*/ 337 w 791"/>
                  <a:gd name="T1" fmla="*/ 16 h 236"/>
                  <a:gd name="T2" fmla="*/ 363 w 791"/>
                  <a:gd name="T3" fmla="*/ 50 h 236"/>
                  <a:gd name="T4" fmla="*/ 382 w 791"/>
                  <a:gd name="T5" fmla="*/ 51 h 236"/>
                  <a:gd name="T6" fmla="*/ 431 w 791"/>
                  <a:gd name="T7" fmla="*/ 54 h 236"/>
                  <a:gd name="T8" fmla="*/ 481 w 791"/>
                  <a:gd name="T9" fmla="*/ 61 h 236"/>
                  <a:gd name="T10" fmla="*/ 521 w 791"/>
                  <a:gd name="T11" fmla="*/ 78 h 236"/>
                  <a:gd name="T12" fmla="*/ 554 w 791"/>
                  <a:gd name="T13" fmla="*/ 81 h 236"/>
                  <a:gd name="T14" fmla="*/ 580 w 791"/>
                  <a:gd name="T15" fmla="*/ 87 h 236"/>
                  <a:gd name="T16" fmla="*/ 634 w 791"/>
                  <a:gd name="T17" fmla="*/ 99 h 236"/>
                  <a:gd name="T18" fmla="*/ 701 w 791"/>
                  <a:gd name="T19" fmla="*/ 112 h 236"/>
                  <a:gd name="T20" fmla="*/ 761 w 791"/>
                  <a:gd name="T21" fmla="*/ 127 h 236"/>
                  <a:gd name="T22" fmla="*/ 775 w 791"/>
                  <a:gd name="T23" fmla="*/ 129 h 236"/>
                  <a:gd name="T24" fmla="*/ 786 w 791"/>
                  <a:gd name="T25" fmla="*/ 130 h 236"/>
                  <a:gd name="T26" fmla="*/ 791 w 791"/>
                  <a:gd name="T27" fmla="*/ 140 h 236"/>
                  <a:gd name="T28" fmla="*/ 786 w 791"/>
                  <a:gd name="T29" fmla="*/ 167 h 236"/>
                  <a:gd name="T30" fmla="*/ 786 w 791"/>
                  <a:gd name="T31" fmla="*/ 181 h 236"/>
                  <a:gd name="T32" fmla="*/ 761 w 791"/>
                  <a:gd name="T33" fmla="*/ 197 h 236"/>
                  <a:gd name="T34" fmla="*/ 729 w 791"/>
                  <a:gd name="T35" fmla="*/ 208 h 236"/>
                  <a:gd name="T36" fmla="*/ 724 w 791"/>
                  <a:gd name="T37" fmla="*/ 215 h 236"/>
                  <a:gd name="T38" fmla="*/ 718 w 791"/>
                  <a:gd name="T39" fmla="*/ 231 h 236"/>
                  <a:gd name="T40" fmla="*/ 704 w 791"/>
                  <a:gd name="T41" fmla="*/ 236 h 236"/>
                  <a:gd name="T42" fmla="*/ 670 w 791"/>
                  <a:gd name="T43" fmla="*/ 232 h 236"/>
                  <a:gd name="T44" fmla="*/ 657 w 791"/>
                  <a:gd name="T45" fmla="*/ 229 h 236"/>
                  <a:gd name="T46" fmla="*/ 657 w 791"/>
                  <a:gd name="T47" fmla="*/ 228 h 236"/>
                  <a:gd name="T48" fmla="*/ 651 w 791"/>
                  <a:gd name="T49" fmla="*/ 229 h 236"/>
                  <a:gd name="T50" fmla="*/ 620 w 791"/>
                  <a:gd name="T51" fmla="*/ 194 h 236"/>
                  <a:gd name="T52" fmla="*/ 623 w 791"/>
                  <a:gd name="T53" fmla="*/ 189 h 236"/>
                  <a:gd name="T54" fmla="*/ 627 w 791"/>
                  <a:gd name="T55" fmla="*/ 188 h 236"/>
                  <a:gd name="T56" fmla="*/ 591 w 791"/>
                  <a:gd name="T57" fmla="*/ 164 h 236"/>
                  <a:gd name="T58" fmla="*/ 541 w 791"/>
                  <a:gd name="T59" fmla="*/ 154 h 236"/>
                  <a:gd name="T60" fmla="*/ 540 w 791"/>
                  <a:gd name="T61" fmla="*/ 154 h 236"/>
                  <a:gd name="T62" fmla="*/ 529 w 791"/>
                  <a:gd name="T63" fmla="*/ 149 h 236"/>
                  <a:gd name="T64" fmla="*/ 521 w 791"/>
                  <a:gd name="T65" fmla="*/ 147 h 236"/>
                  <a:gd name="T66" fmla="*/ 520 w 791"/>
                  <a:gd name="T67" fmla="*/ 147 h 236"/>
                  <a:gd name="T68" fmla="*/ 509 w 791"/>
                  <a:gd name="T69" fmla="*/ 149 h 236"/>
                  <a:gd name="T70" fmla="*/ 436 w 791"/>
                  <a:gd name="T71" fmla="*/ 149 h 236"/>
                  <a:gd name="T72" fmla="*/ 405 w 791"/>
                  <a:gd name="T73" fmla="*/ 136 h 236"/>
                  <a:gd name="T74" fmla="*/ 379 w 791"/>
                  <a:gd name="T75" fmla="*/ 129 h 236"/>
                  <a:gd name="T76" fmla="*/ 354 w 791"/>
                  <a:gd name="T77" fmla="*/ 130 h 236"/>
                  <a:gd name="T78" fmla="*/ 326 w 791"/>
                  <a:gd name="T79" fmla="*/ 116 h 236"/>
                  <a:gd name="T80" fmla="*/ 317 w 791"/>
                  <a:gd name="T81" fmla="*/ 119 h 236"/>
                  <a:gd name="T82" fmla="*/ 312 w 791"/>
                  <a:gd name="T83" fmla="*/ 123 h 236"/>
                  <a:gd name="T84" fmla="*/ 278 w 791"/>
                  <a:gd name="T85" fmla="*/ 129 h 236"/>
                  <a:gd name="T86" fmla="*/ 230 w 791"/>
                  <a:gd name="T87" fmla="*/ 124 h 236"/>
                  <a:gd name="T88" fmla="*/ 216 w 791"/>
                  <a:gd name="T89" fmla="*/ 116 h 236"/>
                  <a:gd name="T90" fmla="*/ 216 w 791"/>
                  <a:gd name="T91" fmla="*/ 110 h 236"/>
                  <a:gd name="T92" fmla="*/ 216 w 791"/>
                  <a:gd name="T93" fmla="*/ 101 h 236"/>
                  <a:gd name="T94" fmla="*/ 201 w 791"/>
                  <a:gd name="T95" fmla="*/ 101 h 236"/>
                  <a:gd name="T96" fmla="*/ 168 w 791"/>
                  <a:gd name="T97" fmla="*/ 104 h 236"/>
                  <a:gd name="T98" fmla="*/ 139 w 791"/>
                  <a:gd name="T99" fmla="*/ 96 h 236"/>
                  <a:gd name="T100" fmla="*/ 100 w 791"/>
                  <a:gd name="T101" fmla="*/ 95 h 236"/>
                  <a:gd name="T102" fmla="*/ 52 w 791"/>
                  <a:gd name="T103" fmla="*/ 75 h 236"/>
                  <a:gd name="T104" fmla="*/ 24 w 791"/>
                  <a:gd name="T105" fmla="*/ 58 h 236"/>
                  <a:gd name="T106" fmla="*/ 0 w 791"/>
                  <a:gd name="T107" fmla="*/ 41 h 236"/>
                  <a:gd name="T108" fmla="*/ 113 w 791"/>
                  <a:gd name="T109" fmla="*/ 42 h 236"/>
                  <a:gd name="T110" fmla="*/ 148 w 791"/>
                  <a:gd name="T111" fmla="*/ 44 h 236"/>
                  <a:gd name="T112" fmla="*/ 190 w 791"/>
                  <a:gd name="T113" fmla="*/ 41 h 236"/>
                  <a:gd name="T114" fmla="*/ 249 w 791"/>
                  <a:gd name="T115" fmla="*/ 39 h 236"/>
                  <a:gd name="T116" fmla="*/ 257 w 791"/>
                  <a:gd name="T117" fmla="*/ 36 h 236"/>
                  <a:gd name="T118" fmla="*/ 255 w 791"/>
                  <a:gd name="T119" fmla="*/ 33 h 236"/>
                  <a:gd name="T120" fmla="*/ 289 w 791"/>
                  <a:gd name="T121" fmla="*/ 1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1" h="236">
                    <a:moveTo>
                      <a:pt x="312" y="0"/>
                    </a:moveTo>
                    <a:lnTo>
                      <a:pt x="325" y="5"/>
                    </a:lnTo>
                    <a:lnTo>
                      <a:pt x="337" y="16"/>
                    </a:lnTo>
                    <a:lnTo>
                      <a:pt x="349" y="33"/>
                    </a:lnTo>
                    <a:lnTo>
                      <a:pt x="357" y="44"/>
                    </a:lnTo>
                    <a:lnTo>
                      <a:pt x="363" y="50"/>
                    </a:lnTo>
                    <a:lnTo>
                      <a:pt x="370" y="53"/>
                    </a:lnTo>
                    <a:lnTo>
                      <a:pt x="376" y="53"/>
                    </a:lnTo>
                    <a:lnTo>
                      <a:pt x="382" y="51"/>
                    </a:lnTo>
                    <a:lnTo>
                      <a:pt x="394" y="51"/>
                    </a:lnTo>
                    <a:lnTo>
                      <a:pt x="413" y="53"/>
                    </a:lnTo>
                    <a:lnTo>
                      <a:pt x="431" y="54"/>
                    </a:lnTo>
                    <a:lnTo>
                      <a:pt x="453" y="56"/>
                    </a:lnTo>
                    <a:lnTo>
                      <a:pt x="469" y="58"/>
                    </a:lnTo>
                    <a:lnTo>
                      <a:pt x="481" y="61"/>
                    </a:lnTo>
                    <a:lnTo>
                      <a:pt x="493" y="67"/>
                    </a:lnTo>
                    <a:lnTo>
                      <a:pt x="507" y="73"/>
                    </a:lnTo>
                    <a:lnTo>
                      <a:pt x="521" y="78"/>
                    </a:lnTo>
                    <a:lnTo>
                      <a:pt x="532" y="79"/>
                    </a:lnTo>
                    <a:lnTo>
                      <a:pt x="541" y="81"/>
                    </a:lnTo>
                    <a:lnTo>
                      <a:pt x="554" y="81"/>
                    </a:lnTo>
                    <a:lnTo>
                      <a:pt x="565" y="81"/>
                    </a:lnTo>
                    <a:lnTo>
                      <a:pt x="574" y="84"/>
                    </a:lnTo>
                    <a:lnTo>
                      <a:pt x="580" y="87"/>
                    </a:lnTo>
                    <a:lnTo>
                      <a:pt x="589" y="90"/>
                    </a:lnTo>
                    <a:lnTo>
                      <a:pt x="611" y="95"/>
                    </a:lnTo>
                    <a:lnTo>
                      <a:pt x="634" y="99"/>
                    </a:lnTo>
                    <a:lnTo>
                      <a:pt x="651" y="101"/>
                    </a:lnTo>
                    <a:lnTo>
                      <a:pt x="675" y="106"/>
                    </a:lnTo>
                    <a:lnTo>
                      <a:pt x="701" y="112"/>
                    </a:lnTo>
                    <a:lnTo>
                      <a:pt x="732" y="119"/>
                    </a:lnTo>
                    <a:lnTo>
                      <a:pt x="749" y="126"/>
                    </a:lnTo>
                    <a:lnTo>
                      <a:pt x="761" y="127"/>
                    </a:lnTo>
                    <a:lnTo>
                      <a:pt x="767" y="129"/>
                    </a:lnTo>
                    <a:lnTo>
                      <a:pt x="772" y="129"/>
                    </a:lnTo>
                    <a:lnTo>
                      <a:pt x="775" y="129"/>
                    </a:lnTo>
                    <a:lnTo>
                      <a:pt x="780" y="129"/>
                    </a:lnTo>
                    <a:lnTo>
                      <a:pt x="783" y="130"/>
                    </a:lnTo>
                    <a:lnTo>
                      <a:pt x="786" y="130"/>
                    </a:lnTo>
                    <a:lnTo>
                      <a:pt x="787" y="132"/>
                    </a:lnTo>
                    <a:lnTo>
                      <a:pt x="791" y="132"/>
                    </a:lnTo>
                    <a:lnTo>
                      <a:pt x="791" y="140"/>
                    </a:lnTo>
                    <a:lnTo>
                      <a:pt x="789" y="147"/>
                    </a:lnTo>
                    <a:lnTo>
                      <a:pt x="786" y="160"/>
                    </a:lnTo>
                    <a:lnTo>
                      <a:pt x="786" y="167"/>
                    </a:lnTo>
                    <a:lnTo>
                      <a:pt x="786" y="174"/>
                    </a:lnTo>
                    <a:lnTo>
                      <a:pt x="786" y="178"/>
                    </a:lnTo>
                    <a:lnTo>
                      <a:pt x="786" y="181"/>
                    </a:lnTo>
                    <a:lnTo>
                      <a:pt x="781" y="186"/>
                    </a:lnTo>
                    <a:lnTo>
                      <a:pt x="775" y="191"/>
                    </a:lnTo>
                    <a:lnTo>
                      <a:pt x="761" y="197"/>
                    </a:lnTo>
                    <a:lnTo>
                      <a:pt x="746" y="203"/>
                    </a:lnTo>
                    <a:lnTo>
                      <a:pt x="735" y="206"/>
                    </a:lnTo>
                    <a:lnTo>
                      <a:pt x="729" y="208"/>
                    </a:lnTo>
                    <a:lnTo>
                      <a:pt x="724" y="209"/>
                    </a:lnTo>
                    <a:lnTo>
                      <a:pt x="724" y="211"/>
                    </a:lnTo>
                    <a:lnTo>
                      <a:pt x="724" y="215"/>
                    </a:lnTo>
                    <a:lnTo>
                      <a:pt x="722" y="222"/>
                    </a:lnTo>
                    <a:lnTo>
                      <a:pt x="721" y="226"/>
                    </a:lnTo>
                    <a:lnTo>
                      <a:pt x="718" y="231"/>
                    </a:lnTo>
                    <a:lnTo>
                      <a:pt x="715" y="234"/>
                    </a:lnTo>
                    <a:lnTo>
                      <a:pt x="710" y="236"/>
                    </a:lnTo>
                    <a:lnTo>
                      <a:pt x="704" y="236"/>
                    </a:lnTo>
                    <a:lnTo>
                      <a:pt x="693" y="236"/>
                    </a:lnTo>
                    <a:lnTo>
                      <a:pt x="681" y="234"/>
                    </a:lnTo>
                    <a:lnTo>
                      <a:pt x="670" y="232"/>
                    </a:lnTo>
                    <a:lnTo>
                      <a:pt x="661" y="231"/>
                    </a:lnTo>
                    <a:lnTo>
                      <a:pt x="657" y="229"/>
                    </a:lnTo>
                    <a:lnTo>
                      <a:pt x="657" y="229"/>
                    </a:lnTo>
                    <a:lnTo>
                      <a:pt x="657" y="229"/>
                    </a:lnTo>
                    <a:lnTo>
                      <a:pt x="657" y="228"/>
                    </a:lnTo>
                    <a:lnTo>
                      <a:pt x="657" y="228"/>
                    </a:lnTo>
                    <a:lnTo>
                      <a:pt x="656" y="228"/>
                    </a:lnTo>
                    <a:lnTo>
                      <a:pt x="654" y="228"/>
                    </a:lnTo>
                    <a:lnTo>
                      <a:pt x="651" y="229"/>
                    </a:lnTo>
                    <a:lnTo>
                      <a:pt x="634" y="212"/>
                    </a:lnTo>
                    <a:lnTo>
                      <a:pt x="625" y="201"/>
                    </a:lnTo>
                    <a:lnTo>
                      <a:pt x="620" y="194"/>
                    </a:lnTo>
                    <a:lnTo>
                      <a:pt x="620" y="191"/>
                    </a:lnTo>
                    <a:lnTo>
                      <a:pt x="622" y="189"/>
                    </a:lnTo>
                    <a:lnTo>
                      <a:pt x="623" y="189"/>
                    </a:lnTo>
                    <a:lnTo>
                      <a:pt x="627" y="191"/>
                    </a:lnTo>
                    <a:lnTo>
                      <a:pt x="628" y="189"/>
                    </a:lnTo>
                    <a:lnTo>
                      <a:pt x="627" y="188"/>
                    </a:lnTo>
                    <a:lnTo>
                      <a:pt x="599" y="192"/>
                    </a:lnTo>
                    <a:lnTo>
                      <a:pt x="594" y="175"/>
                    </a:lnTo>
                    <a:lnTo>
                      <a:pt x="591" y="164"/>
                    </a:lnTo>
                    <a:lnTo>
                      <a:pt x="569" y="167"/>
                    </a:lnTo>
                    <a:lnTo>
                      <a:pt x="565" y="157"/>
                    </a:lnTo>
                    <a:lnTo>
                      <a:pt x="541" y="154"/>
                    </a:lnTo>
                    <a:lnTo>
                      <a:pt x="541" y="154"/>
                    </a:lnTo>
                    <a:lnTo>
                      <a:pt x="540" y="154"/>
                    </a:lnTo>
                    <a:lnTo>
                      <a:pt x="540" y="154"/>
                    </a:lnTo>
                    <a:lnTo>
                      <a:pt x="537" y="152"/>
                    </a:lnTo>
                    <a:lnTo>
                      <a:pt x="534" y="152"/>
                    </a:lnTo>
                    <a:lnTo>
                      <a:pt x="529" y="149"/>
                    </a:lnTo>
                    <a:lnTo>
                      <a:pt x="524" y="147"/>
                    </a:lnTo>
                    <a:lnTo>
                      <a:pt x="523" y="147"/>
                    </a:lnTo>
                    <a:lnTo>
                      <a:pt x="521" y="147"/>
                    </a:lnTo>
                    <a:lnTo>
                      <a:pt x="521" y="147"/>
                    </a:lnTo>
                    <a:lnTo>
                      <a:pt x="521" y="147"/>
                    </a:lnTo>
                    <a:lnTo>
                      <a:pt x="520" y="147"/>
                    </a:lnTo>
                    <a:lnTo>
                      <a:pt x="518" y="149"/>
                    </a:lnTo>
                    <a:lnTo>
                      <a:pt x="514" y="149"/>
                    </a:lnTo>
                    <a:lnTo>
                      <a:pt x="509" y="149"/>
                    </a:lnTo>
                    <a:lnTo>
                      <a:pt x="479" y="147"/>
                    </a:lnTo>
                    <a:lnTo>
                      <a:pt x="453" y="147"/>
                    </a:lnTo>
                    <a:lnTo>
                      <a:pt x="436" y="149"/>
                    </a:lnTo>
                    <a:lnTo>
                      <a:pt x="424" y="147"/>
                    </a:lnTo>
                    <a:lnTo>
                      <a:pt x="411" y="141"/>
                    </a:lnTo>
                    <a:lnTo>
                      <a:pt x="405" y="136"/>
                    </a:lnTo>
                    <a:lnTo>
                      <a:pt x="399" y="133"/>
                    </a:lnTo>
                    <a:lnTo>
                      <a:pt x="391" y="132"/>
                    </a:lnTo>
                    <a:lnTo>
                      <a:pt x="379" y="129"/>
                    </a:lnTo>
                    <a:lnTo>
                      <a:pt x="366" y="127"/>
                    </a:lnTo>
                    <a:lnTo>
                      <a:pt x="359" y="129"/>
                    </a:lnTo>
                    <a:lnTo>
                      <a:pt x="354" y="130"/>
                    </a:lnTo>
                    <a:lnTo>
                      <a:pt x="354" y="132"/>
                    </a:lnTo>
                    <a:lnTo>
                      <a:pt x="334" y="116"/>
                    </a:lnTo>
                    <a:lnTo>
                      <a:pt x="326" y="116"/>
                    </a:lnTo>
                    <a:lnTo>
                      <a:pt x="322" y="116"/>
                    </a:lnTo>
                    <a:lnTo>
                      <a:pt x="318" y="118"/>
                    </a:lnTo>
                    <a:lnTo>
                      <a:pt x="317" y="119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2" y="123"/>
                    </a:lnTo>
                    <a:lnTo>
                      <a:pt x="303" y="126"/>
                    </a:lnTo>
                    <a:lnTo>
                      <a:pt x="291" y="127"/>
                    </a:lnTo>
                    <a:lnTo>
                      <a:pt x="278" y="129"/>
                    </a:lnTo>
                    <a:lnTo>
                      <a:pt x="261" y="129"/>
                    </a:lnTo>
                    <a:lnTo>
                      <a:pt x="247" y="127"/>
                    </a:lnTo>
                    <a:lnTo>
                      <a:pt x="230" y="124"/>
                    </a:lnTo>
                    <a:lnTo>
                      <a:pt x="224" y="121"/>
                    </a:lnTo>
                    <a:lnTo>
                      <a:pt x="219" y="119"/>
                    </a:lnTo>
                    <a:lnTo>
                      <a:pt x="216" y="116"/>
                    </a:lnTo>
                    <a:lnTo>
                      <a:pt x="216" y="115"/>
                    </a:lnTo>
                    <a:lnTo>
                      <a:pt x="216" y="112"/>
                    </a:lnTo>
                    <a:lnTo>
                      <a:pt x="216" y="110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01"/>
                    </a:lnTo>
                    <a:lnTo>
                      <a:pt x="215" y="98"/>
                    </a:lnTo>
                    <a:lnTo>
                      <a:pt x="209" y="98"/>
                    </a:lnTo>
                    <a:lnTo>
                      <a:pt x="201" y="101"/>
                    </a:lnTo>
                    <a:lnTo>
                      <a:pt x="192" y="104"/>
                    </a:lnTo>
                    <a:lnTo>
                      <a:pt x="179" y="106"/>
                    </a:lnTo>
                    <a:lnTo>
                      <a:pt x="168" y="104"/>
                    </a:lnTo>
                    <a:lnTo>
                      <a:pt x="159" y="98"/>
                    </a:lnTo>
                    <a:lnTo>
                      <a:pt x="150" y="95"/>
                    </a:lnTo>
                    <a:lnTo>
                      <a:pt x="139" y="96"/>
                    </a:lnTo>
                    <a:lnTo>
                      <a:pt x="123" y="98"/>
                    </a:lnTo>
                    <a:lnTo>
                      <a:pt x="111" y="98"/>
                    </a:lnTo>
                    <a:lnTo>
                      <a:pt x="100" y="95"/>
                    </a:lnTo>
                    <a:lnTo>
                      <a:pt x="86" y="88"/>
                    </a:lnTo>
                    <a:lnTo>
                      <a:pt x="68" y="81"/>
                    </a:lnTo>
                    <a:lnTo>
                      <a:pt x="52" y="75"/>
                    </a:lnTo>
                    <a:lnTo>
                      <a:pt x="41" y="68"/>
                    </a:lnTo>
                    <a:lnTo>
                      <a:pt x="32" y="62"/>
                    </a:lnTo>
                    <a:lnTo>
                      <a:pt x="24" y="58"/>
                    </a:lnTo>
                    <a:lnTo>
                      <a:pt x="12" y="50"/>
                    </a:lnTo>
                    <a:lnTo>
                      <a:pt x="4" y="45"/>
                    </a:lnTo>
                    <a:lnTo>
                      <a:pt x="0" y="41"/>
                    </a:lnTo>
                    <a:lnTo>
                      <a:pt x="40" y="39"/>
                    </a:lnTo>
                    <a:lnTo>
                      <a:pt x="79" y="41"/>
                    </a:lnTo>
                    <a:lnTo>
                      <a:pt x="113" y="42"/>
                    </a:lnTo>
                    <a:lnTo>
                      <a:pt x="128" y="44"/>
                    </a:lnTo>
                    <a:lnTo>
                      <a:pt x="139" y="44"/>
                    </a:lnTo>
                    <a:lnTo>
                      <a:pt x="148" y="44"/>
                    </a:lnTo>
                    <a:lnTo>
                      <a:pt x="159" y="44"/>
                    </a:lnTo>
                    <a:lnTo>
                      <a:pt x="171" y="42"/>
                    </a:lnTo>
                    <a:lnTo>
                      <a:pt x="190" y="41"/>
                    </a:lnTo>
                    <a:lnTo>
                      <a:pt x="215" y="41"/>
                    </a:lnTo>
                    <a:lnTo>
                      <a:pt x="236" y="39"/>
                    </a:lnTo>
                    <a:lnTo>
                      <a:pt x="249" y="39"/>
                    </a:lnTo>
                    <a:lnTo>
                      <a:pt x="255" y="37"/>
                    </a:lnTo>
                    <a:lnTo>
                      <a:pt x="257" y="37"/>
                    </a:lnTo>
                    <a:lnTo>
                      <a:pt x="257" y="36"/>
                    </a:lnTo>
                    <a:lnTo>
                      <a:pt x="253" y="36"/>
                    </a:lnTo>
                    <a:lnTo>
                      <a:pt x="253" y="34"/>
                    </a:lnTo>
                    <a:lnTo>
                      <a:pt x="255" y="33"/>
                    </a:lnTo>
                    <a:lnTo>
                      <a:pt x="264" y="28"/>
                    </a:lnTo>
                    <a:lnTo>
                      <a:pt x="277" y="19"/>
                    </a:lnTo>
                    <a:lnTo>
                      <a:pt x="289" y="11"/>
                    </a:lnTo>
                    <a:lnTo>
                      <a:pt x="300" y="2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ACD4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2" name="Freeform 62"/>
              <p:cNvSpPr>
                <a:spLocks/>
              </p:cNvSpPr>
              <p:nvPr/>
            </p:nvSpPr>
            <p:spPr bwMode="auto">
              <a:xfrm>
                <a:off x="4003094" y="1254055"/>
                <a:ext cx="1018306" cy="436417"/>
              </a:xfrm>
              <a:custGeom>
                <a:avLst/>
                <a:gdLst>
                  <a:gd name="T0" fmla="*/ 192 w 819"/>
                  <a:gd name="T1" fmla="*/ 17 h 351"/>
                  <a:gd name="T2" fmla="*/ 236 w 819"/>
                  <a:gd name="T3" fmla="*/ 40 h 351"/>
                  <a:gd name="T4" fmla="*/ 291 w 819"/>
                  <a:gd name="T5" fmla="*/ 57 h 351"/>
                  <a:gd name="T6" fmla="*/ 336 w 819"/>
                  <a:gd name="T7" fmla="*/ 63 h 351"/>
                  <a:gd name="T8" fmla="*/ 377 w 819"/>
                  <a:gd name="T9" fmla="*/ 57 h 351"/>
                  <a:gd name="T10" fmla="*/ 384 w 819"/>
                  <a:gd name="T11" fmla="*/ 68 h 351"/>
                  <a:gd name="T12" fmla="*/ 384 w 819"/>
                  <a:gd name="T13" fmla="*/ 75 h 351"/>
                  <a:gd name="T14" fmla="*/ 415 w 819"/>
                  <a:gd name="T15" fmla="*/ 86 h 351"/>
                  <a:gd name="T16" fmla="*/ 471 w 819"/>
                  <a:gd name="T17" fmla="*/ 85 h 351"/>
                  <a:gd name="T18" fmla="*/ 485 w 819"/>
                  <a:gd name="T19" fmla="*/ 78 h 351"/>
                  <a:gd name="T20" fmla="*/ 502 w 819"/>
                  <a:gd name="T21" fmla="*/ 75 h 351"/>
                  <a:gd name="T22" fmla="*/ 534 w 819"/>
                  <a:gd name="T23" fmla="*/ 86 h 351"/>
                  <a:gd name="T24" fmla="*/ 573 w 819"/>
                  <a:gd name="T25" fmla="*/ 95 h 351"/>
                  <a:gd name="T26" fmla="*/ 621 w 819"/>
                  <a:gd name="T27" fmla="*/ 106 h 351"/>
                  <a:gd name="T28" fmla="*/ 686 w 819"/>
                  <a:gd name="T29" fmla="*/ 108 h 351"/>
                  <a:gd name="T30" fmla="*/ 689 w 819"/>
                  <a:gd name="T31" fmla="*/ 106 h 351"/>
                  <a:gd name="T32" fmla="*/ 702 w 819"/>
                  <a:gd name="T33" fmla="*/ 111 h 351"/>
                  <a:gd name="T34" fmla="*/ 709 w 819"/>
                  <a:gd name="T35" fmla="*/ 113 h 351"/>
                  <a:gd name="T36" fmla="*/ 759 w 819"/>
                  <a:gd name="T37" fmla="*/ 123 h 351"/>
                  <a:gd name="T38" fmla="*/ 796 w 819"/>
                  <a:gd name="T39" fmla="*/ 148 h 351"/>
                  <a:gd name="T40" fmla="*/ 788 w 819"/>
                  <a:gd name="T41" fmla="*/ 150 h 351"/>
                  <a:gd name="T42" fmla="*/ 819 w 819"/>
                  <a:gd name="T43" fmla="*/ 188 h 351"/>
                  <a:gd name="T44" fmla="*/ 785 w 819"/>
                  <a:gd name="T45" fmla="*/ 216 h 351"/>
                  <a:gd name="T46" fmla="*/ 753 w 819"/>
                  <a:gd name="T47" fmla="*/ 225 h 351"/>
                  <a:gd name="T48" fmla="*/ 725 w 819"/>
                  <a:gd name="T49" fmla="*/ 263 h 351"/>
                  <a:gd name="T50" fmla="*/ 674 w 819"/>
                  <a:gd name="T51" fmla="*/ 263 h 351"/>
                  <a:gd name="T52" fmla="*/ 634 w 819"/>
                  <a:gd name="T53" fmla="*/ 284 h 351"/>
                  <a:gd name="T54" fmla="*/ 587 w 819"/>
                  <a:gd name="T55" fmla="*/ 297 h 351"/>
                  <a:gd name="T56" fmla="*/ 539 w 819"/>
                  <a:gd name="T57" fmla="*/ 295 h 351"/>
                  <a:gd name="T58" fmla="*/ 505 w 819"/>
                  <a:gd name="T59" fmla="*/ 318 h 351"/>
                  <a:gd name="T60" fmla="*/ 456 w 819"/>
                  <a:gd name="T61" fmla="*/ 294 h 351"/>
                  <a:gd name="T62" fmla="*/ 428 w 819"/>
                  <a:gd name="T63" fmla="*/ 267 h 351"/>
                  <a:gd name="T64" fmla="*/ 400 w 819"/>
                  <a:gd name="T65" fmla="*/ 270 h 351"/>
                  <a:gd name="T66" fmla="*/ 372 w 819"/>
                  <a:gd name="T67" fmla="*/ 295 h 351"/>
                  <a:gd name="T68" fmla="*/ 316 w 819"/>
                  <a:gd name="T69" fmla="*/ 287 h 351"/>
                  <a:gd name="T70" fmla="*/ 291 w 819"/>
                  <a:gd name="T71" fmla="*/ 291 h 351"/>
                  <a:gd name="T72" fmla="*/ 271 w 819"/>
                  <a:gd name="T73" fmla="*/ 315 h 351"/>
                  <a:gd name="T74" fmla="*/ 228 w 819"/>
                  <a:gd name="T75" fmla="*/ 342 h 351"/>
                  <a:gd name="T76" fmla="*/ 202 w 819"/>
                  <a:gd name="T77" fmla="*/ 338 h 351"/>
                  <a:gd name="T78" fmla="*/ 149 w 819"/>
                  <a:gd name="T79" fmla="*/ 346 h 351"/>
                  <a:gd name="T80" fmla="*/ 100 w 819"/>
                  <a:gd name="T81" fmla="*/ 349 h 351"/>
                  <a:gd name="T82" fmla="*/ 87 w 819"/>
                  <a:gd name="T83" fmla="*/ 325 h 351"/>
                  <a:gd name="T84" fmla="*/ 73 w 819"/>
                  <a:gd name="T85" fmla="*/ 287 h 351"/>
                  <a:gd name="T86" fmla="*/ 81 w 819"/>
                  <a:gd name="T87" fmla="*/ 258 h 351"/>
                  <a:gd name="T88" fmla="*/ 82 w 819"/>
                  <a:gd name="T89" fmla="*/ 256 h 351"/>
                  <a:gd name="T90" fmla="*/ 87 w 819"/>
                  <a:gd name="T91" fmla="*/ 253 h 351"/>
                  <a:gd name="T92" fmla="*/ 90 w 819"/>
                  <a:gd name="T93" fmla="*/ 227 h 351"/>
                  <a:gd name="T94" fmla="*/ 64 w 819"/>
                  <a:gd name="T95" fmla="*/ 219 h 351"/>
                  <a:gd name="T96" fmla="*/ 52 w 819"/>
                  <a:gd name="T97" fmla="*/ 205 h 351"/>
                  <a:gd name="T98" fmla="*/ 52 w 819"/>
                  <a:gd name="T99" fmla="*/ 195 h 351"/>
                  <a:gd name="T100" fmla="*/ 42 w 819"/>
                  <a:gd name="T101" fmla="*/ 187 h 351"/>
                  <a:gd name="T102" fmla="*/ 28 w 819"/>
                  <a:gd name="T103" fmla="*/ 174 h 351"/>
                  <a:gd name="T104" fmla="*/ 31 w 819"/>
                  <a:gd name="T105" fmla="*/ 147 h 351"/>
                  <a:gd name="T106" fmla="*/ 5 w 819"/>
                  <a:gd name="T107" fmla="*/ 120 h 351"/>
                  <a:gd name="T108" fmla="*/ 27 w 819"/>
                  <a:gd name="T109" fmla="*/ 54 h 351"/>
                  <a:gd name="T110" fmla="*/ 33 w 819"/>
                  <a:gd name="T111" fmla="*/ 9 h 351"/>
                  <a:gd name="T112" fmla="*/ 168 w 819"/>
                  <a:gd name="T113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9" h="351">
                    <a:moveTo>
                      <a:pt x="168" y="0"/>
                    </a:moveTo>
                    <a:lnTo>
                      <a:pt x="172" y="4"/>
                    </a:lnTo>
                    <a:lnTo>
                      <a:pt x="180" y="9"/>
                    </a:lnTo>
                    <a:lnTo>
                      <a:pt x="192" y="17"/>
                    </a:lnTo>
                    <a:lnTo>
                      <a:pt x="200" y="21"/>
                    </a:lnTo>
                    <a:lnTo>
                      <a:pt x="209" y="27"/>
                    </a:lnTo>
                    <a:lnTo>
                      <a:pt x="220" y="34"/>
                    </a:lnTo>
                    <a:lnTo>
                      <a:pt x="236" y="40"/>
                    </a:lnTo>
                    <a:lnTo>
                      <a:pt x="254" y="47"/>
                    </a:lnTo>
                    <a:lnTo>
                      <a:pt x="268" y="54"/>
                    </a:lnTo>
                    <a:lnTo>
                      <a:pt x="279" y="57"/>
                    </a:lnTo>
                    <a:lnTo>
                      <a:pt x="291" y="57"/>
                    </a:lnTo>
                    <a:lnTo>
                      <a:pt x="307" y="55"/>
                    </a:lnTo>
                    <a:lnTo>
                      <a:pt x="318" y="54"/>
                    </a:lnTo>
                    <a:lnTo>
                      <a:pt x="327" y="57"/>
                    </a:lnTo>
                    <a:lnTo>
                      <a:pt x="336" y="63"/>
                    </a:lnTo>
                    <a:lnTo>
                      <a:pt x="347" y="65"/>
                    </a:lnTo>
                    <a:lnTo>
                      <a:pt x="360" y="63"/>
                    </a:lnTo>
                    <a:lnTo>
                      <a:pt x="369" y="60"/>
                    </a:lnTo>
                    <a:lnTo>
                      <a:pt x="377" y="57"/>
                    </a:lnTo>
                    <a:lnTo>
                      <a:pt x="383" y="57"/>
                    </a:lnTo>
                    <a:lnTo>
                      <a:pt x="384" y="60"/>
                    </a:lnTo>
                    <a:lnTo>
                      <a:pt x="384" y="68"/>
                    </a:lnTo>
                    <a:lnTo>
                      <a:pt x="384" y="68"/>
                    </a:lnTo>
                    <a:lnTo>
                      <a:pt x="384" y="69"/>
                    </a:lnTo>
                    <a:lnTo>
                      <a:pt x="384" y="71"/>
                    </a:lnTo>
                    <a:lnTo>
                      <a:pt x="384" y="74"/>
                    </a:lnTo>
                    <a:lnTo>
                      <a:pt x="384" y="75"/>
                    </a:lnTo>
                    <a:lnTo>
                      <a:pt x="387" y="78"/>
                    </a:lnTo>
                    <a:lnTo>
                      <a:pt x="392" y="80"/>
                    </a:lnTo>
                    <a:lnTo>
                      <a:pt x="398" y="83"/>
                    </a:lnTo>
                    <a:lnTo>
                      <a:pt x="415" y="86"/>
                    </a:lnTo>
                    <a:lnTo>
                      <a:pt x="429" y="88"/>
                    </a:lnTo>
                    <a:lnTo>
                      <a:pt x="446" y="88"/>
                    </a:lnTo>
                    <a:lnTo>
                      <a:pt x="459" y="86"/>
                    </a:lnTo>
                    <a:lnTo>
                      <a:pt x="471" y="85"/>
                    </a:lnTo>
                    <a:lnTo>
                      <a:pt x="480" y="82"/>
                    </a:lnTo>
                    <a:lnTo>
                      <a:pt x="483" y="80"/>
                    </a:lnTo>
                    <a:lnTo>
                      <a:pt x="483" y="80"/>
                    </a:lnTo>
                    <a:lnTo>
                      <a:pt x="485" y="78"/>
                    </a:lnTo>
                    <a:lnTo>
                      <a:pt x="486" y="77"/>
                    </a:lnTo>
                    <a:lnTo>
                      <a:pt x="490" y="75"/>
                    </a:lnTo>
                    <a:lnTo>
                      <a:pt x="494" y="75"/>
                    </a:lnTo>
                    <a:lnTo>
                      <a:pt x="502" y="75"/>
                    </a:lnTo>
                    <a:lnTo>
                      <a:pt x="522" y="91"/>
                    </a:lnTo>
                    <a:lnTo>
                      <a:pt x="522" y="89"/>
                    </a:lnTo>
                    <a:lnTo>
                      <a:pt x="527" y="88"/>
                    </a:lnTo>
                    <a:lnTo>
                      <a:pt x="534" y="86"/>
                    </a:lnTo>
                    <a:lnTo>
                      <a:pt x="547" y="88"/>
                    </a:lnTo>
                    <a:lnTo>
                      <a:pt x="559" y="91"/>
                    </a:lnTo>
                    <a:lnTo>
                      <a:pt x="567" y="92"/>
                    </a:lnTo>
                    <a:lnTo>
                      <a:pt x="573" y="95"/>
                    </a:lnTo>
                    <a:lnTo>
                      <a:pt x="579" y="100"/>
                    </a:lnTo>
                    <a:lnTo>
                      <a:pt x="592" y="106"/>
                    </a:lnTo>
                    <a:lnTo>
                      <a:pt x="604" y="108"/>
                    </a:lnTo>
                    <a:lnTo>
                      <a:pt x="621" y="106"/>
                    </a:lnTo>
                    <a:lnTo>
                      <a:pt x="647" y="106"/>
                    </a:lnTo>
                    <a:lnTo>
                      <a:pt x="677" y="108"/>
                    </a:lnTo>
                    <a:lnTo>
                      <a:pt x="682" y="108"/>
                    </a:lnTo>
                    <a:lnTo>
                      <a:pt x="686" y="108"/>
                    </a:lnTo>
                    <a:lnTo>
                      <a:pt x="688" y="106"/>
                    </a:lnTo>
                    <a:lnTo>
                      <a:pt x="689" y="106"/>
                    </a:lnTo>
                    <a:lnTo>
                      <a:pt x="689" y="106"/>
                    </a:lnTo>
                    <a:lnTo>
                      <a:pt x="689" y="106"/>
                    </a:lnTo>
                    <a:lnTo>
                      <a:pt x="691" y="106"/>
                    </a:lnTo>
                    <a:lnTo>
                      <a:pt x="692" y="106"/>
                    </a:lnTo>
                    <a:lnTo>
                      <a:pt x="697" y="108"/>
                    </a:lnTo>
                    <a:lnTo>
                      <a:pt x="702" y="111"/>
                    </a:lnTo>
                    <a:lnTo>
                      <a:pt x="705" y="111"/>
                    </a:lnTo>
                    <a:lnTo>
                      <a:pt x="708" y="113"/>
                    </a:lnTo>
                    <a:lnTo>
                      <a:pt x="708" y="113"/>
                    </a:lnTo>
                    <a:lnTo>
                      <a:pt x="709" y="113"/>
                    </a:lnTo>
                    <a:lnTo>
                      <a:pt x="709" y="113"/>
                    </a:lnTo>
                    <a:lnTo>
                      <a:pt x="733" y="116"/>
                    </a:lnTo>
                    <a:lnTo>
                      <a:pt x="737" y="126"/>
                    </a:lnTo>
                    <a:lnTo>
                      <a:pt x="759" y="123"/>
                    </a:lnTo>
                    <a:lnTo>
                      <a:pt x="762" y="134"/>
                    </a:lnTo>
                    <a:lnTo>
                      <a:pt x="767" y="151"/>
                    </a:lnTo>
                    <a:lnTo>
                      <a:pt x="795" y="147"/>
                    </a:lnTo>
                    <a:lnTo>
                      <a:pt x="796" y="148"/>
                    </a:lnTo>
                    <a:lnTo>
                      <a:pt x="795" y="150"/>
                    </a:lnTo>
                    <a:lnTo>
                      <a:pt x="791" y="148"/>
                    </a:lnTo>
                    <a:lnTo>
                      <a:pt x="790" y="148"/>
                    </a:lnTo>
                    <a:lnTo>
                      <a:pt x="788" y="150"/>
                    </a:lnTo>
                    <a:lnTo>
                      <a:pt x="788" y="153"/>
                    </a:lnTo>
                    <a:lnTo>
                      <a:pt x="793" y="160"/>
                    </a:lnTo>
                    <a:lnTo>
                      <a:pt x="802" y="171"/>
                    </a:lnTo>
                    <a:lnTo>
                      <a:pt x="819" y="188"/>
                    </a:lnTo>
                    <a:lnTo>
                      <a:pt x="818" y="190"/>
                    </a:lnTo>
                    <a:lnTo>
                      <a:pt x="815" y="191"/>
                    </a:lnTo>
                    <a:lnTo>
                      <a:pt x="798" y="207"/>
                    </a:lnTo>
                    <a:lnTo>
                      <a:pt x="785" y="216"/>
                    </a:lnTo>
                    <a:lnTo>
                      <a:pt x="779" y="219"/>
                    </a:lnTo>
                    <a:lnTo>
                      <a:pt x="770" y="221"/>
                    </a:lnTo>
                    <a:lnTo>
                      <a:pt x="760" y="222"/>
                    </a:lnTo>
                    <a:lnTo>
                      <a:pt x="753" y="225"/>
                    </a:lnTo>
                    <a:lnTo>
                      <a:pt x="747" y="232"/>
                    </a:lnTo>
                    <a:lnTo>
                      <a:pt x="740" y="249"/>
                    </a:lnTo>
                    <a:lnTo>
                      <a:pt x="733" y="260"/>
                    </a:lnTo>
                    <a:lnTo>
                      <a:pt x="725" y="263"/>
                    </a:lnTo>
                    <a:lnTo>
                      <a:pt x="714" y="264"/>
                    </a:lnTo>
                    <a:lnTo>
                      <a:pt x="702" y="263"/>
                    </a:lnTo>
                    <a:lnTo>
                      <a:pt x="688" y="263"/>
                    </a:lnTo>
                    <a:lnTo>
                      <a:pt x="674" y="263"/>
                    </a:lnTo>
                    <a:lnTo>
                      <a:pt x="655" y="266"/>
                    </a:lnTo>
                    <a:lnTo>
                      <a:pt x="644" y="270"/>
                    </a:lnTo>
                    <a:lnTo>
                      <a:pt x="638" y="278"/>
                    </a:lnTo>
                    <a:lnTo>
                      <a:pt x="634" y="284"/>
                    </a:lnTo>
                    <a:lnTo>
                      <a:pt x="626" y="291"/>
                    </a:lnTo>
                    <a:lnTo>
                      <a:pt x="617" y="295"/>
                    </a:lnTo>
                    <a:lnTo>
                      <a:pt x="606" y="298"/>
                    </a:lnTo>
                    <a:lnTo>
                      <a:pt x="587" y="297"/>
                    </a:lnTo>
                    <a:lnTo>
                      <a:pt x="570" y="297"/>
                    </a:lnTo>
                    <a:lnTo>
                      <a:pt x="555" y="295"/>
                    </a:lnTo>
                    <a:lnTo>
                      <a:pt x="545" y="295"/>
                    </a:lnTo>
                    <a:lnTo>
                      <a:pt x="539" y="295"/>
                    </a:lnTo>
                    <a:lnTo>
                      <a:pt x="531" y="297"/>
                    </a:lnTo>
                    <a:lnTo>
                      <a:pt x="524" y="303"/>
                    </a:lnTo>
                    <a:lnTo>
                      <a:pt x="516" y="312"/>
                    </a:lnTo>
                    <a:lnTo>
                      <a:pt x="505" y="318"/>
                    </a:lnTo>
                    <a:lnTo>
                      <a:pt x="493" y="320"/>
                    </a:lnTo>
                    <a:lnTo>
                      <a:pt x="479" y="315"/>
                    </a:lnTo>
                    <a:lnTo>
                      <a:pt x="466" y="306"/>
                    </a:lnTo>
                    <a:lnTo>
                      <a:pt x="456" y="294"/>
                    </a:lnTo>
                    <a:lnTo>
                      <a:pt x="446" y="283"/>
                    </a:lnTo>
                    <a:lnTo>
                      <a:pt x="439" y="275"/>
                    </a:lnTo>
                    <a:lnTo>
                      <a:pt x="432" y="272"/>
                    </a:lnTo>
                    <a:lnTo>
                      <a:pt x="428" y="267"/>
                    </a:lnTo>
                    <a:lnTo>
                      <a:pt x="425" y="263"/>
                    </a:lnTo>
                    <a:lnTo>
                      <a:pt x="418" y="261"/>
                    </a:lnTo>
                    <a:lnTo>
                      <a:pt x="411" y="263"/>
                    </a:lnTo>
                    <a:lnTo>
                      <a:pt x="400" y="270"/>
                    </a:lnTo>
                    <a:lnTo>
                      <a:pt x="391" y="280"/>
                    </a:lnTo>
                    <a:lnTo>
                      <a:pt x="383" y="287"/>
                    </a:lnTo>
                    <a:lnTo>
                      <a:pt x="378" y="292"/>
                    </a:lnTo>
                    <a:lnTo>
                      <a:pt x="372" y="295"/>
                    </a:lnTo>
                    <a:lnTo>
                      <a:pt x="361" y="297"/>
                    </a:lnTo>
                    <a:lnTo>
                      <a:pt x="344" y="295"/>
                    </a:lnTo>
                    <a:lnTo>
                      <a:pt x="327" y="292"/>
                    </a:lnTo>
                    <a:lnTo>
                      <a:pt x="316" y="287"/>
                    </a:lnTo>
                    <a:lnTo>
                      <a:pt x="310" y="283"/>
                    </a:lnTo>
                    <a:lnTo>
                      <a:pt x="304" y="281"/>
                    </a:lnTo>
                    <a:lnTo>
                      <a:pt x="299" y="283"/>
                    </a:lnTo>
                    <a:lnTo>
                      <a:pt x="291" y="291"/>
                    </a:lnTo>
                    <a:lnTo>
                      <a:pt x="284" y="300"/>
                    </a:lnTo>
                    <a:lnTo>
                      <a:pt x="278" y="306"/>
                    </a:lnTo>
                    <a:lnTo>
                      <a:pt x="274" y="311"/>
                    </a:lnTo>
                    <a:lnTo>
                      <a:pt x="271" y="315"/>
                    </a:lnTo>
                    <a:lnTo>
                      <a:pt x="264" y="321"/>
                    </a:lnTo>
                    <a:lnTo>
                      <a:pt x="250" y="332"/>
                    </a:lnTo>
                    <a:lnTo>
                      <a:pt x="239" y="338"/>
                    </a:lnTo>
                    <a:lnTo>
                      <a:pt x="228" y="342"/>
                    </a:lnTo>
                    <a:lnTo>
                      <a:pt x="222" y="340"/>
                    </a:lnTo>
                    <a:lnTo>
                      <a:pt x="216" y="338"/>
                    </a:lnTo>
                    <a:lnTo>
                      <a:pt x="209" y="337"/>
                    </a:lnTo>
                    <a:lnTo>
                      <a:pt x="202" y="338"/>
                    </a:lnTo>
                    <a:lnTo>
                      <a:pt x="191" y="342"/>
                    </a:lnTo>
                    <a:lnTo>
                      <a:pt x="175" y="345"/>
                    </a:lnTo>
                    <a:lnTo>
                      <a:pt x="161" y="346"/>
                    </a:lnTo>
                    <a:lnTo>
                      <a:pt x="149" y="346"/>
                    </a:lnTo>
                    <a:lnTo>
                      <a:pt x="137" y="349"/>
                    </a:lnTo>
                    <a:lnTo>
                      <a:pt x="124" y="351"/>
                    </a:lnTo>
                    <a:lnTo>
                      <a:pt x="112" y="351"/>
                    </a:lnTo>
                    <a:lnTo>
                      <a:pt x="100" y="349"/>
                    </a:lnTo>
                    <a:lnTo>
                      <a:pt x="90" y="349"/>
                    </a:lnTo>
                    <a:lnTo>
                      <a:pt x="86" y="349"/>
                    </a:lnTo>
                    <a:lnTo>
                      <a:pt x="89" y="334"/>
                    </a:lnTo>
                    <a:lnTo>
                      <a:pt x="87" y="325"/>
                    </a:lnTo>
                    <a:lnTo>
                      <a:pt x="84" y="315"/>
                    </a:lnTo>
                    <a:lnTo>
                      <a:pt x="79" y="306"/>
                    </a:lnTo>
                    <a:lnTo>
                      <a:pt x="75" y="295"/>
                    </a:lnTo>
                    <a:lnTo>
                      <a:pt x="73" y="287"/>
                    </a:lnTo>
                    <a:lnTo>
                      <a:pt x="75" y="278"/>
                    </a:lnTo>
                    <a:lnTo>
                      <a:pt x="79" y="266"/>
                    </a:lnTo>
                    <a:lnTo>
                      <a:pt x="81" y="261"/>
                    </a:lnTo>
                    <a:lnTo>
                      <a:pt x="81" y="258"/>
                    </a:lnTo>
                    <a:lnTo>
                      <a:pt x="82" y="256"/>
                    </a:lnTo>
                    <a:lnTo>
                      <a:pt x="82" y="255"/>
                    </a:lnTo>
                    <a:lnTo>
                      <a:pt x="82" y="255"/>
                    </a:lnTo>
                    <a:lnTo>
                      <a:pt x="82" y="256"/>
                    </a:lnTo>
                    <a:lnTo>
                      <a:pt x="84" y="256"/>
                    </a:lnTo>
                    <a:lnTo>
                      <a:pt x="84" y="256"/>
                    </a:lnTo>
                    <a:lnTo>
                      <a:pt x="86" y="255"/>
                    </a:lnTo>
                    <a:lnTo>
                      <a:pt x="87" y="253"/>
                    </a:lnTo>
                    <a:lnTo>
                      <a:pt x="89" y="250"/>
                    </a:lnTo>
                    <a:lnTo>
                      <a:pt x="93" y="239"/>
                    </a:lnTo>
                    <a:lnTo>
                      <a:pt x="93" y="233"/>
                    </a:lnTo>
                    <a:lnTo>
                      <a:pt x="90" y="227"/>
                    </a:lnTo>
                    <a:lnTo>
                      <a:pt x="86" y="222"/>
                    </a:lnTo>
                    <a:lnTo>
                      <a:pt x="81" y="219"/>
                    </a:lnTo>
                    <a:lnTo>
                      <a:pt x="72" y="219"/>
                    </a:lnTo>
                    <a:lnTo>
                      <a:pt x="64" y="219"/>
                    </a:lnTo>
                    <a:lnTo>
                      <a:pt x="56" y="216"/>
                    </a:lnTo>
                    <a:lnTo>
                      <a:pt x="53" y="215"/>
                    </a:lnTo>
                    <a:lnTo>
                      <a:pt x="52" y="210"/>
                    </a:lnTo>
                    <a:lnTo>
                      <a:pt x="52" y="205"/>
                    </a:lnTo>
                    <a:lnTo>
                      <a:pt x="50" y="202"/>
                    </a:lnTo>
                    <a:lnTo>
                      <a:pt x="50" y="198"/>
                    </a:lnTo>
                    <a:lnTo>
                      <a:pt x="52" y="195"/>
                    </a:lnTo>
                    <a:lnTo>
                      <a:pt x="52" y="195"/>
                    </a:lnTo>
                    <a:lnTo>
                      <a:pt x="50" y="193"/>
                    </a:lnTo>
                    <a:lnTo>
                      <a:pt x="48" y="191"/>
                    </a:lnTo>
                    <a:lnTo>
                      <a:pt x="45" y="190"/>
                    </a:lnTo>
                    <a:lnTo>
                      <a:pt x="42" y="187"/>
                    </a:lnTo>
                    <a:lnTo>
                      <a:pt x="39" y="184"/>
                    </a:lnTo>
                    <a:lnTo>
                      <a:pt x="35" y="181"/>
                    </a:lnTo>
                    <a:lnTo>
                      <a:pt x="31" y="178"/>
                    </a:lnTo>
                    <a:lnTo>
                      <a:pt x="28" y="174"/>
                    </a:lnTo>
                    <a:lnTo>
                      <a:pt x="25" y="168"/>
                    </a:lnTo>
                    <a:lnTo>
                      <a:pt x="27" y="164"/>
                    </a:lnTo>
                    <a:lnTo>
                      <a:pt x="30" y="156"/>
                    </a:lnTo>
                    <a:lnTo>
                      <a:pt x="31" y="147"/>
                    </a:lnTo>
                    <a:lnTo>
                      <a:pt x="30" y="137"/>
                    </a:lnTo>
                    <a:lnTo>
                      <a:pt x="25" y="131"/>
                    </a:lnTo>
                    <a:lnTo>
                      <a:pt x="17" y="126"/>
                    </a:lnTo>
                    <a:lnTo>
                      <a:pt x="5" y="120"/>
                    </a:lnTo>
                    <a:lnTo>
                      <a:pt x="0" y="103"/>
                    </a:lnTo>
                    <a:lnTo>
                      <a:pt x="25" y="85"/>
                    </a:lnTo>
                    <a:lnTo>
                      <a:pt x="25" y="60"/>
                    </a:lnTo>
                    <a:lnTo>
                      <a:pt x="27" y="54"/>
                    </a:lnTo>
                    <a:lnTo>
                      <a:pt x="28" y="47"/>
                    </a:lnTo>
                    <a:lnTo>
                      <a:pt x="30" y="38"/>
                    </a:lnTo>
                    <a:lnTo>
                      <a:pt x="33" y="26"/>
                    </a:lnTo>
                    <a:lnTo>
                      <a:pt x="33" y="9"/>
                    </a:lnTo>
                    <a:lnTo>
                      <a:pt x="64" y="7"/>
                    </a:lnTo>
                    <a:lnTo>
                      <a:pt x="95" y="6"/>
                    </a:lnTo>
                    <a:lnTo>
                      <a:pt x="123" y="3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ACD4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2599944" y="1671190"/>
              <a:ext cx="1066797" cy="1917249"/>
              <a:chOff x="4034178" y="1491535"/>
              <a:chExt cx="1066797" cy="1917249"/>
            </a:xfrm>
            <a:grpFill/>
          </p:grpSpPr>
          <p:sp>
            <p:nvSpPr>
              <p:cNvPr id="243" name="Freeform 63"/>
              <p:cNvSpPr>
                <a:spLocks/>
              </p:cNvSpPr>
              <p:nvPr/>
            </p:nvSpPr>
            <p:spPr bwMode="auto">
              <a:xfrm>
                <a:off x="4374856" y="2762241"/>
                <a:ext cx="578159" cy="614216"/>
              </a:xfrm>
              <a:custGeom>
                <a:avLst/>
                <a:gdLst>
                  <a:gd name="T0" fmla="*/ 48 w 465"/>
                  <a:gd name="T1" fmla="*/ 17 h 494"/>
                  <a:gd name="T2" fmla="*/ 68 w 465"/>
                  <a:gd name="T3" fmla="*/ 29 h 494"/>
                  <a:gd name="T4" fmla="*/ 102 w 465"/>
                  <a:gd name="T5" fmla="*/ 28 h 494"/>
                  <a:gd name="T6" fmla="*/ 144 w 465"/>
                  <a:gd name="T7" fmla="*/ 42 h 494"/>
                  <a:gd name="T8" fmla="*/ 170 w 465"/>
                  <a:gd name="T9" fmla="*/ 15 h 494"/>
                  <a:gd name="T10" fmla="*/ 239 w 465"/>
                  <a:gd name="T11" fmla="*/ 14 h 494"/>
                  <a:gd name="T12" fmla="*/ 297 w 465"/>
                  <a:gd name="T13" fmla="*/ 28 h 494"/>
                  <a:gd name="T14" fmla="*/ 356 w 465"/>
                  <a:gd name="T15" fmla="*/ 56 h 494"/>
                  <a:gd name="T16" fmla="*/ 379 w 465"/>
                  <a:gd name="T17" fmla="*/ 59 h 494"/>
                  <a:gd name="T18" fmla="*/ 401 w 465"/>
                  <a:gd name="T19" fmla="*/ 40 h 494"/>
                  <a:gd name="T20" fmla="*/ 426 w 465"/>
                  <a:gd name="T21" fmla="*/ 76 h 494"/>
                  <a:gd name="T22" fmla="*/ 421 w 465"/>
                  <a:gd name="T23" fmla="*/ 107 h 494"/>
                  <a:gd name="T24" fmla="*/ 420 w 465"/>
                  <a:gd name="T25" fmla="*/ 111 h 494"/>
                  <a:gd name="T26" fmla="*/ 460 w 465"/>
                  <a:gd name="T27" fmla="*/ 132 h 494"/>
                  <a:gd name="T28" fmla="*/ 454 w 465"/>
                  <a:gd name="T29" fmla="*/ 181 h 494"/>
                  <a:gd name="T30" fmla="*/ 465 w 465"/>
                  <a:gd name="T31" fmla="*/ 193 h 494"/>
                  <a:gd name="T32" fmla="*/ 423 w 465"/>
                  <a:gd name="T33" fmla="*/ 204 h 494"/>
                  <a:gd name="T34" fmla="*/ 417 w 465"/>
                  <a:gd name="T35" fmla="*/ 229 h 494"/>
                  <a:gd name="T36" fmla="*/ 420 w 465"/>
                  <a:gd name="T37" fmla="*/ 235 h 494"/>
                  <a:gd name="T38" fmla="*/ 412 w 465"/>
                  <a:gd name="T39" fmla="*/ 249 h 494"/>
                  <a:gd name="T40" fmla="*/ 409 w 465"/>
                  <a:gd name="T41" fmla="*/ 255 h 494"/>
                  <a:gd name="T42" fmla="*/ 384 w 465"/>
                  <a:gd name="T43" fmla="*/ 259 h 494"/>
                  <a:gd name="T44" fmla="*/ 378 w 465"/>
                  <a:gd name="T45" fmla="*/ 262 h 494"/>
                  <a:gd name="T46" fmla="*/ 372 w 465"/>
                  <a:gd name="T47" fmla="*/ 282 h 494"/>
                  <a:gd name="T48" fmla="*/ 378 w 465"/>
                  <a:gd name="T49" fmla="*/ 285 h 494"/>
                  <a:gd name="T50" fmla="*/ 370 w 465"/>
                  <a:gd name="T51" fmla="*/ 300 h 494"/>
                  <a:gd name="T52" fmla="*/ 344 w 465"/>
                  <a:gd name="T53" fmla="*/ 306 h 494"/>
                  <a:gd name="T54" fmla="*/ 336 w 465"/>
                  <a:gd name="T55" fmla="*/ 319 h 494"/>
                  <a:gd name="T56" fmla="*/ 338 w 465"/>
                  <a:gd name="T57" fmla="*/ 350 h 494"/>
                  <a:gd name="T58" fmla="*/ 322 w 465"/>
                  <a:gd name="T59" fmla="*/ 353 h 494"/>
                  <a:gd name="T60" fmla="*/ 319 w 465"/>
                  <a:gd name="T61" fmla="*/ 348 h 494"/>
                  <a:gd name="T62" fmla="*/ 304 w 465"/>
                  <a:gd name="T63" fmla="*/ 358 h 494"/>
                  <a:gd name="T64" fmla="*/ 297 w 465"/>
                  <a:gd name="T65" fmla="*/ 370 h 494"/>
                  <a:gd name="T66" fmla="*/ 316 w 465"/>
                  <a:gd name="T67" fmla="*/ 387 h 494"/>
                  <a:gd name="T68" fmla="*/ 318 w 465"/>
                  <a:gd name="T69" fmla="*/ 393 h 494"/>
                  <a:gd name="T70" fmla="*/ 319 w 465"/>
                  <a:gd name="T71" fmla="*/ 406 h 494"/>
                  <a:gd name="T72" fmla="*/ 325 w 465"/>
                  <a:gd name="T73" fmla="*/ 409 h 494"/>
                  <a:gd name="T74" fmla="*/ 288 w 465"/>
                  <a:gd name="T75" fmla="*/ 418 h 494"/>
                  <a:gd name="T76" fmla="*/ 246 w 465"/>
                  <a:gd name="T77" fmla="*/ 421 h 494"/>
                  <a:gd name="T78" fmla="*/ 245 w 465"/>
                  <a:gd name="T79" fmla="*/ 413 h 494"/>
                  <a:gd name="T80" fmla="*/ 231 w 465"/>
                  <a:gd name="T81" fmla="*/ 435 h 494"/>
                  <a:gd name="T82" fmla="*/ 218 w 465"/>
                  <a:gd name="T83" fmla="*/ 475 h 494"/>
                  <a:gd name="T84" fmla="*/ 164 w 465"/>
                  <a:gd name="T85" fmla="*/ 480 h 494"/>
                  <a:gd name="T86" fmla="*/ 121 w 465"/>
                  <a:gd name="T87" fmla="*/ 494 h 494"/>
                  <a:gd name="T88" fmla="*/ 118 w 465"/>
                  <a:gd name="T89" fmla="*/ 486 h 494"/>
                  <a:gd name="T90" fmla="*/ 93 w 465"/>
                  <a:gd name="T91" fmla="*/ 472 h 494"/>
                  <a:gd name="T92" fmla="*/ 61 w 465"/>
                  <a:gd name="T93" fmla="*/ 421 h 494"/>
                  <a:gd name="T94" fmla="*/ 54 w 465"/>
                  <a:gd name="T95" fmla="*/ 373 h 494"/>
                  <a:gd name="T96" fmla="*/ 79 w 465"/>
                  <a:gd name="T97" fmla="*/ 327 h 494"/>
                  <a:gd name="T98" fmla="*/ 85 w 465"/>
                  <a:gd name="T99" fmla="*/ 291 h 494"/>
                  <a:gd name="T100" fmla="*/ 71 w 465"/>
                  <a:gd name="T101" fmla="*/ 245 h 494"/>
                  <a:gd name="T102" fmla="*/ 56 w 465"/>
                  <a:gd name="T103" fmla="*/ 231 h 494"/>
                  <a:gd name="T104" fmla="*/ 53 w 465"/>
                  <a:gd name="T105" fmla="*/ 187 h 494"/>
                  <a:gd name="T106" fmla="*/ 37 w 465"/>
                  <a:gd name="T107" fmla="*/ 169 h 494"/>
                  <a:gd name="T108" fmla="*/ 25 w 465"/>
                  <a:gd name="T109" fmla="*/ 150 h 494"/>
                  <a:gd name="T110" fmla="*/ 6 w 465"/>
                  <a:gd name="T111" fmla="*/ 116 h 494"/>
                  <a:gd name="T112" fmla="*/ 0 w 465"/>
                  <a:gd name="T113" fmla="*/ 88 h 494"/>
                  <a:gd name="T114" fmla="*/ 14 w 465"/>
                  <a:gd name="T115" fmla="*/ 82 h 494"/>
                  <a:gd name="T116" fmla="*/ 23 w 465"/>
                  <a:gd name="T117" fmla="*/ 67 h 494"/>
                  <a:gd name="T118" fmla="*/ 22 w 465"/>
                  <a:gd name="T119" fmla="*/ 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5" h="494">
                    <a:moveTo>
                      <a:pt x="25" y="0"/>
                    </a:moveTo>
                    <a:lnTo>
                      <a:pt x="27" y="2"/>
                    </a:lnTo>
                    <a:lnTo>
                      <a:pt x="28" y="2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1" y="22"/>
                    </a:lnTo>
                    <a:lnTo>
                      <a:pt x="54" y="25"/>
                    </a:lnTo>
                    <a:lnTo>
                      <a:pt x="57" y="26"/>
                    </a:lnTo>
                    <a:lnTo>
                      <a:pt x="62" y="28"/>
                    </a:lnTo>
                    <a:lnTo>
                      <a:pt x="68" y="29"/>
                    </a:lnTo>
                    <a:lnTo>
                      <a:pt x="79" y="26"/>
                    </a:lnTo>
                    <a:lnTo>
                      <a:pt x="85" y="20"/>
                    </a:lnTo>
                    <a:lnTo>
                      <a:pt x="92" y="17"/>
                    </a:lnTo>
                    <a:lnTo>
                      <a:pt x="96" y="17"/>
                    </a:lnTo>
                    <a:lnTo>
                      <a:pt x="101" y="22"/>
                    </a:lnTo>
                    <a:lnTo>
                      <a:pt x="102" y="28"/>
                    </a:lnTo>
                    <a:lnTo>
                      <a:pt x="107" y="37"/>
                    </a:lnTo>
                    <a:lnTo>
                      <a:pt x="116" y="45"/>
                    </a:lnTo>
                    <a:lnTo>
                      <a:pt x="127" y="50"/>
                    </a:lnTo>
                    <a:lnTo>
                      <a:pt x="136" y="51"/>
                    </a:lnTo>
                    <a:lnTo>
                      <a:pt x="141" y="50"/>
                    </a:lnTo>
                    <a:lnTo>
                      <a:pt x="144" y="42"/>
                    </a:lnTo>
                    <a:lnTo>
                      <a:pt x="146" y="33"/>
                    </a:lnTo>
                    <a:lnTo>
                      <a:pt x="147" y="23"/>
                    </a:lnTo>
                    <a:lnTo>
                      <a:pt x="149" y="15"/>
                    </a:lnTo>
                    <a:lnTo>
                      <a:pt x="155" y="11"/>
                    </a:lnTo>
                    <a:lnTo>
                      <a:pt x="161" y="12"/>
                    </a:lnTo>
                    <a:lnTo>
                      <a:pt x="170" y="15"/>
                    </a:lnTo>
                    <a:lnTo>
                      <a:pt x="180" y="20"/>
                    </a:lnTo>
                    <a:lnTo>
                      <a:pt x="195" y="22"/>
                    </a:lnTo>
                    <a:lnTo>
                      <a:pt x="209" y="22"/>
                    </a:lnTo>
                    <a:lnTo>
                      <a:pt x="220" y="23"/>
                    </a:lnTo>
                    <a:lnTo>
                      <a:pt x="229" y="20"/>
                    </a:lnTo>
                    <a:lnTo>
                      <a:pt x="239" y="14"/>
                    </a:lnTo>
                    <a:lnTo>
                      <a:pt x="246" y="8"/>
                    </a:lnTo>
                    <a:lnTo>
                      <a:pt x="256" y="6"/>
                    </a:lnTo>
                    <a:lnTo>
                      <a:pt x="265" y="9"/>
                    </a:lnTo>
                    <a:lnTo>
                      <a:pt x="273" y="17"/>
                    </a:lnTo>
                    <a:lnTo>
                      <a:pt x="287" y="25"/>
                    </a:lnTo>
                    <a:lnTo>
                      <a:pt x="297" y="28"/>
                    </a:lnTo>
                    <a:lnTo>
                      <a:pt x="300" y="29"/>
                    </a:lnTo>
                    <a:lnTo>
                      <a:pt x="311" y="37"/>
                    </a:lnTo>
                    <a:lnTo>
                      <a:pt x="328" y="39"/>
                    </a:lnTo>
                    <a:lnTo>
                      <a:pt x="352" y="54"/>
                    </a:lnTo>
                    <a:lnTo>
                      <a:pt x="353" y="54"/>
                    </a:lnTo>
                    <a:lnTo>
                      <a:pt x="356" y="56"/>
                    </a:lnTo>
                    <a:lnTo>
                      <a:pt x="361" y="57"/>
                    </a:lnTo>
                    <a:lnTo>
                      <a:pt x="367" y="57"/>
                    </a:lnTo>
                    <a:lnTo>
                      <a:pt x="372" y="57"/>
                    </a:lnTo>
                    <a:lnTo>
                      <a:pt x="375" y="57"/>
                    </a:lnTo>
                    <a:lnTo>
                      <a:pt x="376" y="59"/>
                    </a:lnTo>
                    <a:lnTo>
                      <a:pt x="379" y="59"/>
                    </a:lnTo>
                    <a:lnTo>
                      <a:pt x="381" y="57"/>
                    </a:lnTo>
                    <a:lnTo>
                      <a:pt x="384" y="56"/>
                    </a:lnTo>
                    <a:lnTo>
                      <a:pt x="387" y="53"/>
                    </a:lnTo>
                    <a:lnTo>
                      <a:pt x="392" y="46"/>
                    </a:lnTo>
                    <a:lnTo>
                      <a:pt x="395" y="40"/>
                    </a:lnTo>
                    <a:lnTo>
                      <a:pt x="401" y="40"/>
                    </a:lnTo>
                    <a:lnTo>
                      <a:pt x="407" y="42"/>
                    </a:lnTo>
                    <a:lnTo>
                      <a:pt x="412" y="43"/>
                    </a:lnTo>
                    <a:lnTo>
                      <a:pt x="415" y="45"/>
                    </a:lnTo>
                    <a:lnTo>
                      <a:pt x="418" y="46"/>
                    </a:lnTo>
                    <a:lnTo>
                      <a:pt x="423" y="59"/>
                    </a:lnTo>
                    <a:lnTo>
                      <a:pt x="426" y="76"/>
                    </a:lnTo>
                    <a:lnTo>
                      <a:pt x="427" y="94"/>
                    </a:lnTo>
                    <a:lnTo>
                      <a:pt x="427" y="99"/>
                    </a:lnTo>
                    <a:lnTo>
                      <a:pt x="426" y="102"/>
                    </a:lnTo>
                    <a:lnTo>
                      <a:pt x="424" y="104"/>
                    </a:lnTo>
                    <a:lnTo>
                      <a:pt x="423" y="105"/>
                    </a:lnTo>
                    <a:lnTo>
                      <a:pt x="421" y="107"/>
                    </a:lnTo>
                    <a:lnTo>
                      <a:pt x="420" y="108"/>
                    </a:lnTo>
                    <a:lnTo>
                      <a:pt x="418" y="108"/>
                    </a:lnTo>
                    <a:lnTo>
                      <a:pt x="417" y="108"/>
                    </a:lnTo>
                    <a:lnTo>
                      <a:pt x="417" y="108"/>
                    </a:lnTo>
                    <a:lnTo>
                      <a:pt x="418" y="110"/>
                    </a:lnTo>
                    <a:lnTo>
                      <a:pt x="420" y="111"/>
                    </a:lnTo>
                    <a:lnTo>
                      <a:pt x="423" y="113"/>
                    </a:lnTo>
                    <a:lnTo>
                      <a:pt x="427" y="115"/>
                    </a:lnTo>
                    <a:lnTo>
                      <a:pt x="441" y="121"/>
                    </a:lnTo>
                    <a:lnTo>
                      <a:pt x="451" y="124"/>
                    </a:lnTo>
                    <a:lnTo>
                      <a:pt x="457" y="127"/>
                    </a:lnTo>
                    <a:lnTo>
                      <a:pt x="460" y="132"/>
                    </a:lnTo>
                    <a:lnTo>
                      <a:pt x="458" y="141"/>
                    </a:lnTo>
                    <a:lnTo>
                      <a:pt x="455" y="152"/>
                    </a:lnTo>
                    <a:lnTo>
                      <a:pt x="452" y="158"/>
                    </a:lnTo>
                    <a:lnTo>
                      <a:pt x="452" y="164"/>
                    </a:lnTo>
                    <a:lnTo>
                      <a:pt x="454" y="176"/>
                    </a:lnTo>
                    <a:lnTo>
                      <a:pt x="454" y="181"/>
                    </a:lnTo>
                    <a:lnTo>
                      <a:pt x="457" y="186"/>
                    </a:lnTo>
                    <a:lnTo>
                      <a:pt x="458" y="189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5" y="192"/>
                    </a:lnTo>
                    <a:lnTo>
                      <a:pt x="465" y="193"/>
                    </a:lnTo>
                    <a:lnTo>
                      <a:pt x="463" y="193"/>
                    </a:lnTo>
                    <a:lnTo>
                      <a:pt x="460" y="195"/>
                    </a:lnTo>
                    <a:lnTo>
                      <a:pt x="455" y="197"/>
                    </a:lnTo>
                    <a:lnTo>
                      <a:pt x="441" y="200"/>
                    </a:lnTo>
                    <a:lnTo>
                      <a:pt x="431" y="201"/>
                    </a:lnTo>
                    <a:lnTo>
                      <a:pt x="423" y="204"/>
                    </a:lnTo>
                    <a:lnTo>
                      <a:pt x="420" y="209"/>
                    </a:lnTo>
                    <a:lnTo>
                      <a:pt x="420" y="212"/>
                    </a:lnTo>
                    <a:lnTo>
                      <a:pt x="420" y="217"/>
                    </a:lnTo>
                    <a:lnTo>
                      <a:pt x="418" y="221"/>
                    </a:lnTo>
                    <a:lnTo>
                      <a:pt x="417" y="224"/>
                    </a:lnTo>
                    <a:lnTo>
                      <a:pt x="417" y="229"/>
                    </a:lnTo>
                    <a:lnTo>
                      <a:pt x="415" y="231"/>
                    </a:lnTo>
                    <a:lnTo>
                      <a:pt x="415" y="232"/>
                    </a:lnTo>
                    <a:lnTo>
                      <a:pt x="415" y="232"/>
                    </a:lnTo>
                    <a:lnTo>
                      <a:pt x="417" y="232"/>
                    </a:lnTo>
                    <a:lnTo>
                      <a:pt x="418" y="234"/>
                    </a:lnTo>
                    <a:lnTo>
                      <a:pt x="420" y="235"/>
                    </a:lnTo>
                    <a:lnTo>
                      <a:pt x="421" y="237"/>
                    </a:lnTo>
                    <a:lnTo>
                      <a:pt x="421" y="238"/>
                    </a:lnTo>
                    <a:lnTo>
                      <a:pt x="421" y="241"/>
                    </a:lnTo>
                    <a:lnTo>
                      <a:pt x="420" y="243"/>
                    </a:lnTo>
                    <a:lnTo>
                      <a:pt x="415" y="246"/>
                    </a:lnTo>
                    <a:lnTo>
                      <a:pt x="412" y="249"/>
                    </a:lnTo>
                    <a:lnTo>
                      <a:pt x="410" y="251"/>
                    </a:lnTo>
                    <a:lnTo>
                      <a:pt x="409" y="252"/>
                    </a:lnTo>
                    <a:lnTo>
                      <a:pt x="409" y="254"/>
                    </a:lnTo>
                    <a:lnTo>
                      <a:pt x="409" y="255"/>
                    </a:lnTo>
                    <a:lnTo>
                      <a:pt x="410" y="255"/>
                    </a:lnTo>
                    <a:lnTo>
                      <a:pt x="409" y="255"/>
                    </a:lnTo>
                    <a:lnTo>
                      <a:pt x="407" y="255"/>
                    </a:lnTo>
                    <a:lnTo>
                      <a:pt x="404" y="257"/>
                    </a:lnTo>
                    <a:lnTo>
                      <a:pt x="400" y="257"/>
                    </a:lnTo>
                    <a:lnTo>
                      <a:pt x="392" y="259"/>
                    </a:lnTo>
                    <a:lnTo>
                      <a:pt x="387" y="259"/>
                    </a:lnTo>
                    <a:lnTo>
                      <a:pt x="384" y="259"/>
                    </a:lnTo>
                    <a:lnTo>
                      <a:pt x="381" y="259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8" y="262"/>
                    </a:lnTo>
                    <a:lnTo>
                      <a:pt x="376" y="265"/>
                    </a:lnTo>
                    <a:lnTo>
                      <a:pt x="373" y="268"/>
                    </a:lnTo>
                    <a:lnTo>
                      <a:pt x="372" y="272"/>
                    </a:lnTo>
                    <a:lnTo>
                      <a:pt x="372" y="276"/>
                    </a:lnTo>
                    <a:lnTo>
                      <a:pt x="372" y="279"/>
                    </a:lnTo>
                    <a:lnTo>
                      <a:pt x="372" y="282"/>
                    </a:lnTo>
                    <a:lnTo>
                      <a:pt x="373" y="285"/>
                    </a:lnTo>
                    <a:lnTo>
                      <a:pt x="375" y="285"/>
                    </a:lnTo>
                    <a:lnTo>
                      <a:pt x="376" y="285"/>
                    </a:lnTo>
                    <a:lnTo>
                      <a:pt x="378" y="285"/>
                    </a:lnTo>
                    <a:lnTo>
                      <a:pt x="378" y="285"/>
                    </a:lnTo>
                    <a:lnTo>
                      <a:pt x="378" y="285"/>
                    </a:lnTo>
                    <a:lnTo>
                      <a:pt x="378" y="286"/>
                    </a:lnTo>
                    <a:lnTo>
                      <a:pt x="378" y="289"/>
                    </a:lnTo>
                    <a:lnTo>
                      <a:pt x="376" y="294"/>
                    </a:lnTo>
                    <a:lnTo>
                      <a:pt x="375" y="297"/>
                    </a:lnTo>
                    <a:lnTo>
                      <a:pt x="373" y="299"/>
                    </a:lnTo>
                    <a:lnTo>
                      <a:pt x="370" y="300"/>
                    </a:lnTo>
                    <a:lnTo>
                      <a:pt x="364" y="300"/>
                    </a:lnTo>
                    <a:lnTo>
                      <a:pt x="359" y="300"/>
                    </a:lnTo>
                    <a:lnTo>
                      <a:pt x="356" y="302"/>
                    </a:lnTo>
                    <a:lnTo>
                      <a:pt x="352" y="303"/>
                    </a:lnTo>
                    <a:lnTo>
                      <a:pt x="347" y="305"/>
                    </a:lnTo>
                    <a:lnTo>
                      <a:pt x="344" y="306"/>
                    </a:lnTo>
                    <a:lnTo>
                      <a:pt x="342" y="306"/>
                    </a:lnTo>
                    <a:lnTo>
                      <a:pt x="342" y="308"/>
                    </a:lnTo>
                    <a:lnTo>
                      <a:pt x="339" y="311"/>
                    </a:lnTo>
                    <a:lnTo>
                      <a:pt x="338" y="314"/>
                    </a:lnTo>
                    <a:lnTo>
                      <a:pt x="338" y="317"/>
                    </a:lnTo>
                    <a:lnTo>
                      <a:pt x="336" y="319"/>
                    </a:lnTo>
                    <a:lnTo>
                      <a:pt x="336" y="322"/>
                    </a:lnTo>
                    <a:lnTo>
                      <a:pt x="336" y="328"/>
                    </a:lnTo>
                    <a:lnTo>
                      <a:pt x="336" y="341"/>
                    </a:lnTo>
                    <a:lnTo>
                      <a:pt x="338" y="345"/>
                    </a:lnTo>
                    <a:lnTo>
                      <a:pt x="338" y="348"/>
                    </a:lnTo>
                    <a:lnTo>
                      <a:pt x="338" y="350"/>
                    </a:lnTo>
                    <a:lnTo>
                      <a:pt x="338" y="351"/>
                    </a:lnTo>
                    <a:lnTo>
                      <a:pt x="338" y="353"/>
                    </a:lnTo>
                    <a:lnTo>
                      <a:pt x="336" y="353"/>
                    </a:lnTo>
                    <a:lnTo>
                      <a:pt x="331" y="353"/>
                    </a:lnTo>
                    <a:lnTo>
                      <a:pt x="327" y="353"/>
                    </a:lnTo>
                    <a:lnTo>
                      <a:pt x="322" y="353"/>
                    </a:lnTo>
                    <a:lnTo>
                      <a:pt x="321" y="353"/>
                    </a:lnTo>
                    <a:lnTo>
                      <a:pt x="319" y="351"/>
                    </a:lnTo>
                    <a:lnTo>
                      <a:pt x="319" y="350"/>
                    </a:lnTo>
                    <a:lnTo>
                      <a:pt x="319" y="350"/>
                    </a:lnTo>
                    <a:lnTo>
                      <a:pt x="319" y="348"/>
                    </a:lnTo>
                    <a:lnTo>
                      <a:pt x="319" y="348"/>
                    </a:lnTo>
                    <a:lnTo>
                      <a:pt x="319" y="347"/>
                    </a:lnTo>
                    <a:lnTo>
                      <a:pt x="318" y="348"/>
                    </a:lnTo>
                    <a:lnTo>
                      <a:pt x="316" y="348"/>
                    </a:lnTo>
                    <a:lnTo>
                      <a:pt x="313" y="350"/>
                    </a:lnTo>
                    <a:lnTo>
                      <a:pt x="308" y="353"/>
                    </a:lnTo>
                    <a:lnTo>
                      <a:pt x="304" y="358"/>
                    </a:lnTo>
                    <a:lnTo>
                      <a:pt x="299" y="361"/>
                    </a:lnTo>
                    <a:lnTo>
                      <a:pt x="296" y="362"/>
                    </a:lnTo>
                    <a:lnTo>
                      <a:pt x="294" y="364"/>
                    </a:lnTo>
                    <a:lnTo>
                      <a:pt x="294" y="365"/>
                    </a:lnTo>
                    <a:lnTo>
                      <a:pt x="296" y="367"/>
                    </a:lnTo>
                    <a:lnTo>
                      <a:pt x="297" y="370"/>
                    </a:lnTo>
                    <a:lnTo>
                      <a:pt x="299" y="371"/>
                    </a:lnTo>
                    <a:lnTo>
                      <a:pt x="300" y="373"/>
                    </a:lnTo>
                    <a:lnTo>
                      <a:pt x="305" y="378"/>
                    </a:lnTo>
                    <a:lnTo>
                      <a:pt x="310" y="381"/>
                    </a:lnTo>
                    <a:lnTo>
                      <a:pt x="313" y="384"/>
                    </a:lnTo>
                    <a:lnTo>
                      <a:pt x="316" y="387"/>
                    </a:lnTo>
                    <a:lnTo>
                      <a:pt x="316" y="392"/>
                    </a:lnTo>
                    <a:lnTo>
                      <a:pt x="316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5"/>
                    </a:lnTo>
                    <a:lnTo>
                      <a:pt x="316" y="399"/>
                    </a:lnTo>
                    <a:lnTo>
                      <a:pt x="316" y="401"/>
                    </a:lnTo>
                    <a:lnTo>
                      <a:pt x="318" y="404"/>
                    </a:lnTo>
                    <a:lnTo>
                      <a:pt x="319" y="406"/>
                    </a:lnTo>
                    <a:lnTo>
                      <a:pt x="321" y="406"/>
                    </a:lnTo>
                    <a:lnTo>
                      <a:pt x="322" y="407"/>
                    </a:lnTo>
                    <a:lnTo>
                      <a:pt x="324" y="407"/>
                    </a:lnTo>
                    <a:lnTo>
                      <a:pt x="325" y="407"/>
                    </a:lnTo>
                    <a:lnTo>
                      <a:pt x="325" y="407"/>
                    </a:lnTo>
                    <a:lnTo>
                      <a:pt x="325" y="409"/>
                    </a:lnTo>
                    <a:lnTo>
                      <a:pt x="322" y="409"/>
                    </a:lnTo>
                    <a:lnTo>
                      <a:pt x="319" y="410"/>
                    </a:lnTo>
                    <a:lnTo>
                      <a:pt x="314" y="412"/>
                    </a:lnTo>
                    <a:lnTo>
                      <a:pt x="302" y="415"/>
                    </a:lnTo>
                    <a:lnTo>
                      <a:pt x="293" y="416"/>
                    </a:lnTo>
                    <a:lnTo>
                      <a:pt x="288" y="418"/>
                    </a:lnTo>
                    <a:lnTo>
                      <a:pt x="282" y="418"/>
                    </a:lnTo>
                    <a:lnTo>
                      <a:pt x="276" y="419"/>
                    </a:lnTo>
                    <a:lnTo>
                      <a:pt x="265" y="421"/>
                    </a:lnTo>
                    <a:lnTo>
                      <a:pt x="257" y="421"/>
                    </a:lnTo>
                    <a:lnTo>
                      <a:pt x="248" y="421"/>
                    </a:lnTo>
                    <a:lnTo>
                      <a:pt x="246" y="421"/>
                    </a:lnTo>
                    <a:lnTo>
                      <a:pt x="245" y="419"/>
                    </a:lnTo>
                    <a:lnTo>
                      <a:pt x="243" y="418"/>
                    </a:lnTo>
                    <a:lnTo>
                      <a:pt x="243" y="416"/>
                    </a:lnTo>
                    <a:lnTo>
                      <a:pt x="243" y="415"/>
                    </a:lnTo>
                    <a:lnTo>
                      <a:pt x="243" y="413"/>
                    </a:lnTo>
                    <a:lnTo>
                      <a:pt x="245" y="413"/>
                    </a:lnTo>
                    <a:lnTo>
                      <a:pt x="243" y="412"/>
                    </a:lnTo>
                    <a:lnTo>
                      <a:pt x="243" y="413"/>
                    </a:lnTo>
                    <a:lnTo>
                      <a:pt x="242" y="415"/>
                    </a:lnTo>
                    <a:lnTo>
                      <a:pt x="240" y="418"/>
                    </a:lnTo>
                    <a:lnTo>
                      <a:pt x="239" y="421"/>
                    </a:lnTo>
                    <a:lnTo>
                      <a:pt x="231" y="435"/>
                    </a:lnTo>
                    <a:lnTo>
                      <a:pt x="226" y="444"/>
                    </a:lnTo>
                    <a:lnTo>
                      <a:pt x="223" y="454"/>
                    </a:lnTo>
                    <a:lnTo>
                      <a:pt x="223" y="461"/>
                    </a:lnTo>
                    <a:lnTo>
                      <a:pt x="222" y="466"/>
                    </a:lnTo>
                    <a:lnTo>
                      <a:pt x="220" y="471"/>
                    </a:lnTo>
                    <a:lnTo>
                      <a:pt x="218" y="475"/>
                    </a:lnTo>
                    <a:lnTo>
                      <a:pt x="211" y="472"/>
                    </a:lnTo>
                    <a:lnTo>
                      <a:pt x="197" y="469"/>
                    </a:lnTo>
                    <a:lnTo>
                      <a:pt x="186" y="471"/>
                    </a:lnTo>
                    <a:lnTo>
                      <a:pt x="177" y="474"/>
                    </a:lnTo>
                    <a:lnTo>
                      <a:pt x="170" y="478"/>
                    </a:lnTo>
                    <a:lnTo>
                      <a:pt x="164" y="480"/>
                    </a:lnTo>
                    <a:lnTo>
                      <a:pt x="157" y="481"/>
                    </a:lnTo>
                    <a:lnTo>
                      <a:pt x="144" y="484"/>
                    </a:lnTo>
                    <a:lnTo>
                      <a:pt x="129" y="489"/>
                    </a:lnTo>
                    <a:lnTo>
                      <a:pt x="124" y="492"/>
                    </a:lnTo>
                    <a:lnTo>
                      <a:pt x="122" y="492"/>
                    </a:lnTo>
                    <a:lnTo>
                      <a:pt x="121" y="494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21" y="491"/>
                    </a:lnTo>
                    <a:lnTo>
                      <a:pt x="121" y="489"/>
                    </a:lnTo>
                    <a:lnTo>
                      <a:pt x="119" y="488"/>
                    </a:lnTo>
                    <a:lnTo>
                      <a:pt x="118" y="486"/>
                    </a:lnTo>
                    <a:lnTo>
                      <a:pt x="113" y="484"/>
                    </a:lnTo>
                    <a:lnTo>
                      <a:pt x="107" y="483"/>
                    </a:lnTo>
                    <a:lnTo>
                      <a:pt x="102" y="481"/>
                    </a:lnTo>
                    <a:lnTo>
                      <a:pt x="98" y="478"/>
                    </a:lnTo>
                    <a:lnTo>
                      <a:pt x="95" y="477"/>
                    </a:lnTo>
                    <a:lnTo>
                      <a:pt x="93" y="472"/>
                    </a:lnTo>
                    <a:lnTo>
                      <a:pt x="92" y="467"/>
                    </a:lnTo>
                    <a:lnTo>
                      <a:pt x="85" y="457"/>
                    </a:lnTo>
                    <a:lnTo>
                      <a:pt x="74" y="447"/>
                    </a:lnTo>
                    <a:lnTo>
                      <a:pt x="61" y="441"/>
                    </a:lnTo>
                    <a:lnTo>
                      <a:pt x="61" y="429"/>
                    </a:lnTo>
                    <a:lnTo>
                      <a:pt x="61" y="421"/>
                    </a:lnTo>
                    <a:lnTo>
                      <a:pt x="59" y="416"/>
                    </a:lnTo>
                    <a:lnTo>
                      <a:pt x="59" y="410"/>
                    </a:lnTo>
                    <a:lnTo>
                      <a:pt x="57" y="399"/>
                    </a:lnTo>
                    <a:lnTo>
                      <a:pt x="57" y="387"/>
                    </a:lnTo>
                    <a:lnTo>
                      <a:pt x="54" y="379"/>
                    </a:lnTo>
                    <a:lnTo>
                      <a:pt x="54" y="373"/>
                    </a:lnTo>
                    <a:lnTo>
                      <a:pt x="57" y="365"/>
                    </a:lnTo>
                    <a:lnTo>
                      <a:pt x="65" y="359"/>
                    </a:lnTo>
                    <a:lnTo>
                      <a:pt x="68" y="354"/>
                    </a:lnTo>
                    <a:lnTo>
                      <a:pt x="73" y="348"/>
                    </a:lnTo>
                    <a:lnTo>
                      <a:pt x="76" y="337"/>
                    </a:lnTo>
                    <a:lnTo>
                      <a:pt x="79" y="327"/>
                    </a:lnTo>
                    <a:lnTo>
                      <a:pt x="82" y="320"/>
                    </a:lnTo>
                    <a:lnTo>
                      <a:pt x="84" y="314"/>
                    </a:lnTo>
                    <a:lnTo>
                      <a:pt x="84" y="305"/>
                    </a:lnTo>
                    <a:lnTo>
                      <a:pt x="84" y="297"/>
                    </a:lnTo>
                    <a:lnTo>
                      <a:pt x="84" y="294"/>
                    </a:lnTo>
                    <a:lnTo>
                      <a:pt x="85" y="291"/>
                    </a:lnTo>
                    <a:lnTo>
                      <a:pt x="84" y="286"/>
                    </a:lnTo>
                    <a:lnTo>
                      <a:pt x="84" y="277"/>
                    </a:lnTo>
                    <a:lnTo>
                      <a:pt x="82" y="263"/>
                    </a:lnTo>
                    <a:lnTo>
                      <a:pt x="81" y="255"/>
                    </a:lnTo>
                    <a:lnTo>
                      <a:pt x="78" y="251"/>
                    </a:lnTo>
                    <a:lnTo>
                      <a:pt x="71" y="245"/>
                    </a:lnTo>
                    <a:lnTo>
                      <a:pt x="67" y="241"/>
                    </a:lnTo>
                    <a:lnTo>
                      <a:pt x="64" y="238"/>
                    </a:lnTo>
                    <a:lnTo>
                      <a:pt x="61" y="237"/>
                    </a:lnTo>
                    <a:lnTo>
                      <a:pt x="59" y="235"/>
                    </a:lnTo>
                    <a:lnTo>
                      <a:pt x="57" y="234"/>
                    </a:lnTo>
                    <a:lnTo>
                      <a:pt x="56" y="231"/>
                    </a:lnTo>
                    <a:lnTo>
                      <a:pt x="56" y="228"/>
                    </a:lnTo>
                    <a:lnTo>
                      <a:pt x="56" y="221"/>
                    </a:lnTo>
                    <a:lnTo>
                      <a:pt x="54" y="204"/>
                    </a:lnTo>
                    <a:lnTo>
                      <a:pt x="54" y="193"/>
                    </a:lnTo>
                    <a:lnTo>
                      <a:pt x="53" y="189"/>
                    </a:lnTo>
                    <a:lnTo>
                      <a:pt x="53" y="187"/>
                    </a:lnTo>
                    <a:lnTo>
                      <a:pt x="51" y="186"/>
                    </a:lnTo>
                    <a:lnTo>
                      <a:pt x="48" y="183"/>
                    </a:lnTo>
                    <a:lnTo>
                      <a:pt x="45" y="180"/>
                    </a:lnTo>
                    <a:lnTo>
                      <a:pt x="42" y="176"/>
                    </a:lnTo>
                    <a:lnTo>
                      <a:pt x="39" y="172"/>
                    </a:lnTo>
                    <a:lnTo>
                      <a:pt x="37" y="169"/>
                    </a:lnTo>
                    <a:lnTo>
                      <a:pt x="36" y="166"/>
                    </a:lnTo>
                    <a:lnTo>
                      <a:pt x="34" y="163"/>
                    </a:lnTo>
                    <a:lnTo>
                      <a:pt x="31" y="159"/>
                    </a:lnTo>
                    <a:lnTo>
                      <a:pt x="30" y="156"/>
                    </a:lnTo>
                    <a:lnTo>
                      <a:pt x="27" y="153"/>
                    </a:lnTo>
                    <a:lnTo>
                      <a:pt x="25" y="150"/>
                    </a:lnTo>
                    <a:lnTo>
                      <a:pt x="23" y="149"/>
                    </a:lnTo>
                    <a:lnTo>
                      <a:pt x="23" y="149"/>
                    </a:lnTo>
                    <a:lnTo>
                      <a:pt x="13" y="141"/>
                    </a:lnTo>
                    <a:lnTo>
                      <a:pt x="11" y="138"/>
                    </a:lnTo>
                    <a:lnTo>
                      <a:pt x="9" y="128"/>
                    </a:lnTo>
                    <a:lnTo>
                      <a:pt x="6" y="116"/>
                    </a:lnTo>
                    <a:lnTo>
                      <a:pt x="5" y="102"/>
                    </a:lnTo>
                    <a:lnTo>
                      <a:pt x="5" y="98"/>
                    </a:lnTo>
                    <a:lnTo>
                      <a:pt x="3" y="93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0" y="88"/>
                    </a:lnTo>
                    <a:lnTo>
                      <a:pt x="0" y="87"/>
                    </a:lnTo>
                    <a:lnTo>
                      <a:pt x="2" y="87"/>
                    </a:lnTo>
                    <a:lnTo>
                      <a:pt x="5" y="85"/>
                    </a:lnTo>
                    <a:lnTo>
                      <a:pt x="8" y="84"/>
                    </a:lnTo>
                    <a:lnTo>
                      <a:pt x="11" y="84"/>
                    </a:lnTo>
                    <a:lnTo>
                      <a:pt x="14" y="82"/>
                    </a:lnTo>
                    <a:lnTo>
                      <a:pt x="17" y="82"/>
                    </a:lnTo>
                    <a:lnTo>
                      <a:pt x="19" y="81"/>
                    </a:lnTo>
                    <a:lnTo>
                      <a:pt x="20" y="79"/>
                    </a:lnTo>
                    <a:lnTo>
                      <a:pt x="22" y="77"/>
                    </a:lnTo>
                    <a:lnTo>
                      <a:pt x="22" y="73"/>
                    </a:lnTo>
                    <a:lnTo>
                      <a:pt x="23" y="67"/>
                    </a:lnTo>
                    <a:lnTo>
                      <a:pt x="22" y="51"/>
                    </a:lnTo>
                    <a:lnTo>
                      <a:pt x="19" y="37"/>
                    </a:lnTo>
                    <a:lnTo>
                      <a:pt x="16" y="25"/>
                    </a:lnTo>
                    <a:lnTo>
                      <a:pt x="17" y="17"/>
                    </a:lnTo>
                    <a:lnTo>
                      <a:pt x="20" y="12"/>
                    </a:lnTo>
                    <a:lnTo>
                      <a:pt x="22" y="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4" name="Freeform 64"/>
              <p:cNvSpPr>
                <a:spLocks/>
              </p:cNvSpPr>
              <p:nvPr/>
            </p:nvSpPr>
            <p:spPr bwMode="auto">
              <a:xfrm>
                <a:off x="4107536" y="2723697"/>
                <a:ext cx="373006" cy="685087"/>
              </a:xfrm>
              <a:custGeom>
                <a:avLst/>
                <a:gdLst>
                  <a:gd name="T0" fmla="*/ 203 w 300"/>
                  <a:gd name="T1" fmla="*/ 17 h 551"/>
                  <a:gd name="T2" fmla="*/ 223 w 300"/>
                  <a:gd name="T3" fmla="*/ 28 h 551"/>
                  <a:gd name="T4" fmla="*/ 235 w 300"/>
                  <a:gd name="T5" fmla="*/ 43 h 551"/>
                  <a:gd name="T6" fmla="*/ 238 w 300"/>
                  <a:gd name="T7" fmla="*/ 98 h 551"/>
                  <a:gd name="T8" fmla="*/ 232 w 300"/>
                  <a:gd name="T9" fmla="*/ 113 h 551"/>
                  <a:gd name="T10" fmla="*/ 217 w 300"/>
                  <a:gd name="T11" fmla="*/ 118 h 551"/>
                  <a:gd name="T12" fmla="*/ 218 w 300"/>
                  <a:gd name="T13" fmla="*/ 124 h 551"/>
                  <a:gd name="T14" fmla="*/ 226 w 300"/>
                  <a:gd name="T15" fmla="*/ 169 h 551"/>
                  <a:gd name="T16" fmla="*/ 242 w 300"/>
                  <a:gd name="T17" fmla="*/ 184 h 551"/>
                  <a:gd name="T18" fmla="*/ 252 w 300"/>
                  <a:gd name="T19" fmla="*/ 200 h 551"/>
                  <a:gd name="T20" fmla="*/ 266 w 300"/>
                  <a:gd name="T21" fmla="*/ 217 h 551"/>
                  <a:gd name="T22" fmla="*/ 271 w 300"/>
                  <a:gd name="T23" fmla="*/ 252 h 551"/>
                  <a:gd name="T24" fmla="*/ 276 w 300"/>
                  <a:gd name="T25" fmla="*/ 268 h 551"/>
                  <a:gd name="T26" fmla="*/ 296 w 300"/>
                  <a:gd name="T27" fmla="*/ 286 h 551"/>
                  <a:gd name="T28" fmla="*/ 299 w 300"/>
                  <a:gd name="T29" fmla="*/ 325 h 551"/>
                  <a:gd name="T30" fmla="*/ 294 w 300"/>
                  <a:gd name="T31" fmla="*/ 358 h 551"/>
                  <a:gd name="T32" fmla="*/ 272 w 300"/>
                  <a:gd name="T33" fmla="*/ 396 h 551"/>
                  <a:gd name="T34" fmla="*/ 274 w 300"/>
                  <a:gd name="T35" fmla="*/ 441 h 551"/>
                  <a:gd name="T36" fmla="*/ 269 w 300"/>
                  <a:gd name="T37" fmla="*/ 469 h 551"/>
                  <a:gd name="T38" fmla="*/ 255 w 300"/>
                  <a:gd name="T39" fmla="*/ 460 h 551"/>
                  <a:gd name="T40" fmla="*/ 249 w 300"/>
                  <a:gd name="T41" fmla="*/ 443 h 551"/>
                  <a:gd name="T42" fmla="*/ 206 w 300"/>
                  <a:gd name="T43" fmla="*/ 455 h 551"/>
                  <a:gd name="T44" fmla="*/ 203 w 300"/>
                  <a:gd name="T45" fmla="*/ 466 h 551"/>
                  <a:gd name="T46" fmla="*/ 172 w 300"/>
                  <a:gd name="T47" fmla="*/ 488 h 551"/>
                  <a:gd name="T48" fmla="*/ 158 w 300"/>
                  <a:gd name="T49" fmla="*/ 498 h 551"/>
                  <a:gd name="T50" fmla="*/ 163 w 300"/>
                  <a:gd name="T51" fmla="*/ 495 h 551"/>
                  <a:gd name="T52" fmla="*/ 163 w 300"/>
                  <a:gd name="T53" fmla="*/ 498 h 551"/>
                  <a:gd name="T54" fmla="*/ 129 w 300"/>
                  <a:gd name="T55" fmla="*/ 522 h 551"/>
                  <a:gd name="T56" fmla="*/ 107 w 300"/>
                  <a:gd name="T57" fmla="*/ 550 h 551"/>
                  <a:gd name="T58" fmla="*/ 105 w 300"/>
                  <a:gd name="T59" fmla="*/ 542 h 551"/>
                  <a:gd name="T60" fmla="*/ 105 w 300"/>
                  <a:gd name="T61" fmla="*/ 531 h 551"/>
                  <a:gd name="T62" fmla="*/ 71 w 300"/>
                  <a:gd name="T63" fmla="*/ 540 h 551"/>
                  <a:gd name="T64" fmla="*/ 45 w 300"/>
                  <a:gd name="T65" fmla="*/ 551 h 551"/>
                  <a:gd name="T66" fmla="*/ 43 w 300"/>
                  <a:gd name="T67" fmla="*/ 539 h 551"/>
                  <a:gd name="T68" fmla="*/ 42 w 300"/>
                  <a:gd name="T69" fmla="*/ 539 h 551"/>
                  <a:gd name="T70" fmla="*/ 40 w 300"/>
                  <a:gd name="T71" fmla="*/ 526 h 551"/>
                  <a:gd name="T72" fmla="*/ 25 w 300"/>
                  <a:gd name="T73" fmla="*/ 489 h 551"/>
                  <a:gd name="T74" fmla="*/ 19 w 300"/>
                  <a:gd name="T75" fmla="*/ 449 h 551"/>
                  <a:gd name="T76" fmla="*/ 33 w 300"/>
                  <a:gd name="T77" fmla="*/ 407 h 551"/>
                  <a:gd name="T78" fmla="*/ 39 w 300"/>
                  <a:gd name="T79" fmla="*/ 327 h 551"/>
                  <a:gd name="T80" fmla="*/ 36 w 300"/>
                  <a:gd name="T81" fmla="*/ 288 h 551"/>
                  <a:gd name="T82" fmla="*/ 33 w 300"/>
                  <a:gd name="T83" fmla="*/ 242 h 551"/>
                  <a:gd name="T84" fmla="*/ 0 w 300"/>
                  <a:gd name="T85" fmla="*/ 152 h 551"/>
                  <a:gd name="T86" fmla="*/ 43 w 300"/>
                  <a:gd name="T87" fmla="*/ 122 h 551"/>
                  <a:gd name="T88" fmla="*/ 60 w 300"/>
                  <a:gd name="T89" fmla="*/ 112 h 551"/>
                  <a:gd name="T90" fmla="*/ 70 w 300"/>
                  <a:gd name="T91" fmla="*/ 65 h 551"/>
                  <a:gd name="T92" fmla="*/ 87 w 300"/>
                  <a:gd name="T93" fmla="*/ 54 h 551"/>
                  <a:gd name="T94" fmla="*/ 101 w 300"/>
                  <a:gd name="T95" fmla="*/ 51 h 551"/>
                  <a:gd name="T96" fmla="*/ 119 w 300"/>
                  <a:gd name="T97" fmla="*/ 48 h 551"/>
                  <a:gd name="T98" fmla="*/ 119 w 300"/>
                  <a:gd name="T99" fmla="*/ 45 h 551"/>
                  <a:gd name="T100" fmla="*/ 133 w 300"/>
                  <a:gd name="T101" fmla="*/ 36 h 551"/>
                  <a:gd name="T102" fmla="*/ 136 w 300"/>
                  <a:gd name="T103" fmla="*/ 25 h 551"/>
                  <a:gd name="T104" fmla="*/ 149 w 300"/>
                  <a:gd name="T105" fmla="*/ 9 h 551"/>
                  <a:gd name="T106" fmla="*/ 173 w 300"/>
                  <a:gd name="T107" fmla="*/ 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0" h="551">
                    <a:moveTo>
                      <a:pt x="186" y="0"/>
                    </a:moveTo>
                    <a:lnTo>
                      <a:pt x="190" y="6"/>
                    </a:lnTo>
                    <a:lnTo>
                      <a:pt x="195" y="11"/>
                    </a:lnTo>
                    <a:lnTo>
                      <a:pt x="198" y="14"/>
                    </a:lnTo>
                    <a:lnTo>
                      <a:pt x="203" y="17"/>
                    </a:lnTo>
                    <a:lnTo>
                      <a:pt x="207" y="20"/>
                    </a:lnTo>
                    <a:lnTo>
                      <a:pt x="212" y="23"/>
                    </a:lnTo>
                    <a:lnTo>
                      <a:pt x="215" y="25"/>
                    </a:lnTo>
                    <a:lnTo>
                      <a:pt x="218" y="26"/>
                    </a:lnTo>
                    <a:lnTo>
                      <a:pt x="223" y="28"/>
                    </a:lnTo>
                    <a:lnTo>
                      <a:pt x="228" y="28"/>
                    </a:lnTo>
                    <a:lnTo>
                      <a:pt x="234" y="29"/>
                    </a:lnTo>
                    <a:lnTo>
                      <a:pt x="240" y="31"/>
                    </a:lnTo>
                    <a:lnTo>
                      <a:pt x="237" y="37"/>
                    </a:lnTo>
                    <a:lnTo>
                      <a:pt x="235" y="43"/>
                    </a:lnTo>
                    <a:lnTo>
                      <a:pt x="232" y="48"/>
                    </a:lnTo>
                    <a:lnTo>
                      <a:pt x="231" y="56"/>
                    </a:lnTo>
                    <a:lnTo>
                      <a:pt x="234" y="68"/>
                    </a:lnTo>
                    <a:lnTo>
                      <a:pt x="237" y="82"/>
                    </a:lnTo>
                    <a:lnTo>
                      <a:pt x="238" y="98"/>
                    </a:lnTo>
                    <a:lnTo>
                      <a:pt x="237" y="104"/>
                    </a:lnTo>
                    <a:lnTo>
                      <a:pt x="237" y="108"/>
                    </a:lnTo>
                    <a:lnTo>
                      <a:pt x="235" y="110"/>
                    </a:lnTo>
                    <a:lnTo>
                      <a:pt x="234" y="112"/>
                    </a:lnTo>
                    <a:lnTo>
                      <a:pt x="232" y="113"/>
                    </a:lnTo>
                    <a:lnTo>
                      <a:pt x="229" y="113"/>
                    </a:lnTo>
                    <a:lnTo>
                      <a:pt x="226" y="115"/>
                    </a:lnTo>
                    <a:lnTo>
                      <a:pt x="223" y="115"/>
                    </a:lnTo>
                    <a:lnTo>
                      <a:pt x="220" y="116"/>
                    </a:lnTo>
                    <a:lnTo>
                      <a:pt x="217" y="118"/>
                    </a:lnTo>
                    <a:lnTo>
                      <a:pt x="215" y="118"/>
                    </a:lnTo>
                    <a:lnTo>
                      <a:pt x="215" y="119"/>
                    </a:lnTo>
                    <a:lnTo>
                      <a:pt x="217" y="119"/>
                    </a:lnTo>
                    <a:lnTo>
                      <a:pt x="217" y="121"/>
                    </a:lnTo>
                    <a:lnTo>
                      <a:pt x="218" y="124"/>
                    </a:lnTo>
                    <a:lnTo>
                      <a:pt x="220" y="129"/>
                    </a:lnTo>
                    <a:lnTo>
                      <a:pt x="220" y="133"/>
                    </a:lnTo>
                    <a:lnTo>
                      <a:pt x="221" y="147"/>
                    </a:lnTo>
                    <a:lnTo>
                      <a:pt x="224" y="159"/>
                    </a:lnTo>
                    <a:lnTo>
                      <a:pt x="226" y="169"/>
                    </a:lnTo>
                    <a:lnTo>
                      <a:pt x="228" y="172"/>
                    </a:lnTo>
                    <a:lnTo>
                      <a:pt x="238" y="180"/>
                    </a:lnTo>
                    <a:lnTo>
                      <a:pt x="238" y="180"/>
                    </a:lnTo>
                    <a:lnTo>
                      <a:pt x="240" y="181"/>
                    </a:lnTo>
                    <a:lnTo>
                      <a:pt x="242" y="184"/>
                    </a:lnTo>
                    <a:lnTo>
                      <a:pt x="245" y="187"/>
                    </a:lnTo>
                    <a:lnTo>
                      <a:pt x="246" y="190"/>
                    </a:lnTo>
                    <a:lnTo>
                      <a:pt x="249" y="194"/>
                    </a:lnTo>
                    <a:lnTo>
                      <a:pt x="251" y="197"/>
                    </a:lnTo>
                    <a:lnTo>
                      <a:pt x="252" y="200"/>
                    </a:lnTo>
                    <a:lnTo>
                      <a:pt x="254" y="203"/>
                    </a:lnTo>
                    <a:lnTo>
                      <a:pt x="257" y="207"/>
                    </a:lnTo>
                    <a:lnTo>
                      <a:pt x="260" y="211"/>
                    </a:lnTo>
                    <a:lnTo>
                      <a:pt x="263" y="214"/>
                    </a:lnTo>
                    <a:lnTo>
                      <a:pt x="266" y="217"/>
                    </a:lnTo>
                    <a:lnTo>
                      <a:pt x="268" y="218"/>
                    </a:lnTo>
                    <a:lnTo>
                      <a:pt x="268" y="220"/>
                    </a:lnTo>
                    <a:lnTo>
                      <a:pt x="269" y="224"/>
                    </a:lnTo>
                    <a:lnTo>
                      <a:pt x="269" y="235"/>
                    </a:lnTo>
                    <a:lnTo>
                      <a:pt x="271" y="252"/>
                    </a:lnTo>
                    <a:lnTo>
                      <a:pt x="271" y="259"/>
                    </a:lnTo>
                    <a:lnTo>
                      <a:pt x="271" y="262"/>
                    </a:lnTo>
                    <a:lnTo>
                      <a:pt x="272" y="265"/>
                    </a:lnTo>
                    <a:lnTo>
                      <a:pt x="274" y="266"/>
                    </a:lnTo>
                    <a:lnTo>
                      <a:pt x="276" y="268"/>
                    </a:lnTo>
                    <a:lnTo>
                      <a:pt x="279" y="269"/>
                    </a:lnTo>
                    <a:lnTo>
                      <a:pt x="282" y="272"/>
                    </a:lnTo>
                    <a:lnTo>
                      <a:pt x="286" y="276"/>
                    </a:lnTo>
                    <a:lnTo>
                      <a:pt x="293" y="282"/>
                    </a:lnTo>
                    <a:lnTo>
                      <a:pt x="296" y="286"/>
                    </a:lnTo>
                    <a:lnTo>
                      <a:pt x="297" y="294"/>
                    </a:lnTo>
                    <a:lnTo>
                      <a:pt x="299" y="308"/>
                    </a:lnTo>
                    <a:lnTo>
                      <a:pt x="299" y="317"/>
                    </a:lnTo>
                    <a:lnTo>
                      <a:pt x="300" y="322"/>
                    </a:lnTo>
                    <a:lnTo>
                      <a:pt x="299" y="325"/>
                    </a:lnTo>
                    <a:lnTo>
                      <a:pt x="299" y="328"/>
                    </a:lnTo>
                    <a:lnTo>
                      <a:pt x="299" y="336"/>
                    </a:lnTo>
                    <a:lnTo>
                      <a:pt x="299" y="345"/>
                    </a:lnTo>
                    <a:lnTo>
                      <a:pt x="297" y="351"/>
                    </a:lnTo>
                    <a:lnTo>
                      <a:pt x="294" y="358"/>
                    </a:lnTo>
                    <a:lnTo>
                      <a:pt x="291" y="368"/>
                    </a:lnTo>
                    <a:lnTo>
                      <a:pt x="288" y="379"/>
                    </a:lnTo>
                    <a:lnTo>
                      <a:pt x="283" y="385"/>
                    </a:lnTo>
                    <a:lnTo>
                      <a:pt x="280" y="390"/>
                    </a:lnTo>
                    <a:lnTo>
                      <a:pt x="272" y="396"/>
                    </a:lnTo>
                    <a:lnTo>
                      <a:pt x="269" y="404"/>
                    </a:lnTo>
                    <a:lnTo>
                      <a:pt x="269" y="410"/>
                    </a:lnTo>
                    <a:lnTo>
                      <a:pt x="272" y="418"/>
                    </a:lnTo>
                    <a:lnTo>
                      <a:pt x="272" y="430"/>
                    </a:lnTo>
                    <a:lnTo>
                      <a:pt x="274" y="441"/>
                    </a:lnTo>
                    <a:lnTo>
                      <a:pt x="274" y="447"/>
                    </a:lnTo>
                    <a:lnTo>
                      <a:pt x="276" y="452"/>
                    </a:lnTo>
                    <a:lnTo>
                      <a:pt x="276" y="460"/>
                    </a:lnTo>
                    <a:lnTo>
                      <a:pt x="276" y="472"/>
                    </a:lnTo>
                    <a:lnTo>
                      <a:pt x="269" y="469"/>
                    </a:lnTo>
                    <a:lnTo>
                      <a:pt x="263" y="468"/>
                    </a:lnTo>
                    <a:lnTo>
                      <a:pt x="259" y="466"/>
                    </a:lnTo>
                    <a:lnTo>
                      <a:pt x="255" y="464"/>
                    </a:lnTo>
                    <a:lnTo>
                      <a:pt x="255" y="463"/>
                    </a:lnTo>
                    <a:lnTo>
                      <a:pt x="255" y="460"/>
                    </a:lnTo>
                    <a:lnTo>
                      <a:pt x="255" y="458"/>
                    </a:lnTo>
                    <a:lnTo>
                      <a:pt x="257" y="455"/>
                    </a:lnTo>
                    <a:lnTo>
                      <a:pt x="257" y="450"/>
                    </a:lnTo>
                    <a:lnTo>
                      <a:pt x="255" y="447"/>
                    </a:lnTo>
                    <a:lnTo>
                      <a:pt x="249" y="443"/>
                    </a:lnTo>
                    <a:lnTo>
                      <a:pt x="238" y="441"/>
                    </a:lnTo>
                    <a:lnTo>
                      <a:pt x="226" y="443"/>
                    </a:lnTo>
                    <a:lnTo>
                      <a:pt x="215" y="447"/>
                    </a:lnTo>
                    <a:lnTo>
                      <a:pt x="209" y="452"/>
                    </a:lnTo>
                    <a:lnTo>
                      <a:pt x="206" y="455"/>
                    </a:lnTo>
                    <a:lnTo>
                      <a:pt x="204" y="460"/>
                    </a:lnTo>
                    <a:lnTo>
                      <a:pt x="203" y="463"/>
                    </a:lnTo>
                    <a:lnTo>
                      <a:pt x="203" y="464"/>
                    </a:lnTo>
                    <a:lnTo>
                      <a:pt x="203" y="464"/>
                    </a:lnTo>
                    <a:lnTo>
                      <a:pt x="203" y="466"/>
                    </a:lnTo>
                    <a:lnTo>
                      <a:pt x="201" y="466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84" y="478"/>
                    </a:lnTo>
                    <a:lnTo>
                      <a:pt x="172" y="488"/>
                    </a:lnTo>
                    <a:lnTo>
                      <a:pt x="167" y="492"/>
                    </a:lnTo>
                    <a:lnTo>
                      <a:pt x="163" y="495"/>
                    </a:lnTo>
                    <a:lnTo>
                      <a:pt x="159" y="497"/>
                    </a:lnTo>
                    <a:lnTo>
                      <a:pt x="158" y="498"/>
                    </a:lnTo>
                    <a:lnTo>
                      <a:pt x="158" y="498"/>
                    </a:lnTo>
                    <a:lnTo>
                      <a:pt x="158" y="498"/>
                    </a:lnTo>
                    <a:lnTo>
                      <a:pt x="159" y="498"/>
                    </a:lnTo>
                    <a:lnTo>
                      <a:pt x="159" y="497"/>
                    </a:lnTo>
                    <a:lnTo>
                      <a:pt x="161" y="497"/>
                    </a:lnTo>
                    <a:lnTo>
                      <a:pt x="163" y="495"/>
                    </a:lnTo>
                    <a:lnTo>
                      <a:pt x="163" y="495"/>
                    </a:lnTo>
                    <a:lnTo>
                      <a:pt x="164" y="495"/>
                    </a:lnTo>
                    <a:lnTo>
                      <a:pt x="164" y="495"/>
                    </a:lnTo>
                    <a:lnTo>
                      <a:pt x="163" y="497"/>
                    </a:lnTo>
                    <a:lnTo>
                      <a:pt x="163" y="498"/>
                    </a:lnTo>
                    <a:lnTo>
                      <a:pt x="153" y="503"/>
                    </a:lnTo>
                    <a:lnTo>
                      <a:pt x="146" y="505"/>
                    </a:lnTo>
                    <a:lnTo>
                      <a:pt x="138" y="506"/>
                    </a:lnTo>
                    <a:lnTo>
                      <a:pt x="132" y="514"/>
                    </a:lnTo>
                    <a:lnTo>
                      <a:pt x="129" y="522"/>
                    </a:lnTo>
                    <a:lnTo>
                      <a:pt x="127" y="531"/>
                    </a:lnTo>
                    <a:lnTo>
                      <a:pt x="125" y="539"/>
                    </a:lnTo>
                    <a:lnTo>
                      <a:pt x="121" y="545"/>
                    </a:lnTo>
                    <a:lnTo>
                      <a:pt x="111" y="548"/>
                    </a:lnTo>
                    <a:lnTo>
                      <a:pt x="107" y="550"/>
                    </a:lnTo>
                    <a:lnTo>
                      <a:pt x="105" y="548"/>
                    </a:lnTo>
                    <a:lnTo>
                      <a:pt x="104" y="546"/>
                    </a:lnTo>
                    <a:lnTo>
                      <a:pt x="104" y="545"/>
                    </a:lnTo>
                    <a:lnTo>
                      <a:pt x="105" y="543"/>
                    </a:lnTo>
                    <a:lnTo>
                      <a:pt x="105" y="542"/>
                    </a:lnTo>
                    <a:lnTo>
                      <a:pt x="107" y="539"/>
                    </a:lnTo>
                    <a:lnTo>
                      <a:pt x="107" y="537"/>
                    </a:lnTo>
                    <a:lnTo>
                      <a:pt x="107" y="534"/>
                    </a:lnTo>
                    <a:lnTo>
                      <a:pt x="107" y="533"/>
                    </a:lnTo>
                    <a:lnTo>
                      <a:pt x="105" y="531"/>
                    </a:lnTo>
                    <a:lnTo>
                      <a:pt x="102" y="531"/>
                    </a:lnTo>
                    <a:lnTo>
                      <a:pt x="99" y="531"/>
                    </a:lnTo>
                    <a:lnTo>
                      <a:pt x="93" y="531"/>
                    </a:lnTo>
                    <a:lnTo>
                      <a:pt x="79" y="534"/>
                    </a:lnTo>
                    <a:lnTo>
                      <a:pt x="71" y="540"/>
                    </a:lnTo>
                    <a:lnTo>
                      <a:pt x="65" y="545"/>
                    </a:lnTo>
                    <a:lnTo>
                      <a:pt x="62" y="548"/>
                    </a:lnTo>
                    <a:lnTo>
                      <a:pt x="56" y="551"/>
                    </a:lnTo>
                    <a:lnTo>
                      <a:pt x="51" y="551"/>
                    </a:lnTo>
                    <a:lnTo>
                      <a:pt x="45" y="551"/>
                    </a:lnTo>
                    <a:lnTo>
                      <a:pt x="39" y="550"/>
                    </a:lnTo>
                    <a:lnTo>
                      <a:pt x="33" y="548"/>
                    </a:lnTo>
                    <a:lnTo>
                      <a:pt x="37" y="543"/>
                    </a:lnTo>
                    <a:lnTo>
                      <a:pt x="42" y="540"/>
                    </a:lnTo>
                    <a:lnTo>
                      <a:pt x="43" y="539"/>
                    </a:lnTo>
                    <a:lnTo>
                      <a:pt x="45" y="539"/>
                    </a:lnTo>
                    <a:lnTo>
                      <a:pt x="45" y="537"/>
                    </a:lnTo>
                    <a:lnTo>
                      <a:pt x="43" y="537"/>
                    </a:lnTo>
                    <a:lnTo>
                      <a:pt x="43" y="539"/>
                    </a:lnTo>
                    <a:lnTo>
                      <a:pt x="42" y="539"/>
                    </a:lnTo>
                    <a:lnTo>
                      <a:pt x="40" y="539"/>
                    </a:lnTo>
                    <a:lnTo>
                      <a:pt x="39" y="539"/>
                    </a:lnTo>
                    <a:lnTo>
                      <a:pt x="39" y="537"/>
                    </a:lnTo>
                    <a:lnTo>
                      <a:pt x="37" y="536"/>
                    </a:lnTo>
                    <a:lnTo>
                      <a:pt x="40" y="526"/>
                    </a:lnTo>
                    <a:lnTo>
                      <a:pt x="42" y="514"/>
                    </a:lnTo>
                    <a:lnTo>
                      <a:pt x="40" y="500"/>
                    </a:lnTo>
                    <a:lnTo>
                      <a:pt x="36" y="495"/>
                    </a:lnTo>
                    <a:lnTo>
                      <a:pt x="31" y="492"/>
                    </a:lnTo>
                    <a:lnTo>
                      <a:pt x="25" y="489"/>
                    </a:lnTo>
                    <a:lnTo>
                      <a:pt x="19" y="486"/>
                    </a:lnTo>
                    <a:lnTo>
                      <a:pt x="16" y="478"/>
                    </a:lnTo>
                    <a:lnTo>
                      <a:pt x="14" y="466"/>
                    </a:lnTo>
                    <a:lnTo>
                      <a:pt x="16" y="457"/>
                    </a:lnTo>
                    <a:lnTo>
                      <a:pt x="19" y="449"/>
                    </a:lnTo>
                    <a:lnTo>
                      <a:pt x="23" y="440"/>
                    </a:lnTo>
                    <a:lnTo>
                      <a:pt x="26" y="429"/>
                    </a:lnTo>
                    <a:lnTo>
                      <a:pt x="29" y="418"/>
                    </a:lnTo>
                    <a:lnTo>
                      <a:pt x="33" y="410"/>
                    </a:lnTo>
                    <a:lnTo>
                      <a:pt x="33" y="407"/>
                    </a:lnTo>
                    <a:lnTo>
                      <a:pt x="36" y="368"/>
                    </a:lnTo>
                    <a:lnTo>
                      <a:pt x="36" y="365"/>
                    </a:lnTo>
                    <a:lnTo>
                      <a:pt x="36" y="355"/>
                    </a:lnTo>
                    <a:lnTo>
                      <a:pt x="37" y="341"/>
                    </a:lnTo>
                    <a:lnTo>
                      <a:pt x="39" y="327"/>
                    </a:lnTo>
                    <a:lnTo>
                      <a:pt x="40" y="316"/>
                    </a:lnTo>
                    <a:lnTo>
                      <a:pt x="42" y="307"/>
                    </a:lnTo>
                    <a:lnTo>
                      <a:pt x="42" y="300"/>
                    </a:lnTo>
                    <a:lnTo>
                      <a:pt x="40" y="296"/>
                    </a:lnTo>
                    <a:lnTo>
                      <a:pt x="36" y="288"/>
                    </a:lnTo>
                    <a:lnTo>
                      <a:pt x="31" y="280"/>
                    </a:lnTo>
                    <a:lnTo>
                      <a:pt x="31" y="274"/>
                    </a:lnTo>
                    <a:lnTo>
                      <a:pt x="33" y="268"/>
                    </a:lnTo>
                    <a:lnTo>
                      <a:pt x="33" y="260"/>
                    </a:lnTo>
                    <a:lnTo>
                      <a:pt x="33" y="242"/>
                    </a:lnTo>
                    <a:lnTo>
                      <a:pt x="29" y="221"/>
                    </a:lnTo>
                    <a:lnTo>
                      <a:pt x="25" y="212"/>
                    </a:lnTo>
                    <a:lnTo>
                      <a:pt x="16" y="206"/>
                    </a:lnTo>
                    <a:lnTo>
                      <a:pt x="2" y="204"/>
                    </a:lnTo>
                    <a:lnTo>
                      <a:pt x="0" y="152"/>
                    </a:lnTo>
                    <a:lnTo>
                      <a:pt x="8" y="129"/>
                    </a:lnTo>
                    <a:lnTo>
                      <a:pt x="12" y="127"/>
                    </a:lnTo>
                    <a:lnTo>
                      <a:pt x="23" y="125"/>
                    </a:lnTo>
                    <a:lnTo>
                      <a:pt x="37" y="124"/>
                    </a:lnTo>
                    <a:lnTo>
                      <a:pt x="43" y="122"/>
                    </a:lnTo>
                    <a:lnTo>
                      <a:pt x="48" y="121"/>
                    </a:lnTo>
                    <a:lnTo>
                      <a:pt x="51" y="119"/>
                    </a:lnTo>
                    <a:lnTo>
                      <a:pt x="54" y="116"/>
                    </a:lnTo>
                    <a:lnTo>
                      <a:pt x="56" y="115"/>
                    </a:lnTo>
                    <a:lnTo>
                      <a:pt x="60" y="112"/>
                    </a:lnTo>
                    <a:lnTo>
                      <a:pt x="67" y="102"/>
                    </a:lnTo>
                    <a:lnTo>
                      <a:pt x="65" y="93"/>
                    </a:lnTo>
                    <a:lnTo>
                      <a:pt x="64" y="81"/>
                    </a:lnTo>
                    <a:lnTo>
                      <a:pt x="65" y="71"/>
                    </a:lnTo>
                    <a:lnTo>
                      <a:pt x="70" y="65"/>
                    </a:lnTo>
                    <a:lnTo>
                      <a:pt x="77" y="59"/>
                    </a:lnTo>
                    <a:lnTo>
                      <a:pt x="84" y="56"/>
                    </a:lnTo>
                    <a:lnTo>
                      <a:pt x="85" y="56"/>
                    </a:lnTo>
                    <a:lnTo>
                      <a:pt x="85" y="56"/>
                    </a:lnTo>
                    <a:lnTo>
                      <a:pt x="87" y="54"/>
                    </a:lnTo>
                    <a:lnTo>
                      <a:pt x="87" y="54"/>
                    </a:lnTo>
                    <a:lnTo>
                      <a:pt x="88" y="54"/>
                    </a:lnTo>
                    <a:lnTo>
                      <a:pt x="91" y="54"/>
                    </a:lnTo>
                    <a:lnTo>
                      <a:pt x="96" y="53"/>
                    </a:lnTo>
                    <a:lnTo>
                      <a:pt x="101" y="51"/>
                    </a:lnTo>
                    <a:lnTo>
                      <a:pt x="108" y="50"/>
                    </a:lnTo>
                    <a:lnTo>
                      <a:pt x="113" y="50"/>
                    </a:lnTo>
                    <a:lnTo>
                      <a:pt x="118" y="48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9" y="46"/>
                    </a:lnTo>
                    <a:lnTo>
                      <a:pt x="119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9" y="45"/>
                    </a:lnTo>
                    <a:lnTo>
                      <a:pt x="121" y="45"/>
                    </a:lnTo>
                    <a:lnTo>
                      <a:pt x="124" y="42"/>
                    </a:lnTo>
                    <a:lnTo>
                      <a:pt x="129" y="40"/>
                    </a:lnTo>
                    <a:lnTo>
                      <a:pt x="132" y="37"/>
                    </a:lnTo>
                    <a:lnTo>
                      <a:pt x="133" y="36"/>
                    </a:lnTo>
                    <a:lnTo>
                      <a:pt x="135" y="34"/>
                    </a:lnTo>
                    <a:lnTo>
                      <a:pt x="135" y="33"/>
                    </a:lnTo>
                    <a:lnTo>
                      <a:pt x="136" y="31"/>
                    </a:lnTo>
                    <a:lnTo>
                      <a:pt x="136" y="28"/>
                    </a:lnTo>
                    <a:lnTo>
                      <a:pt x="136" y="25"/>
                    </a:lnTo>
                    <a:lnTo>
                      <a:pt x="138" y="20"/>
                    </a:lnTo>
                    <a:lnTo>
                      <a:pt x="141" y="16"/>
                    </a:lnTo>
                    <a:lnTo>
                      <a:pt x="144" y="14"/>
                    </a:lnTo>
                    <a:lnTo>
                      <a:pt x="147" y="11"/>
                    </a:lnTo>
                    <a:lnTo>
                      <a:pt x="149" y="9"/>
                    </a:lnTo>
                    <a:lnTo>
                      <a:pt x="149" y="9"/>
                    </a:lnTo>
                    <a:lnTo>
                      <a:pt x="164" y="9"/>
                    </a:lnTo>
                    <a:lnTo>
                      <a:pt x="166" y="9"/>
                    </a:lnTo>
                    <a:lnTo>
                      <a:pt x="169" y="9"/>
                    </a:lnTo>
                    <a:lnTo>
                      <a:pt x="173" y="8"/>
                    </a:lnTo>
                    <a:lnTo>
                      <a:pt x="180" y="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5" name="Freeform 65"/>
              <p:cNvSpPr>
                <a:spLocks/>
              </p:cNvSpPr>
              <p:nvPr/>
            </p:nvSpPr>
            <p:spPr bwMode="auto">
              <a:xfrm>
                <a:off x="4034178" y="1603437"/>
                <a:ext cx="460040" cy="543345"/>
              </a:xfrm>
              <a:custGeom>
                <a:avLst/>
                <a:gdLst>
                  <a:gd name="T0" fmla="*/ 294 w 370"/>
                  <a:gd name="T1" fmla="*/ 8 h 437"/>
                  <a:gd name="T2" fmla="*/ 307 w 370"/>
                  <a:gd name="T3" fmla="*/ 30 h 437"/>
                  <a:gd name="T4" fmla="*/ 316 w 370"/>
                  <a:gd name="T5" fmla="*/ 39 h 437"/>
                  <a:gd name="T6" fmla="*/ 338 w 370"/>
                  <a:gd name="T7" fmla="*/ 61 h 437"/>
                  <a:gd name="T8" fmla="*/ 355 w 370"/>
                  <a:gd name="T9" fmla="*/ 84 h 437"/>
                  <a:gd name="T10" fmla="*/ 353 w 370"/>
                  <a:gd name="T11" fmla="*/ 105 h 437"/>
                  <a:gd name="T12" fmla="*/ 353 w 370"/>
                  <a:gd name="T13" fmla="*/ 116 h 437"/>
                  <a:gd name="T14" fmla="*/ 364 w 370"/>
                  <a:gd name="T15" fmla="*/ 135 h 437"/>
                  <a:gd name="T16" fmla="*/ 370 w 370"/>
                  <a:gd name="T17" fmla="*/ 189 h 437"/>
                  <a:gd name="T18" fmla="*/ 355 w 370"/>
                  <a:gd name="T19" fmla="*/ 217 h 437"/>
                  <a:gd name="T20" fmla="*/ 355 w 370"/>
                  <a:gd name="T21" fmla="*/ 232 h 437"/>
                  <a:gd name="T22" fmla="*/ 348 w 370"/>
                  <a:gd name="T23" fmla="*/ 257 h 437"/>
                  <a:gd name="T24" fmla="*/ 319 w 370"/>
                  <a:gd name="T25" fmla="*/ 271 h 437"/>
                  <a:gd name="T26" fmla="*/ 314 w 370"/>
                  <a:gd name="T27" fmla="*/ 282 h 437"/>
                  <a:gd name="T28" fmla="*/ 311 w 370"/>
                  <a:gd name="T29" fmla="*/ 294 h 437"/>
                  <a:gd name="T30" fmla="*/ 310 w 370"/>
                  <a:gd name="T31" fmla="*/ 297 h 437"/>
                  <a:gd name="T32" fmla="*/ 263 w 370"/>
                  <a:gd name="T33" fmla="*/ 331 h 437"/>
                  <a:gd name="T34" fmla="*/ 259 w 370"/>
                  <a:gd name="T35" fmla="*/ 353 h 437"/>
                  <a:gd name="T36" fmla="*/ 254 w 370"/>
                  <a:gd name="T37" fmla="*/ 384 h 437"/>
                  <a:gd name="T38" fmla="*/ 253 w 370"/>
                  <a:gd name="T39" fmla="*/ 390 h 437"/>
                  <a:gd name="T40" fmla="*/ 251 w 370"/>
                  <a:gd name="T41" fmla="*/ 393 h 437"/>
                  <a:gd name="T42" fmla="*/ 254 w 370"/>
                  <a:gd name="T43" fmla="*/ 404 h 437"/>
                  <a:gd name="T44" fmla="*/ 256 w 370"/>
                  <a:gd name="T45" fmla="*/ 434 h 437"/>
                  <a:gd name="T46" fmla="*/ 253 w 370"/>
                  <a:gd name="T47" fmla="*/ 434 h 437"/>
                  <a:gd name="T48" fmla="*/ 223 w 370"/>
                  <a:gd name="T49" fmla="*/ 437 h 437"/>
                  <a:gd name="T50" fmla="*/ 206 w 370"/>
                  <a:gd name="T51" fmla="*/ 437 h 437"/>
                  <a:gd name="T52" fmla="*/ 167 w 370"/>
                  <a:gd name="T53" fmla="*/ 437 h 437"/>
                  <a:gd name="T54" fmla="*/ 158 w 370"/>
                  <a:gd name="T55" fmla="*/ 435 h 437"/>
                  <a:gd name="T56" fmla="*/ 141 w 370"/>
                  <a:gd name="T57" fmla="*/ 431 h 437"/>
                  <a:gd name="T58" fmla="*/ 124 w 370"/>
                  <a:gd name="T59" fmla="*/ 424 h 437"/>
                  <a:gd name="T60" fmla="*/ 107 w 370"/>
                  <a:gd name="T61" fmla="*/ 412 h 437"/>
                  <a:gd name="T62" fmla="*/ 105 w 370"/>
                  <a:gd name="T63" fmla="*/ 409 h 437"/>
                  <a:gd name="T64" fmla="*/ 109 w 370"/>
                  <a:gd name="T65" fmla="*/ 409 h 437"/>
                  <a:gd name="T66" fmla="*/ 110 w 370"/>
                  <a:gd name="T67" fmla="*/ 404 h 437"/>
                  <a:gd name="T68" fmla="*/ 115 w 370"/>
                  <a:gd name="T69" fmla="*/ 396 h 437"/>
                  <a:gd name="T70" fmla="*/ 115 w 370"/>
                  <a:gd name="T71" fmla="*/ 384 h 437"/>
                  <a:gd name="T72" fmla="*/ 115 w 370"/>
                  <a:gd name="T73" fmla="*/ 367 h 437"/>
                  <a:gd name="T74" fmla="*/ 115 w 370"/>
                  <a:gd name="T75" fmla="*/ 359 h 437"/>
                  <a:gd name="T76" fmla="*/ 99 w 370"/>
                  <a:gd name="T77" fmla="*/ 336 h 437"/>
                  <a:gd name="T78" fmla="*/ 71 w 370"/>
                  <a:gd name="T79" fmla="*/ 310 h 437"/>
                  <a:gd name="T80" fmla="*/ 61 w 370"/>
                  <a:gd name="T81" fmla="*/ 290 h 437"/>
                  <a:gd name="T82" fmla="*/ 57 w 370"/>
                  <a:gd name="T83" fmla="*/ 287 h 437"/>
                  <a:gd name="T84" fmla="*/ 53 w 370"/>
                  <a:gd name="T85" fmla="*/ 288 h 437"/>
                  <a:gd name="T86" fmla="*/ 39 w 370"/>
                  <a:gd name="T87" fmla="*/ 288 h 437"/>
                  <a:gd name="T88" fmla="*/ 14 w 370"/>
                  <a:gd name="T89" fmla="*/ 283 h 437"/>
                  <a:gd name="T90" fmla="*/ 6 w 370"/>
                  <a:gd name="T91" fmla="*/ 274 h 437"/>
                  <a:gd name="T92" fmla="*/ 3 w 370"/>
                  <a:gd name="T93" fmla="*/ 239 h 437"/>
                  <a:gd name="T94" fmla="*/ 19 w 370"/>
                  <a:gd name="T95" fmla="*/ 201 h 437"/>
                  <a:gd name="T96" fmla="*/ 23 w 370"/>
                  <a:gd name="T97" fmla="*/ 174 h 437"/>
                  <a:gd name="T98" fmla="*/ 27 w 370"/>
                  <a:gd name="T99" fmla="*/ 161 h 437"/>
                  <a:gd name="T100" fmla="*/ 31 w 370"/>
                  <a:gd name="T101" fmla="*/ 152 h 437"/>
                  <a:gd name="T102" fmla="*/ 54 w 370"/>
                  <a:gd name="T103" fmla="*/ 119 h 437"/>
                  <a:gd name="T104" fmla="*/ 59 w 370"/>
                  <a:gd name="T105" fmla="*/ 82 h 437"/>
                  <a:gd name="T106" fmla="*/ 75 w 370"/>
                  <a:gd name="T107" fmla="*/ 68 h 437"/>
                  <a:gd name="T108" fmla="*/ 112 w 370"/>
                  <a:gd name="T109" fmla="*/ 68 h 437"/>
                  <a:gd name="T110" fmla="*/ 150 w 370"/>
                  <a:gd name="T111" fmla="*/ 64 h 437"/>
                  <a:gd name="T112" fmla="*/ 184 w 370"/>
                  <a:gd name="T113" fmla="*/ 56 h 437"/>
                  <a:gd name="T114" fmla="*/ 203 w 370"/>
                  <a:gd name="T115" fmla="*/ 61 h 437"/>
                  <a:gd name="T116" fmla="*/ 239 w 370"/>
                  <a:gd name="T117" fmla="*/ 40 h 437"/>
                  <a:gd name="T118" fmla="*/ 253 w 370"/>
                  <a:gd name="T119" fmla="*/ 25 h 437"/>
                  <a:gd name="T120" fmla="*/ 274 w 370"/>
                  <a:gd name="T121" fmla="*/ 2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0" h="437">
                    <a:moveTo>
                      <a:pt x="280" y="0"/>
                    </a:moveTo>
                    <a:lnTo>
                      <a:pt x="285" y="3"/>
                    </a:lnTo>
                    <a:lnTo>
                      <a:pt x="294" y="8"/>
                    </a:lnTo>
                    <a:lnTo>
                      <a:pt x="307" y="13"/>
                    </a:lnTo>
                    <a:lnTo>
                      <a:pt x="307" y="30"/>
                    </a:lnTo>
                    <a:lnTo>
                      <a:pt x="307" y="30"/>
                    </a:lnTo>
                    <a:lnTo>
                      <a:pt x="310" y="33"/>
                    </a:lnTo>
                    <a:lnTo>
                      <a:pt x="311" y="36"/>
                    </a:lnTo>
                    <a:lnTo>
                      <a:pt x="316" y="39"/>
                    </a:lnTo>
                    <a:lnTo>
                      <a:pt x="319" y="45"/>
                    </a:lnTo>
                    <a:lnTo>
                      <a:pt x="327" y="53"/>
                    </a:lnTo>
                    <a:lnTo>
                      <a:pt x="338" y="61"/>
                    </a:lnTo>
                    <a:lnTo>
                      <a:pt x="347" y="68"/>
                    </a:lnTo>
                    <a:lnTo>
                      <a:pt x="353" y="75"/>
                    </a:lnTo>
                    <a:lnTo>
                      <a:pt x="355" y="84"/>
                    </a:lnTo>
                    <a:lnTo>
                      <a:pt x="355" y="93"/>
                    </a:lnTo>
                    <a:lnTo>
                      <a:pt x="353" y="102"/>
                    </a:lnTo>
                    <a:lnTo>
                      <a:pt x="353" y="105"/>
                    </a:lnTo>
                    <a:lnTo>
                      <a:pt x="353" y="107"/>
                    </a:lnTo>
                    <a:lnTo>
                      <a:pt x="353" y="110"/>
                    </a:lnTo>
                    <a:lnTo>
                      <a:pt x="353" y="116"/>
                    </a:lnTo>
                    <a:lnTo>
                      <a:pt x="355" y="122"/>
                    </a:lnTo>
                    <a:lnTo>
                      <a:pt x="358" y="130"/>
                    </a:lnTo>
                    <a:lnTo>
                      <a:pt x="364" y="135"/>
                    </a:lnTo>
                    <a:lnTo>
                      <a:pt x="369" y="141"/>
                    </a:lnTo>
                    <a:lnTo>
                      <a:pt x="370" y="149"/>
                    </a:lnTo>
                    <a:lnTo>
                      <a:pt x="370" y="189"/>
                    </a:lnTo>
                    <a:lnTo>
                      <a:pt x="355" y="214"/>
                    </a:lnTo>
                    <a:lnTo>
                      <a:pt x="355" y="215"/>
                    </a:lnTo>
                    <a:lnTo>
                      <a:pt x="355" y="217"/>
                    </a:lnTo>
                    <a:lnTo>
                      <a:pt x="355" y="220"/>
                    </a:lnTo>
                    <a:lnTo>
                      <a:pt x="355" y="225"/>
                    </a:lnTo>
                    <a:lnTo>
                      <a:pt x="355" y="232"/>
                    </a:lnTo>
                    <a:lnTo>
                      <a:pt x="353" y="243"/>
                    </a:lnTo>
                    <a:lnTo>
                      <a:pt x="352" y="251"/>
                    </a:lnTo>
                    <a:lnTo>
                      <a:pt x="348" y="257"/>
                    </a:lnTo>
                    <a:lnTo>
                      <a:pt x="347" y="260"/>
                    </a:lnTo>
                    <a:lnTo>
                      <a:pt x="319" y="270"/>
                    </a:lnTo>
                    <a:lnTo>
                      <a:pt x="319" y="271"/>
                    </a:lnTo>
                    <a:lnTo>
                      <a:pt x="318" y="274"/>
                    </a:lnTo>
                    <a:lnTo>
                      <a:pt x="316" y="277"/>
                    </a:lnTo>
                    <a:lnTo>
                      <a:pt x="314" y="282"/>
                    </a:lnTo>
                    <a:lnTo>
                      <a:pt x="313" y="287"/>
                    </a:lnTo>
                    <a:lnTo>
                      <a:pt x="311" y="290"/>
                    </a:lnTo>
                    <a:lnTo>
                      <a:pt x="311" y="294"/>
                    </a:lnTo>
                    <a:lnTo>
                      <a:pt x="310" y="296"/>
                    </a:lnTo>
                    <a:lnTo>
                      <a:pt x="310" y="297"/>
                    </a:lnTo>
                    <a:lnTo>
                      <a:pt x="310" y="297"/>
                    </a:lnTo>
                    <a:lnTo>
                      <a:pt x="310" y="297"/>
                    </a:lnTo>
                    <a:lnTo>
                      <a:pt x="291" y="321"/>
                    </a:lnTo>
                    <a:lnTo>
                      <a:pt x="263" y="331"/>
                    </a:lnTo>
                    <a:lnTo>
                      <a:pt x="263" y="335"/>
                    </a:lnTo>
                    <a:lnTo>
                      <a:pt x="262" y="342"/>
                    </a:lnTo>
                    <a:lnTo>
                      <a:pt x="259" y="353"/>
                    </a:lnTo>
                    <a:lnTo>
                      <a:pt x="256" y="366"/>
                    </a:lnTo>
                    <a:lnTo>
                      <a:pt x="254" y="376"/>
                    </a:lnTo>
                    <a:lnTo>
                      <a:pt x="254" y="384"/>
                    </a:lnTo>
                    <a:lnTo>
                      <a:pt x="254" y="387"/>
                    </a:lnTo>
                    <a:lnTo>
                      <a:pt x="253" y="389"/>
                    </a:lnTo>
                    <a:lnTo>
                      <a:pt x="253" y="390"/>
                    </a:lnTo>
                    <a:lnTo>
                      <a:pt x="253" y="390"/>
                    </a:lnTo>
                    <a:lnTo>
                      <a:pt x="251" y="392"/>
                    </a:lnTo>
                    <a:lnTo>
                      <a:pt x="251" y="393"/>
                    </a:lnTo>
                    <a:lnTo>
                      <a:pt x="251" y="396"/>
                    </a:lnTo>
                    <a:lnTo>
                      <a:pt x="253" y="400"/>
                    </a:lnTo>
                    <a:lnTo>
                      <a:pt x="254" y="404"/>
                    </a:lnTo>
                    <a:lnTo>
                      <a:pt x="256" y="420"/>
                    </a:lnTo>
                    <a:lnTo>
                      <a:pt x="257" y="437"/>
                    </a:lnTo>
                    <a:lnTo>
                      <a:pt x="256" y="434"/>
                    </a:lnTo>
                    <a:lnTo>
                      <a:pt x="256" y="432"/>
                    </a:lnTo>
                    <a:lnTo>
                      <a:pt x="256" y="432"/>
                    </a:lnTo>
                    <a:lnTo>
                      <a:pt x="253" y="434"/>
                    </a:lnTo>
                    <a:lnTo>
                      <a:pt x="245" y="435"/>
                    </a:lnTo>
                    <a:lnTo>
                      <a:pt x="234" y="437"/>
                    </a:lnTo>
                    <a:lnTo>
                      <a:pt x="223" y="437"/>
                    </a:lnTo>
                    <a:lnTo>
                      <a:pt x="217" y="437"/>
                    </a:lnTo>
                    <a:lnTo>
                      <a:pt x="212" y="437"/>
                    </a:lnTo>
                    <a:lnTo>
                      <a:pt x="206" y="437"/>
                    </a:lnTo>
                    <a:lnTo>
                      <a:pt x="197" y="437"/>
                    </a:lnTo>
                    <a:lnTo>
                      <a:pt x="180" y="437"/>
                    </a:lnTo>
                    <a:lnTo>
                      <a:pt x="167" y="437"/>
                    </a:lnTo>
                    <a:lnTo>
                      <a:pt x="161" y="437"/>
                    </a:lnTo>
                    <a:lnTo>
                      <a:pt x="160" y="437"/>
                    </a:lnTo>
                    <a:lnTo>
                      <a:pt x="158" y="435"/>
                    </a:lnTo>
                    <a:lnTo>
                      <a:pt x="157" y="434"/>
                    </a:lnTo>
                    <a:lnTo>
                      <a:pt x="150" y="432"/>
                    </a:lnTo>
                    <a:lnTo>
                      <a:pt x="141" y="431"/>
                    </a:lnTo>
                    <a:lnTo>
                      <a:pt x="135" y="429"/>
                    </a:lnTo>
                    <a:lnTo>
                      <a:pt x="130" y="427"/>
                    </a:lnTo>
                    <a:lnTo>
                      <a:pt x="124" y="424"/>
                    </a:lnTo>
                    <a:lnTo>
                      <a:pt x="115" y="417"/>
                    </a:lnTo>
                    <a:lnTo>
                      <a:pt x="110" y="413"/>
                    </a:lnTo>
                    <a:lnTo>
                      <a:pt x="107" y="412"/>
                    </a:lnTo>
                    <a:lnTo>
                      <a:pt x="105" y="410"/>
                    </a:lnTo>
                    <a:lnTo>
                      <a:pt x="105" y="409"/>
                    </a:lnTo>
                    <a:lnTo>
                      <a:pt x="105" y="409"/>
                    </a:lnTo>
                    <a:lnTo>
                      <a:pt x="107" y="409"/>
                    </a:lnTo>
                    <a:lnTo>
                      <a:pt x="107" y="409"/>
                    </a:lnTo>
                    <a:lnTo>
                      <a:pt x="109" y="409"/>
                    </a:lnTo>
                    <a:lnTo>
                      <a:pt x="110" y="409"/>
                    </a:lnTo>
                    <a:lnTo>
                      <a:pt x="110" y="407"/>
                    </a:lnTo>
                    <a:lnTo>
                      <a:pt x="110" y="404"/>
                    </a:lnTo>
                    <a:lnTo>
                      <a:pt x="110" y="401"/>
                    </a:lnTo>
                    <a:lnTo>
                      <a:pt x="113" y="400"/>
                    </a:lnTo>
                    <a:lnTo>
                      <a:pt x="115" y="396"/>
                    </a:lnTo>
                    <a:lnTo>
                      <a:pt x="115" y="393"/>
                    </a:lnTo>
                    <a:lnTo>
                      <a:pt x="115" y="389"/>
                    </a:lnTo>
                    <a:lnTo>
                      <a:pt x="115" y="384"/>
                    </a:lnTo>
                    <a:lnTo>
                      <a:pt x="115" y="379"/>
                    </a:lnTo>
                    <a:lnTo>
                      <a:pt x="115" y="373"/>
                    </a:lnTo>
                    <a:lnTo>
                      <a:pt x="115" y="367"/>
                    </a:lnTo>
                    <a:lnTo>
                      <a:pt x="115" y="362"/>
                    </a:lnTo>
                    <a:lnTo>
                      <a:pt x="115" y="359"/>
                    </a:lnTo>
                    <a:lnTo>
                      <a:pt x="115" y="359"/>
                    </a:lnTo>
                    <a:lnTo>
                      <a:pt x="112" y="355"/>
                    </a:lnTo>
                    <a:lnTo>
                      <a:pt x="107" y="347"/>
                    </a:lnTo>
                    <a:lnTo>
                      <a:pt x="99" y="336"/>
                    </a:lnTo>
                    <a:lnTo>
                      <a:pt x="90" y="327"/>
                    </a:lnTo>
                    <a:lnTo>
                      <a:pt x="82" y="318"/>
                    </a:lnTo>
                    <a:lnTo>
                      <a:pt x="71" y="310"/>
                    </a:lnTo>
                    <a:lnTo>
                      <a:pt x="67" y="302"/>
                    </a:lnTo>
                    <a:lnTo>
                      <a:pt x="61" y="293"/>
                    </a:lnTo>
                    <a:lnTo>
                      <a:pt x="61" y="290"/>
                    </a:lnTo>
                    <a:lnTo>
                      <a:pt x="59" y="288"/>
                    </a:lnTo>
                    <a:lnTo>
                      <a:pt x="59" y="287"/>
                    </a:lnTo>
                    <a:lnTo>
                      <a:pt x="57" y="287"/>
                    </a:lnTo>
                    <a:lnTo>
                      <a:pt x="56" y="288"/>
                    </a:lnTo>
                    <a:lnTo>
                      <a:pt x="54" y="288"/>
                    </a:lnTo>
                    <a:lnTo>
                      <a:pt x="53" y="288"/>
                    </a:lnTo>
                    <a:lnTo>
                      <a:pt x="50" y="290"/>
                    </a:lnTo>
                    <a:lnTo>
                      <a:pt x="45" y="288"/>
                    </a:lnTo>
                    <a:lnTo>
                      <a:pt x="39" y="288"/>
                    </a:lnTo>
                    <a:lnTo>
                      <a:pt x="25" y="285"/>
                    </a:lnTo>
                    <a:lnTo>
                      <a:pt x="17" y="283"/>
                    </a:lnTo>
                    <a:lnTo>
                      <a:pt x="14" y="283"/>
                    </a:lnTo>
                    <a:lnTo>
                      <a:pt x="13" y="283"/>
                    </a:lnTo>
                    <a:lnTo>
                      <a:pt x="11" y="280"/>
                    </a:lnTo>
                    <a:lnTo>
                      <a:pt x="6" y="274"/>
                    </a:lnTo>
                    <a:lnTo>
                      <a:pt x="3" y="265"/>
                    </a:lnTo>
                    <a:lnTo>
                      <a:pt x="0" y="253"/>
                    </a:lnTo>
                    <a:lnTo>
                      <a:pt x="3" y="239"/>
                    </a:lnTo>
                    <a:lnTo>
                      <a:pt x="10" y="225"/>
                    </a:lnTo>
                    <a:lnTo>
                      <a:pt x="16" y="212"/>
                    </a:lnTo>
                    <a:lnTo>
                      <a:pt x="19" y="201"/>
                    </a:lnTo>
                    <a:lnTo>
                      <a:pt x="20" y="191"/>
                    </a:lnTo>
                    <a:lnTo>
                      <a:pt x="22" y="181"/>
                    </a:lnTo>
                    <a:lnTo>
                      <a:pt x="23" y="174"/>
                    </a:lnTo>
                    <a:lnTo>
                      <a:pt x="23" y="170"/>
                    </a:lnTo>
                    <a:lnTo>
                      <a:pt x="25" y="166"/>
                    </a:lnTo>
                    <a:lnTo>
                      <a:pt x="27" y="161"/>
                    </a:lnTo>
                    <a:lnTo>
                      <a:pt x="28" y="158"/>
                    </a:lnTo>
                    <a:lnTo>
                      <a:pt x="30" y="155"/>
                    </a:lnTo>
                    <a:lnTo>
                      <a:pt x="31" y="152"/>
                    </a:lnTo>
                    <a:lnTo>
                      <a:pt x="31" y="150"/>
                    </a:lnTo>
                    <a:lnTo>
                      <a:pt x="54" y="122"/>
                    </a:lnTo>
                    <a:lnTo>
                      <a:pt x="54" y="119"/>
                    </a:lnTo>
                    <a:lnTo>
                      <a:pt x="54" y="110"/>
                    </a:lnTo>
                    <a:lnTo>
                      <a:pt x="56" y="98"/>
                    </a:lnTo>
                    <a:lnTo>
                      <a:pt x="59" y="82"/>
                    </a:lnTo>
                    <a:lnTo>
                      <a:pt x="61" y="68"/>
                    </a:lnTo>
                    <a:lnTo>
                      <a:pt x="65" y="68"/>
                    </a:lnTo>
                    <a:lnTo>
                      <a:pt x="75" y="68"/>
                    </a:lnTo>
                    <a:lnTo>
                      <a:pt x="87" y="70"/>
                    </a:lnTo>
                    <a:lnTo>
                      <a:pt x="99" y="70"/>
                    </a:lnTo>
                    <a:lnTo>
                      <a:pt x="112" y="68"/>
                    </a:lnTo>
                    <a:lnTo>
                      <a:pt x="124" y="65"/>
                    </a:lnTo>
                    <a:lnTo>
                      <a:pt x="136" y="65"/>
                    </a:lnTo>
                    <a:lnTo>
                      <a:pt x="150" y="64"/>
                    </a:lnTo>
                    <a:lnTo>
                      <a:pt x="166" y="61"/>
                    </a:lnTo>
                    <a:lnTo>
                      <a:pt x="177" y="57"/>
                    </a:lnTo>
                    <a:lnTo>
                      <a:pt x="184" y="56"/>
                    </a:lnTo>
                    <a:lnTo>
                      <a:pt x="191" y="57"/>
                    </a:lnTo>
                    <a:lnTo>
                      <a:pt x="197" y="59"/>
                    </a:lnTo>
                    <a:lnTo>
                      <a:pt x="203" y="61"/>
                    </a:lnTo>
                    <a:lnTo>
                      <a:pt x="214" y="57"/>
                    </a:lnTo>
                    <a:lnTo>
                      <a:pt x="225" y="51"/>
                    </a:lnTo>
                    <a:lnTo>
                      <a:pt x="239" y="40"/>
                    </a:lnTo>
                    <a:lnTo>
                      <a:pt x="246" y="34"/>
                    </a:lnTo>
                    <a:lnTo>
                      <a:pt x="249" y="30"/>
                    </a:lnTo>
                    <a:lnTo>
                      <a:pt x="253" y="25"/>
                    </a:lnTo>
                    <a:lnTo>
                      <a:pt x="259" y="19"/>
                    </a:lnTo>
                    <a:lnTo>
                      <a:pt x="266" y="10"/>
                    </a:lnTo>
                    <a:lnTo>
                      <a:pt x="274" y="2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8716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6" name="Freeform 66"/>
              <p:cNvSpPr>
                <a:spLocks/>
              </p:cNvSpPr>
              <p:nvPr/>
            </p:nvSpPr>
            <p:spPr bwMode="auto">
              <a:xfrm>
                <a:off x="4047855" y="2102021"/>
                <a:ext cx="818126" cy="733578"/>
              </a:xfrm>
              <a:custGeom>
                <a:avLst/>
                <a:gdLst>
                  <a:gd name="T0" fmla="*/ 99 w 658"/>
                  <a:gd name="T1" fmla="*/ 3 h 590"/>
                  <a:gd name="T2" fmla="*/ 94 w 658"/>
                  <a:gd name="T3" fmla="*/ 8 h 590"/>
                  <a:gd name="T4" fmla="*/ 113 w 658"/>
                  <a:gd name="T5" fmla="*/ 23 h 590"/>
                  <a:gd name="T6" fmla="*/ 147 w 658"/>
                  <a:gd name="T7" fmla="*/ 34 h 590"/>
                  <a:gd name="T8" fmla="*/ 195 w 658"/>
                  <a:gd name="T9" fmla="*/ 36 h 590"/>
                  <a:gd name="T10" fmla="*/ 242 w 658"/>
                  <a:gd name="T11" fmla="*/ 33 h 590"/>
                  <a:gd name="T12" fmla="*/ 254 w 658"/>
                  <a:gd name="T13" fmla="*/ 43 h 590"/>
                  <a:gd name="T14" fmla="*/ 322 w 658"/>
                  <a:gd name="T15" fmla="*/ 48 h 590"/>
                  <a:gd name="T16" fmla="*/ 373 w 658"/>
                  <a:gd name="T17" fmla="*/ 68 h 590"/>
                  <a:gd name="T18" fmla="*/ 389 w 658"/>
                  <a:gd name="T19" fmla="*/ 81 h 590"/>
                  <a:gd name="T20" fmla="*/ 480 w 658"/>
                  <a:gd name="T21" fmla="*/ 76 h 590"/>
                  <a:gd name="T22" fmla="*/ 536 w 658"/>
                  <a:gd name="T23" fmla="*/ 96 h 590"/>
                  <a:gd name="T24" fmla="*/ 543 w 658"/>
                  <a:gd name="T25" fmla="*/ 107 h 590"/>
                  <a:gd name="T26" fmla="*/ 543 w 658"/>
                  <a:gd name="T27" fmla="*/ 108 h 590"/>
                  <a:gd name="T28" fmla="*/ 584 w 658"/>
                  <a:gd name="T29" fmla="*/ 122 h 590"/>
                  <a:gd name="T30" fmla="*/ 619 w 658"/>
                  <a:gd name="T31" fmla="*/ 125 h 590"/>
                  <a:gd name="T32" fmla="*/ 641 w 658"/>
                  <a:gd name="T33" fmla="*/ 147 h 590"/>
                  <a:gd name="T34" fmla="*/ 611 w 658"/>
                  <a:gd name="T35" fmla="*/ 198 h 590"/>
                  <a:gd name="T36" fmla="*/ 638 w 658"/>
                  <a:gd name="T37" fmla="*/ 235 h 590"/>
                  <a:gd name="T38" fmla="*/ 605 w 658"/>
                  <a:gd name="T39" fmla="*/ 251 h 590"/>
                  <a:gd name="T40" fmla="*/ 602 w 658"/>
                  <a:gd name="T41" fmla="*/ 307 h 590"/>
                  <a:gd name="T42" fmla="*/ 646 w 658"/>
                  <a:gd name="T43" fmla="*/ 361 h 590"/>
                  <a:gd name="T44" fmla="*/ 652 w 658"/>
                  <a:gd name="T45" fmla="*/ 358 h 590"/>
                  <a:gd name="T46" fmla="*/ 656 w 658"/>
                  <a:gd name="T47" fmla="*/ 384 h 590"/>
                  <a:gd name="T48" fmla="*/ 613 w 658"/>
                  <a:gd name="T49" fmla="*/ 413 h 590"/>
                  <a:gd name="T50" fmla="*/ 610 w 658"/>
                  <a:gd name="T51" fmla="*/ 471 h 590"/>
                  <a:gd name="T52" fmla="*/ 627 w 658"/>
                  <a:gd name="T53" fmla="*/ 486 h 590"/>
                  <a:gd name="T54" fmla="*/ 638 w 658"/>
                  <a:gd name="T55" fmla="*/ 486 h 590"/>
                  <a:gd name="T56" fmla="*/ 636 w 658"/>
                  <a:gd name="T57" fmla="*/ 494 h 590"/>
                  <a:gd name="T58" fmla="*/ 618 w 658"/>
                  <a:gd name="T59" fmla="*/ 553 h 590"/>
                  <a:gd name="T60" fmla="*/ 658 w 658"/>
                  <a:gd name="T61" fmla="*/ 571 h 590"/>
                  <a:gd name="T62" fmla="*/ 639 w 658"/>
                  <a:gd name="T63" fmla="*/ 590 h 590"/>
                  <a:gd name="T64" fmla="*/ 616 w 658"/>
                  <a:gd name="T65" fmla="*/ 585 h 590"/>
                  <a:gd name="T66" fmla="*/ 550 w 658"/>
                  <a:gd name="T67" fmla="*/ 556 h 590"/>
                  <a:gd name="T68" fmla="*/ 492 w 658"/>
                  <a:gd name="T69" fmla="*/ 551 h 590"/>
                  <a:gd name="T70" fmla="*/ 424 w 658"/>
                  <a:gd name="T71" fmla="*/ 543 h 590"/>
                  <a:gd name="T72" fmla="*/ 404 w 658"/>
                  <a:gd name="T73" fmla="*/ 581 h 590"/>
                  <a:gd name="T74" fmla="*/ 364 w 658"/>
                  <a:gd name="T75" fmla="*/ 553 h 590"/>
                  <a:gd name="T76" fmla="*/ 325 w 658"/>
                  <a:gd name="T77" fmla="*/ 559 h 590"/>
                  <a:gd name="T78" fmla="*/ 311 w 658"/>
                  <a:gd name="T79" fmla="*/ 545 h 590"/>
                  <a:gd name="T80" fmla="*/ 276 w 658"/>
                  <a:gd name="T81" fmla="*/ 528 h 590"/>
                  <a:gd name="T82" fmla="*/ 251 w 658"/>
                  <a:gd name="T83" fmla="*/ 517 h 590"/>
                  <a:gd name="T84" fmla="*/ 243 w 658"/>
                  <a:gd name="T85" fmla="*/ 489 h 590"/>
                  <a:gd name="T86" fmla="*/ 262 w 658"/>
                  <a:gd name="T87" fmla="*/ 424 h 590"/>
                  <a:gd name="T88" fmla="*/ 300 w 658"/>
                  <a:gd name="T89" fmla="*/ 398 h 590"/>
                  <a:gd name="T90" fmla="*/ 291 w 658"/>
                  <a:gd name="T91" fmla="*/ 361 h 590"/>
                  <a:gd name="T92" fmla="*/ 272 w 658"/>
                  <a:gd name="T93" fmla="*/ 325 h 590"/>
                  <a:gd name="T94" fmla="*/ 243 w 658"/>
                  <a:gd name="T95" fmla="*/ 311 h 590"/>
                  <a:gd name="T96" fmla="*/ 195 w 658"/>
                  <a:gd name="T97" fmla="*/ 307 h 590"/>
                  <a:gd name="T98" fmla="*/ 180 w 658"/>
                  <a:gd name="T99" fmla="*/ 300 h 590"/>
                  <a:gd name="T100" fmla="*/ 169 w 658"/>
                  <a:gd name="T101" fmla="*/ 279 h 590"/>
                  <a:gd name="T102" fmla="*/ 181 w 658"/>
                  <a:gd name="T103" fmla="*/ 229 h 590"/>
                  <a:gd name="T104" fmla="*/ 173 w 658"/>
                  <a:gd name="T105" fmla="*/ 220 h 590"/>
                  <a:gd name="T106" fmla="*/ 161 w 658"/>
                  <a:gd name="T107" fmla="*/ 194 h 590"/>
                  <a:gd name="T108" fmla="*/ 129 w 658"/>
                  <a:gd name="T109" fmla="*/ 160 h 590"/>
                  <a:gd name="T110" fmla="*/ 99 w 658"/>
                  <a:gd name="T111" fmla="*/ 170 h 590"/>
                  <a:gd name="T112" fmla="*/ 42 w 658"/>
                  <a:gd name="T113" fmla="*/ 163 h 590"/>
                  <a:gd name="T114" fmla="*/ 12 w 658"/>
                  <a:gd name="T115" fmla="*/ 118 h 590"/>
                  <a:gd name="T116" fmla="*/ 25 w 658"/>
                  <a:gd name="T117" fmla="*/ 87 h 590"/>
                  <a:gd name="T118" fmla="*/ 54 w 658"/>
                  <a:gd name="T119" fmla="*/ 48 h 590"/>
                  <a:gd name="T120" fmla="*/ 51 w 658"/>
                  <a:gd name="T121" fmla="*/ 42 h 590"/>
                  <a:gd name="T122" fmla="*/ 65 w 658"/>
                  <a:gd name="T123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590">
                    <a:moveTo>
                      <a:pt x="65" y="0"/>
                    </a:moveTo>
                    <a:lnTo>
                      <a:pt x="70" y="2"/>
                    </a:lnTo>
                    <a:lnTo>
                      <a:pt x="79" y="2"/>
                    </a:lnTo>
                    <a:lnTo>
                      <a:pt x="90" y="2"/>
                    </a:lnTo>
                    <a:lnTo>
                      <a:pt x="99" y="0"/>
                    </a:lnTo>
                    <a:lnTo>
                      <a:pt x="99" y="3"/>
                    </a:lnTo>
                    <a:lnTo>
                      <a:pt x="99" y="6"/>
                    </a:lnTo>
                    <a:lnTo>
                      <a:pt x="99" y="8"/>
                    </a:lnTo>
                    <a:lnTo>
                      <a:pt x="98" y="8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94" y="9"/>
                    </a:lnTo>
                    <a:lnTo>
                      <a:pt x="96" y="11"/>
                    </a:lnTo>
                    <a:lnTo>
                      <a:pt x="99" y="12"/>
                    </a:lnTo>
                    <a:lnTo>
                      <a:pt x="104" y="16"/>
                    </a:lnTo>
                    <a:lnTo>
                      <a:pt x="113" y="23"/>
                    </a:lnTo>
                    <a:lnTo>
                      <a:pt x="119" y="26"/>
                    </a:lnTo>
                    <a:lnTo>
                      <a:pt x="124" y="28"/>
                    </a:lnTo>
                    <a:lnTo>
                      <a:pt x="130" y="30"/>
                    </a:lnTo>
                    <a:lnTo>
                      <a:pt x="139" y="31"/>
                    </a:lnTo>
                    <a:lnTo>
                      <a:pt x="146" y="33"/>
                    </a:lnTo>
                    <a:lnTo>
                      <a:pt x="147" y="34"/>
                    </a:lnTo>
                    <a:lnTo>
                      <a:pt x="149" y="36"/>
                    </a:lnTo>
                    <a:lnTo>
                      <a:pt x="150" y="36"/>
                    </a:lnTo>
                    <a:lnTo>
                      <a:pt x="156" y="36"/>
                    </a:lnTo>
                    <a:lnTo>
                      <a:pt x="169" y="36"/>
                    </a:lnTo>
                    <a:lnTo>
                      <a:pt x="186" y="36"/>
                    </a:lnTo>
                    <a:lnTo>
                      <a:pt x="195" y="36"/>
                    </a:lnTo>
                    <a:lnTo>
                      <a:pt x="201" y="36"/>
                    </a:lnTo>
                    <a:lnTo>
                      <a:pt x="206" y="36"/>
                    </a:lnTo>
                    <a:lnTo>
                      <a:pt x="212" y="36"/>
                    </a:lnTo>
                    <a:lnTo>
                      <a:pt x="223" y="36"/>
                    </a:lnTo>
                    <a:lnTo>
                      <a:pt x="234" y="34"/>
                    </a:lnTo>
                    <a:lnTo>
                      <a:pt x="242" y="33"/>
                    </a:lnTo>
                    <a:lnTo>
                      <a:pt x="245" y="31"/>
                    </a:lnTo>
                    <a:lnTo>
                      <a:pt x="245" y="31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8" y="40"/>
                    </a:lnTo>
                    <a:lnTo>
                      <a:pt x="254" y="43"/>
                    </a:lnTo>
                    <a:lnTo>
                      <a:pt x="263" y="48"/>
                    </a:lnTo>
                    <a:lnTo>
                      <a:pt x="279" y="48"/>
                    </a:lnTo>
                    <a:lnTo>
                      <a:pt x="296" y="48"/>
                    </a:lnTo>
                    <a:lnTo>
                      <a:pt x="307" y="48"/>
                    </a:lnTo>
                    <a:lnTo>
                      <a:pt x="316" y="48"/>
                    </a:lnTo>
                    <a:lnTo>
                      <a:pt x="322" y="48"/>
                    </a:lnTo>
                    <a:lnTo>
                      <a:pt x="331" y="48"/>
                    </a:lnTo>
                    <a:lnTo>
                      <a:pt x="347" y="50"/>
                    </a:lnTo>
                    <a:lnTo>
                      <a:pt x="358" y="53"/>
                    </a:lnTo>
                    <a:lnTo>
                      <a:pt x="367" y="59"/>
                    </a:lnTo>
                    <a:lnTo>
                      <a:pt x="370" y="64"/>
                    </a:lnTo>
                    <a:lnTo>
                      <a:pt x="373" y="68"/>
                    </a:lnTo>
                    <a:lnTo>
                      <a:pt x="376" y="73"/>
                    </a:lnTo>
                    <a:lnTo>
                      <a:pt x="379" y="76"/>
                    </a:lnTo>
                    <a:lnTo>
                      <a:pt x="382" y="79"/>
                    </a:lnTo>
                    <a:lnTo>
                      <a:pt x="384" y="81"/>
                    </a:lnTo>
                    <a:lnTo>
                      <a:pt x="384" y="82"/>
                    </a:lnTo>
                    <a:lnTo>
                      <a:pt x="389" y="81"/>
                    </a:lnTo>
                    <a:lnTo>
                      <a:pt x="398" y="81"/>
                    </a:lnTo>
                    <a:lnTo>
                      <a:pt x="412" y="79"/>
                    </a:lnTo>
                    <a:lnTo>
                      <a:pt x="427" y="79"/>
                    </a:lnTo>
                    <a:lnTo>
                      <a:pt x="446" y="79"/>
                    </a:lnTo>
                    <a:lnTo>
                      <a:pt x="461" y="77"/>
                    </a:lnTo>
                    <a:lnTo>
                      <a:pt x="480" y="76"/>
                    </a:lnTo>
                    <a:lnTo>
                      <a:pt x="494" y="76"/>
                    </a:lnTo>
                    <a:lnTo>
                      <a:pt x="503" y="74"/>
                    </a:lnTo>
                    <a:lnTo>
                      <a:pt x="511" y="76"/>
                    </a:lnTo>
                    <a:lnTo>
                      <a:pt x="519" y="79"/>
                    </a:lnTo>
                    <a:lnTo>
                      <a:pt x="528" y="87"/>
                    </a:lnTo>
                    <a:lnTo>
                      <a:pt x="536" y="96"/>
                    </a:lnTo>
                    <a:lnTo>
                      <a:pt x="543" y="104"/>
                    </a:lnTo>
                    <a:lnTo>
                      <a:pt x="545" y="105"/>
                    </a:lnTo>
                    <a:lnTo>
                      <a:pt x="546" y="107"/>
                    </a:lnTo>
                    <a:lnTo>
                      <a:pt x="546" y="107"/>
                    </a:lnTo>
                    <a:lnTo>
                      <a:pt x="545" y="107"/>
                    </a:lnTo>
                    <a:lnTo>
                      <a:pt x="543" y="107"/>
                    </a:lnTo>
                    <a:lnTo>
                      <a:pt x="542" y="107"/>
                    </a:lnTo>
                    <a:lnTo>
                      <a:pt x="540" y="107"/>
                    </a:lnTo>
                    <a:lnTo>
                      <a:pt x="540" y="107"/>
                    </a:lnTo>
                    <a:lnTo>
                      <a:pt x="540" y="107"/>
                    </a:lnTo>
                    <a:lnTo>
                      <a:pt x="542" y="108"/>
                    </a:lnTo>
                    <a:lnTo>
                      <a:pt x="543" y="108"/>
                    </a:lnTo>
                    <a:lnTo>
                      <a:pt x="548" y="110"/>
                    </a:lnTo>
                    <a:lnTo>
                      <a:pt x="554" y="112"/>
                    </a:lnTo>
                    <a:lnTo>
                      <a:pt x="568" y="118"/>
                    </a:lnTo>
                    <a:lnTo>
                      <a:pt x="577" y="119"/>
                    </a:lnTo>
                    <a:lnTo>
                      <a:pt x="582" y="121"/>
                    </a:lnTo>
                    <a:lnTo>
                      <a:pt x="584" y="122"/>
                    </a:lnTo>
                    <a:lnTo>
                      <a:pt x="585" y="122"/>
                    </a:lnTo>
                    <a:lnTo>
                      <a:pt x="596" y="119"/>
                    </a:lnTo>
                    <a:lnTo>
                      <a:pt x="598" y="121"/>
                    </a:lnTo>
                    <a:lnTo>
                      <a:pt x="602" y="124"/>
                    </a:lnTo>
                    <a:lnTo>
                      <a:pt x="607" y="125"/>
                    </a:lnTo>
                    <a:lnTo>
                      <a:pt x="619" y="125"/>
                    </a:lnTo>
                    <a:lnTo>
                      <a:pt x="628" y="124"/>
                    </a:lnTo>
                    <a:lnTo>
                      <a:pt x="635" y="122"/>
                    </a:lnTo>
                    <a:lnTo>
                      <a:pt x="641" y="121"/>
                    </a:lnTo>
                    <a:lnTo>
                      <a:pt x="642" y="124"/>
                    </a:lnTo>
                    <a:lnTo>
                      <a:pt x="642" y="132"/>
                    </a:lnTo>
                    <a:lnTo>
                      <a:pt x="641" y="147"/>
                    </a:lnTo>
                    <a:lnTo>
                      <a:pt x="641" y="156"/>
                    </a:lnTo>
                    <a:lnTo>
                      <a:pt x="638" y="164"/>
                    </a:lnTo>
                    <a:lnTo>
                      <a:pt x="633" y="173"/>
                    </a:lnTo>
                    <a:lnTo>
                      <a:pt x="624" y="181"/>
                    </a:lnTo>
                    <a:lnTo>
                      <a:pt x="616" y="189"/>
                    </a:lnTo>
                    <a:lnTo>
                      <a:pt x="611" y="198"/>
                    </a:lnTo>
                    <a:lnTo>
                      <a:pt x="610" y="208"/>
                    </a:lnTo>
                    <a:lnTo>
                      <a:pt x="613" y="215"/>
                    </a:lnTo>
                    <a:lnTo>
                      <a:pt x="621" y="220"/>
                    </a:lnTo>
                    <a:lnTo>
                      <a:pt x="628" y="225"/>
                    </a:lnTo>
                    <a:lnTo>
                      <a:pt x="635" y="231"/>
                    </a:lnTo>
                    <a:lnTo>
                      <a:pt x="638" y="235"/>
                    </a:lnTo>
                    <a:lnTo>
                      <a:pt x="633" y="243"/>
                    </a:lnTo>
                    <a:lnTo>
                      <a:pt x="625" y="249"/>
                    </a:lnTo>
                    <a:lnTo>
                      <a:pt x="619" y="249"/>
                    </a:lnTo>
                    <a:lnTo>
                      <a:pt x="613" y="249"/>
                    </a:lnTo>
                    <a:lnTo>
                      <a:pt x="608" y="249"/>
                    </a:lnTo>
                    <a:lnTo>
                      <a:pt x="605" y="251"/>
                    </a:lnTo>
                    <a:lnTo>
                      <a:pt x="605" y="257"/>
                    </a:lnTo>
                    <a:lnTo>
                      <a:pt x="605" y="269"/>
                    </a:lnTo>
                    <a:lnTo>
                      <a:pt x="605" y="285"/>
                    </a:lnTo>
                    <a:lnTo>
                      <a:pt x="604" y="294"/>
                    </a:lnTo>
                    <a:lnTo>
                      <a:pt x="602" y="300"/>
                    </a:lnTo>
                    <a:lnTo>
                      <a:pt x="602" y="307"/>
                    </a:lnTo>
                    <a:lnTo>
                      <a:pt x="605" y="311"/>
                    </a:lnTo>
                    <a:lnTo>
                      <a:pt x="613" y="319"/>
                    </a:lnTo>
                    <a:lnTo>
                      <a:pt x="625" y="334"/>
                    </a:lnTo>
                    <a:lnTo>
                      <a:pt x="633" y="345"/>
                    </a:lnTo>
                    <a:lnTo>
                      <a:pt x="639" y="355"/>
                    </a:lnTo>
                    <a:lnTo>
                      <a:pt x="646" y="361"/>
                    </a:lnTo>
                    <a:lnTo>
                      <a:pt x="647" y="361"/>
                    </a:lnTo>
                    <a:lnTo>
                      <a:pt x="649" y="361"/>
                    </a:lnTo>
                    <a:lnTo>
                      <a:pt x="650" y="359"/>
                    </a:lnTo>
                    <a:lnTo>
                      <a:pt x="650" y="359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52" y="361"/>
                    </a:lnTo>
                    <a:lnTo>
                      <a:pt x="653" y="365"/>
                    </a:lnTo>
                    <a:lnTo>
                      <a:pt x="655" y="375"/>
                    </a:lnTo>
                    <a:lnTo>
                      <a:pt x="656" y="379"/>
                    </a:lnTo>
                    <a:lnTo>
                      <a:pt x="656" y="384"/>
                    </a:lnTo>
                    <a:lnTo>
                      <a:pt x="653" y="389"/>
                    </a:lnTo>
                    <a:lnTo>
                      <a:pt x="646" y="393"/>
                    </a:lnTo>
                    <a:lnTo>
                      <a:pt x="635" y="398"/>
                    </a:lnTo>
                    <a:lnTo>
                      <a:pt x="627" y="401"/>
                    </a:lnTo>
                    <a:lnTo>
                      <a:pt x="619" y="406"/>
                    </a:lnTo>
                    <a:lnTo>
                      <a:pt x="613" y="413"/>
                    </a:lnTo>
                    <a:lnTo>
                      <a:pt x="610" y="426"/>
                    </a:lnTo>
                    <a:lnTo>
                      <a:pt x="608" y="444"/>
                    </a:lnTo>
                    <a:lnTo>
                      <a:pt x="608" y="460"/>
                    </a:lnTo>
                    <a:lnTo>
                      <a:pt x="608" y="468"/>
                    </a:lnTo>
                    <a:lnTo>
                      <a:pt x="610" y="472"/>
                    </a:lnTo>
                    <a:lnTo>
                      <a:pt x="610" y="471"/>
                    </a:lnTo>
                    <a:lnTo>
                      <a:pt x="611" y="472"/>
                    </a:lnTo>
                    <a:lnTo>
                      <a:pt x="615" y="472"/>
                    </a:lnTo>
                    <a:lnTo>
                      <a:pt x="618" y="474"/>
                    </a:lnTo>
                    <a:lnTo>
                      <a:pt x="621" y="478"/>
                    </a:lnTo>
                    <a:lnTo>
                      <a:pt x="625" y="485"/>
                    </a:lnTo>
                    <a:lnTo>
                      <a:pt x="627" y="486"/>
                    </a:lnTo>
                    <a:lnTo>
                      <a:pt x="628" y="488"/>
                    </a:lnTo>
                    <a:lnTo>
                      <a:pt x="630" y="489"/>
                    </a:lnTo>
                    <a:lnTo>
                      <a:pt x="633" y="489"/>
                    </a:lnTo>
                    <a:lnTo>
                      <a:pt x="635" y="488"/>
                    </a:lnTo>
                    <a:lnTo>
                      <a:pt x="636" y="488"/>
                    </a:lnTo>
                    <a:lnTo>
                      <a:pt x="638" y="486"/>
                    </a:lnTo>
                    <a:lnTo>
                      <a:pt x="639" y="486"/>
                    </a:lnTo>
                    <a:lnTo>
                      <a:pt x="639" y="485"/>
                    </a:lnTo>
                    <a:lnTo>
                      <a:pt x="641" y="486"/>
                    </a:lnTo>
                    <a:lnTo>
                      <a:pt x="639" y="488"/>
                    </a:lnTo>
                    <a:lnTo>
                      <a:pt x="638" y="489"/>
                    </a:lnTo>
                    <a:lnTo>
                      <a:pt x="636" y="494"/>
                    </a:lnTo>
                    <a:lnTo>
                      <a:pt x="633" y="500"/>
                    </a:lnTo>
                    <a:lnTo>
                      <a:pt x="621" y="517"/>
                    </a:lnTo>
                    <a:lnTo>
                      <a:pt x="611" y="529"/>
                    </a:lnTo>
                    <a:lnTo>
                      <a:pt x="608" y="537"/>
                    </a:lnTo>
                    <a:lnTo>
                      <a:pt x="613" y="545"/>
                    </a:lnTo>
                    <a:lnTo>
                      <a:pt x="618" y="553"/>
                    </a:lnTo>
                    <a:lnTo>
                      <a:pt x="622" y="557"/>
                    </a:lnTo>
                    <a:lnTo>
                      <a:pt x="628" y="560"/>
                    </a:lnTo>
                    <a:lnTo>
                      <a:pt x="638" y="565"/>
                    </a:lnTo>
                    <a:lnTo>
                      <a:pt x="644" y="568"/>
                    </a:lnTo>
                    <a:lnTo>
                      <a:pt x="652" y="570"/>
                    </a:lnTo>
                    <a:lnTo>
                      <a:pt x="658" y="571"/>
                    </a:lnTo>
                    <a:lnTo>
                      <a:pt x="655" y="577"/>
                    </a:lnTo>
                    <a:lnTo>
                      <a:pt x="650" y="584"/>
                    </a:lnTo>
                    <a:lnTo>
                      <a:pt x="647" y="587"/>
                    </a:lnTo>
                    <a:lnTo>
                      <a:pt x="644" y="588"/>
                    </a:lnTo>
                    <a:lnTo>
                      <a:pt x="642" y="590"/>
                    </a:lnTo>
                    <a:lnTo>
                      <a:pt x="639" y="590"/>
                    </a:lnTo>
                    <a:lnTo>
                      <a:pt x="638" y="588"/>
                    </a:lnTo>
                    <a:lnTo>
                      <a:pt x="635" y="588"/>
                    </a:lnTo>
                    <a:lnTo>
                      <a:pt x="630" y="588"/>
                    </a:lnTo>
                    <a:lnTo>
                      <a:pt x="624" y="588"/>
                    </a:lnTo>
                    <a:lnTo>
                      <a:pt x="619" y="587"/>
                    </a:lnTo>
                    <a:lnTo>
                      <a:pt x="616" y="585"/>
                    </a:lnTo>
                    <a:lnTo>
                      <a:pt x="615" y="585"/>
                    </a:lnTo>
                    <a:lnTo>
                      <a:pt x="591" y="570"/>
                    </a:lnTo>
                    <a:lnTo>
                      <a:pt x="574" y="568"/>
                    </a:lnTo>
                    <a:lnTo>
                      <a:pt x="563" y="560"/>
                    </a:lnTo>
                    <a:lnTo>
                      <a:pt x="560" y="559"/>
                    </a:lnTo>
                    <a:lnTo>
                      <a:pt x="550" y="556"/>
                    </a:lnTo>
                    <a:lnTo>
                      <a:pt x="536" y="548"/>
                    </a:lnTo>
                    <a:lnTo>
                      <a:pt x="528" y="540"/>
                    </a:lnTo>
                    <a:lnTo>
                      <a:pt x="519" y="537"/>
                    </a:lnTo>
                    <a:lnTo>
                      <a:pt x="509" y="539"/>
                    </a:lnTo>
                    <a:lnTo>
                      <a:pt x="502" y="545"/>
                    </a:lnTo>
                    <a:lnTo>
                      <a:pt x="492" y="551"/>
                    </a:lnTo>
                    <a:lnTo>
                      <a:pt x="483" y="554"/>
                    </a:lnTo>
                    <a:lnTo>
                      <a:pt x="472" y="553"/>
                    </a:lnTo>
                    <a:lnTo>
                      <a:pt x="458" y="553"/>
                    </a:lnTo>
                    <a:lnTo>
                      <a:pt x="443" y="551"/>
                    </a:lnTo>
                    <a:lnTo>
                      <a:pt x="433" y="546"/>
                    </a:lnTo>
                    <a:lnTo>
                      <a:pt x="424" y="543"/>
                    </a:lnTo>
                    <a:lnTo>
                      <a:pt x="418" y="542"/>
                    </a:lnTo>
                    <a:lnTo>
                      <a:pt x="412" y="546"/>
                    </a:lnTo>
                    <a:lnTo>
                      <a:pt x="410" y="554"/>
                    </a:lnTo>
                    <a:lnTo>
                      <a:pt x="409" y="564"/>
                    </a:lnTo>
                    <a:lnTo>
                      <a:pt x="407" y="573"/>
                    </a:lnTo>
                    <a:lnTo>
                      <a:pt x="404" y="581"/>
                    </a:lnTo>
                    <a:lnTo>
                      <a:pt x="399" y="582"/>
                    </a:lnTo>
                    <a:lnTo>
                      <a:pt x="390" y="581"/>
                    </a:lnTo>
                    <a:lnTo>
                      <a:pt x="379" y="576"/>
                    </a:lnTo>
                    <a:lnTo>
                      <a:pt x="370" y="568"/>
                    </a:lnTo>
                    <a:lnTo>
                      <a:pt x="365" y="559"/>
                    </a:lnTo>
                    <a:lnTo>
                      <a:pt x="364" y="553"/>
                    </a:lnTo>
                    <a:lnTo>
                      <a:pt x="359" y="548"/>
                    </a:lnTo>
                    <a:lnTo>
                      <a:pt x="355" y="548"/>
                    </a:lnTo>
                    <a:lnTo>
                      <a:pt x="348" y="551"/>
                    </a:lnTo>
                    <a:lnTo>
                      <a:pt x="342" y="557"/>
                    </a:lnTo>
                    <a:lnTo>
                      <a:pt x="331" y="560"/>
                    </a:lnTo>
                    <a:lnTo>
                      <a:pt x="325" y="559"/>
                    </a:lnTo>
                    <a:lnTo>
                      <a:pt x="320" y="557"/>
                    </a:lnTo>
                    <a:lnTo>
                      <a:pt x="317" y="556"/>
                    </a:lnTo>
                    <a:lnTo>
                      <a:pt x="314" y="553"/>
                    </a:lnTo>
                    <a:lnTo>
                      <a:pt x="313" y="550"/>
                    </a:lnTo>
                    <a:lnTo>
                      <a:pt x="311" y="548"/>
                    </a:lnTo>
                    <a:lnTo>
                      <a:pt x="311" y="545"/>
                    </a:lnTo>
                    <a:lnTo>
                      <a:pt x="311" y="545"/>
                    </a:lnTo>
                    <a:lnTo>
                      <a:pt x="291" y="533"/>
                    </a:lnTo>
                    <a:lnTo>
                      <a:pt x="290" y="533"/>
                    </a:lnTo>
                    <a:lnTo>
                      <a:pt x="288" y="531"/>
                    </a:lnTo>
                    <a:lnTo>
                      <a:pt x="282" y="529"/>
                    </a:lnTo>
                    <a:lnTo>
                      <a:pt x="276" y="528"/>
                    </a:lnTo>
                    <a:lnTo>
                      <a:pt x="271" y="528"/>
                    </a:lnTo>
                    <a:lnTo>
                      <a:pt x="266" y="526"/>
                    </a:lnTo>
                    <a:lnTo>
                      <a:pt x="263" y="525"/>
                    </a:lnTo>
                    <a:lnTo>
                      <a:pt x="260" y="523"/>
                    </a:lnTo>
                    <a:lnTo>
                      <a:pt x="255" y="520"/>
                    </a:lnTo>
                    <a:lnTo>
                      <a:pt x="251" y="517"/>
                    </a:lnTo>
                    <a:lnTo>
                      <a:pt x="246" y="514"/>
                    </a:lnTo>
                    <a:lnTo>
                      <a:pt x="243" y="511"/>
                    </a:lnTo>
                    <a:lnTo>
                      <a:pt x="238" y="506"/>
                    </a:lnTo>
                    <a:lnTo>
                      <a:pt x="234" y="500"/>
                    </a:lnTo>
                    <a:lnTo>
                      <a:pt x="235" y="500"/>
                    </a:lnTo>
                    <a:lnTo>
                      <a:pt x="243" y="489"/>
                    </a:lnTo>
                    <a:lnTo>
                      <a:pt x="246" y="478"/>
                    </a:lnTo>
                    <a:lnTo>
                      <a:pt x="251" y="466"/>
                    </a:lnTo>
                    <a:lnTo>
                      <a:pt x="255" y="455"/>
                    </a:lnTo>
                    <a:lnTo>
                      <a:pt x="259" y="447"/>
                    </a:lnTo>
                    <a:lnTo>
                      <a:pt x="260" y="437"/>
                    </a:lnTo>
                    <a:lnTo>
                      <a:pt x="262" y="424"/>
                    </a:lnTo>
                    <a:lnTo>
                      <a:pt x="265" y="415"/>
                    </a:lnTo>
                    <a:lnTo>
                      <a:pt x="265" y="410"/>
                    </a:lnTo>
                    <a:lnTo>
                      <a:pt x="269" y="410"/>
                    </a:lnTo>
                    <a:lnTo>
                      <a:pt x="280" y="407"/>
                    </a:lnTo>
                    <a:lnTo>
                      <a:pt x="293" y="403"/>
                    </a:lnTo>
                    <a:lnTo>
                      <a:pt x="300" y="398"/>
                    </a:lnTo>
                    <a:lnTo>
                      <a:pt x="303" y="392"/>
                    </a:lnTo>
                    <a:lnTo>
                      <a:pt x="300" y="384"/>
                    </a:lnTo>
                    <a:lnTo>
                      <a:pt x="296" y="376"/>
                    </a:lnTo>
                    <a:lnTo>
                      <a:pt x="293" y="368"/>
                    </a:lnTo>
                    <a:lnTo>
                      <a:pt x="293" y="364"/>
                    </a:lnTo>
                    <a:lnTo>
                      <a:pt x="291" y="361"/>
                    </a:lnTo>
                    <a:lnTo>
                      <a:pt x="290" y="358"/>
                    </a:lnTo>
                    <a:lnTo>
                      <a:pt x="288" y="355"/>
                    </a:lnTo>
                    <a:lnTo>
                      <a:pt x="285" y="350"/>
                    </a:lnTo>
                    <a:lnTo>
                      <a:pt x="280" y="345"/>
                    </a:lnTo>
                    <a:lnTo>
                      <a:pt x="276" y="334"/>
                    </a:lnTo>
                    <a:lnTo>
                      <a:pt x="272" y="325"/>
                    </a:lnTo>
                    <a:lnTo>
                      <a:pt x="268" y="316"/>
                    </a:lnTo>
                    <a:lnTo>
                      <a:pt x="260" y="313"/>
                    </a:lnTo>
                    <a:lnTo>
                      <a:pt x="255" y="311"/>
                    </a:lnTo>
                    <a:lnTo>
                      <a:pt x="252" y="311"/>
                    </a:lnTo>
                    <a:lnTo>
                      <a:pt x="249" y="311"/>
                    </a:lnTo>
                    <a:lnTo>
                      <a:pt x="243" y="311"/>
                    </a:lnTo>
                    <a:lnTo>
                      <a:pt x="228" y="313"/>
                    </a:lnTo>
                    <a:lnTo>
                      <a:pt x="212" y="311"/>
                    </a:lnTo>
                    <a:lnTo>
                      <a:pt x="204" y="311"/>
                    </a:lnTo>
                    <a:lnTo>
                      <a:pt x="200" y="310"/>
                    </a:lnTo>
                    <a:lnTo>
                      <a:pt x="198" y="308"/>
                    </a:lnTo>
                    <a:lnTo>
                      <a:pt x="195" y="307"/>
                    </a:lnTo>
                    <a:lnTo>
                      <a:pt x="192" y="307"/>
                    </a:lnTo>
                    <a:lnTo>
                      <a:pt x="189" y="305"/>
                    </a:lnTo>
                    <a:lnTo>
                      <a:pt x="187" y="305"/>
                    </a:lnTo>
                    <a:lnTo>
                      <a:pt x="186" y="303"/>
                    </a:lnTo>
                    <a:lnTo>
                      <a:pt x="183" y="302"/>
                    </a:lnTo>
                    <a:lnTo>
                      <a:pt x="180" y="300"/>
                    </a:lnTo>
                    <a:lnTo>
                      <a:pt x="177" y="297"/>
                    </a:lnTo>
                    <a:lnTo>
                      <a:pt x="172" y="291"/>
                    </a:lnTo>
                    <a:lnTo>
                      <a:pt x="167" y="286"/>
                    </a:lnTo>
                    <a:lnTo>
                      <a:pt x="166" y="283"/>
                    </a:lnTo>
                    <a:lnTo>
                      <a:pt x="167" y="282"/>
                    </a:lnTo>
                    <a:lnTo>
                      <a:pt x="169" y="279"/>
                    </a:lnTo>
                    <a:lnTo>
                      <a:pt x="170" y="273"/>
                    </a:lnTo>
                    <a:lnTo>
                      <a:pt x="172" y="262"/>
                    </a:lnTo>
                    <a:lnTo>
                      <a:pt x="173" y="248"/>
                    </a:lnTo>
                    <a:lnTo>
                      <a:pt x="175" y="238"/>
                    </a:lnTo>
                    <a:lnTo>
                      <a:pt x="178" y="234"/>
                    </a:lnTo>
                    <a:lnTo>
                      <a:pt x="181" y="229"/>
                    </a:lnTo>
                    <a:lnTo>
                      <a:pt x="183" y="223"/>
                    </a:lnTo>
                    <a:lnTo>
                      <a:pt x="181" y="220"/>
                    </a:lnTo>
                    <a:lnTo>
                      <a:pt x="180" y="218"/>
                    </a:lnTo>
                    <a:lnTo>
                      <a:pt x="178" y="218"/>
                    </a:lnTo>
                    <a:lnTo>
                      <a:pt x="177" y="218"/>
                    </a:lnTo>
                    <a:lnTo>
                      <a:pt x="173" y="220"/>
                    </a:lnTo>
                    <a:lnTo>
                      <a:pt x="172" y="220"/>
                    </a:lnTo>
                    <a:lnTo>
                      <a:pt x="170" y="220"/>
                    </a:lnTo>
                    <a:lnTo>
                      <a:pt x="167" y="220"/>
                    </a:lnTo>
                    <a:lnTo>
                      <a:pt x="167" y="218"/>
                    </a:lnTo>
                    <a:lnTo>
                      <a:pt x="164" y="208"/>
                    </a:lnTo>
                    <a:lnTo>
                      <a:pt x="161" y="194"/>
                    </a:lnTo>
                    <a:lnTo>
                      <a:pt x="159" y="180"/>
                    </a:lnTo>
                    <a:lnTo>
                      <a:pt x="159" y="173"/>
                    </a:lnTo>
                    <a:lnTo>
                      <a:pt x="158" y="170"/>
                    </a:lnTo>
                    <a:lnTo>
                      <a:pt x="153" y="167"/>
                    </a:lnTo>
                    <a:lnTo>
                      <a:pt x="144" y="164"/>
                    </a:lnTo>
                    <a:lnTo>
                      <a:pt x="129" y="160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8" y="161"/>
                    </a:lnTo>
                    <a:lnTo>
                      <a:pt x="107" y="164"/>
                    </a:lnTo>
                    <a:lnTo>
                      <a:pt x="105" y="169"/>
                    </a:lnTo>
                    <a:lnTo>
                      <a:pt x="99" y="170"/>
                    </a:lnTo>
                    <a:lnTo>
                      <a:pt x="88" y="172"/>
                    </a:lnTo>
                    <a:lnTo>
                      <a:pt x="82" y="170"/>
                    </a:lnTo>
                    <a:lnTo>
                      <a:pt x="77" y="169"/>
                    </a:lnTo>
                    <a:lnTo>
                      <a:pt x="68" y="167"/>
                    </a:lnTo>
                    <a:lnTo>
                      <a:pt x="54" y="166"/>
                    </a:lnTo>
                    <a:lnTo>
                      <a:pt x="42" y="163"/>
                    </a:lnTo>
                    <a:lnTo>
                      <a:pt x="29" y="155"/>
                    </a:lnTo>
                    <a:lnTo>
                      <a:pt x="34" y="149"/>
                    </a:lnTo>
                    <a:lnTo>
                      <a:pt x="34" y="141"/>
                    </a:lnTo>
                    <a:lnTo>
                      <a:pt x="29" y="130"/>
                    </a:lnTo>
                    <a:lnTo>
                      <a:pt x="22" y="122"/>
                    </a:lnTo>
                    <a:lnTo>
                      <a:pt x="12" y="118"/>
                    </a:lnTo>
                    <a:lnTo>
                      <a:pt x="3" y="113"/>
                    </a:lnTo>
                    <a:lnTo>
                      <a:pt x="0" y="107"/>
                    </a:lnTo>
                    <a:lnTo>
                      <a:pt x="3" y="101"/>
                    </a:lnTo>
                    <a:lnTo>
                      <a:pt x="9" y="96"/>
                    </a:lnTo>
                    <a:lnTo>
                      <a:pt x="19" y="91"/>
                    </a:lnTo>
                    <a:lnTo>
                      <a:pt x="25" y="87"/>
                    </a:lnTo>
                    <a:lnTo>
                      <a:pt x="31" y="77"/>
                    </a:lnTo>
                    <a:lnTo>
                      <a:pt x="37" y="67"/>
                    </a:lnTo>
                    <a:lnTo>
                      <a:pt x="48" y="54"/>
                    </a:lnTo>
                    <a:lnTo>
                      <a:pt x="51" y="51"/>
                    </a:lnTo>
                    <a:lnTo>
                      <a:pt x="53" y="50"/>
                    </a:lnTo>
                    <a:lnTo>
                      <a:pt x="54" y="48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1" y="45"/>
                    </a:lnTo>
                    <a:lnTo>
                      <a:pt x="51" y="42"/>
                    </a:lnTo>
                    <a:lnTo>
                      <a:pt x="53" y="39"/>
                    </a:lnTo>
                    <a:lnTo>
                      <a:pt x="56" y="26"/>
                    </a:lnTo>
                    <a:lnTo>
                      <a:pt x="56" y="17"/>
                    </a:lnTo>
                    <a:lnTo>
                      <a:pt x="56" y="9"/>
                    </a:lnTo>
                    <a:lnTo>
                      <a:pt x="56" y="6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8776D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7" name="Freeform 67"/>
              <p:cNvSpPr>
                <a:spLocks/>
              </p:cNvSpPr>
              <p:nvPr/>
            </p:nvSpPr>
            <p:spPr bwMode="auto">
              <a:xfrm>
                <a:off x="4346260" y="1491535"/>
                <a:ext cx="754715" cy="762175"/>
              </a:xfrm>
              <a:custGeom>
                <a:avLst/>
                <a:gdLst>
                  <a:gd name="T0" fmla="*/ 590 w 607"/>
                  <a:gd name="T1" fmla="*/ 59 h 613"/>
                  <a:gd name="T2" fmla="*/ 602 w 607"/>
                  <a:gd name="T3" fmla="*/ 104 h 613"/>
                  <a:gd name="T4" fmla="*/ 587 w 607"/>
                  <a:gd name="T5" fmla="*/ 140 h 613"/>
                  <a:gd name="T6" fmla="*/ 543 w 607"/>
                  <a:gd name="T7" fmla="*/ 178 h 613"/>
                  <a:gd name="T8" fmla="*/ 542 w 607"/>
                  <a:gd name="T9" fmla="*/ 199 h 613"/>
                  <a:gd name="T10" fmla="*/ 520 w 607"/>
                  <a:gd name="T11" fmla="*/ 212 h 613"/>
                  <a:gd name="T12" fmla="*/ 508 w 607"/>
                  <a:gd name="T13" fmla="*/ 211 h 613"/>
                  <a:gd name="T14" fmla="*/ 540 w 607"/>
                  <a:gd name="T15" fmla="*/ 239 h 613"/>
                  <a:gd name="T16" fmla="*/ 553 w 607"/>
                  <a:gd name="T17" fmla="*/ 307 h 613"/>
                  <a:gd name="T18" fmla="*/ 545 w 607"/>
                  <a:gd name="T19" fmla="*/ 318 h 613"/>
                  <a:gd name="T20" fmla="*/ 548 w 607"/>
                  <a:gd name="T21" fmla="*/ 353 h 613"/>
                  <a:gd name="T22" fmla="*/ 556 w 607"/>
                  <a:gd name="T23" fmla="*/ 352 h 613"/>
                  <a:gd name="T24" fmla="*/ 549 w 607"/>
                  <a:gd name="T25" fmla="*/ 370 h 613"/>
                  <a:gd name="T26" fmla="*/ 549 w 607"/>
                  <a:gd name="T27" fmla="*/ 377 h 613"/>
                  <a:gd name="T28" fmla="*/ 529 w 607"/>
                  <a:gd name="T29" fmla="*/ 398 h 613"/>
                  <a:gd name="T30" fmla="*/ 526 w 607"/>
                  <a:gd name="T31" fmla="*/ 409 h 613"/>
                  <a:gd name="T32" fmla="*/ 506 w 607"/>
                  <a:gd name="T33" fmla="*/ 418 h 613"/>
                  <a:gd name="T34" fmla="*/ 501 w 607"/>
                  <a:gd name="T35" fmla="*/ 435 h 613"/>
                  <a:gd name="T36" fmla="*/ 529 w 607"/>
                  <a:gd name="T37" fmla="*/ 454 h 613"/>
                  <a:gd name="T38" fmla="*/ 531 w 607"/>
                  <a:gd name="T39" fmla="*/ 468 h 613"/>
                  <a:gd name="T40" fmla="*/ 517 w 607"/>
                  <a:gd name="T41" fmla="*/ 483 h 613"/>
                  <a:gd name="T42" fmla="*/ 509 w 607"/>
                  <a:gd name="T43" fmla="*/ 486 h 613"/>
                  <a:gd name="T44" fmla="*/ 454 w 607"/>
                  <a:gd name="T45" fmla="*/ 477 h 613"/>
                  <a:gd name="T46" fmla="*/ 419 w 607"/>
                  <a:gd name="T47" fmla="*/ 493 h 613"/>
                  <a:gd name="T48" fmla="*/ 426 w 607"/>
                  <a:gd name="T49" fmla="*/ 507 h 613"/>
                  <a:gd name="T50" fmla="*/ 423 w 607"/>
                  <a:gd name="T51" fmla="*/ 511 h 613"/>
                  <a:gd name="T52" fmla="*/ 390 w 607"/>
                  <a:gd name="T53" fmla="*/ 521 h 613"/>
                  <a:gd name="T54" fmla="*/ 379 w 607"/>
                  <a:gd name="T55" fmla="*/ 517 h 613"/>
                  <a:gd name="T56" fmla="*/ 370 w 607"/>
                  <a:gd name="T57" fmla="*/ 548 h 613"/>
                  <a:gd name="T58" fmla="*/ 356 w 607"/>
                  <a:gd name="T59" fmla="*/ 610 h 613"/>
                  <a:gd name="T60" fmla="*/ 314 w 607"/>
                  <a:gd name="T61" fmla="*/ 603 h 613"/>
                  <a:gd name="T62" fmla="*/ 300 w 607"/>
                  <a:gd name="T63" fmla="*/ 598 h 613"/>
                  <a:gd name="T64" fmla="*/ 305 w 607"/>
                  <a:gd name="T65" fmla="*/ 596 h 613"/>
                  <a:gd name="T66" fmla="*/ 263 w 607"/>
                  <a:gd name="T67" fmla="*/ 565 h 613"/>
                  <a:gd name="T68" fmla="*/ 172 w 607"/>
                  <a:gd name="T69" fmla="*/ 570 h 613"/>
                  <a:gd name="T70" fmla="*/ 139 w 607"/>
                  <a:gd name="T71" fmla="*/ 567 h 613"/>
                  <a:gd name="T72" fmla="*/ 107 w 607"/>
                  <a:gd name="T73" fmla="*/ 541 h 613"/>
                  <a:gd name="T74" fmla="*/ 39 w 607"/>
                  <a:gd name="T75" fmla="*/ 539 h 613"/>
                  <a:gd name="T76" fmla="*/ 3 w 607"/>
                  <a:gd name="T77" fmla="*/ 494 h 613"/>
                  <a:gd name="T78" fmla="*/ 2 w 607"/>
                  <a:gd name="T79" fmla="*/ 480 h 613"/>
                  <a:gd name="T80" fmla="*/ 8 w 607"/>
                  <a:gd name="T81" fmla="*/ 443 h 613"/>
                  <a:gd name="T82" fmla="*/ 59 w 607"/>
                  <a:gd name="T83" fmla="*/ 387 h 613"/>
                  <a:gd name="T84" fmla="*/ 63 w 607"/>
                  <a:gd name="T85" fmla="*/ 372 h 613"/>
                  <a:gd name="T86" fmla="*/ 97 w 607"/>
                  <a:gd name="T87" fmla="*/ 347 h 613"/>
                  <a:gd name="T88" fmla="*/ 104 w 607"/>
                  <a:gd name="T89" fmla="*/ 307 h 613"/>
                  <a:gd name="T90" fmla="*/ 113 w 607"/>
                  <a:gd name="T91" fmla="*/ 225 h 613"/>
                  <a:gd name="T92" fmla="*/ 102 w 607"/>
                  <a:gd name="T93" fmla="*/ 195 h 613"/>
                  <a:gd name="T94" fmla="*/ 87 w 607"/>
                  <a:gd name="T95" fmla="*/ 151 h 613"/>
                  <a:gd name="T96" fmla="*/ 56 w 607"/>
                  <a:gd name="T97" fmla="*/ 120 h 613"/>
                  <a:gd name="T98" fmla="*/ 96 w 607"/>
                  <a:gd name="T99" fmla="*/ 104 h 613"/>
                  <a:gd name="T100" fmla="*/ 142 w 607"/>
                  <a:gd name="T101" fmla="*/ 70 h 613"/>
                  <a:gd name="T102" fmla="*/ 180 w 607"/>
                  <a:gd name="T103" fmla="*/ 103 h 613"/>
                  <a:gd name="T104" fmla="*/ 248 w 607"/>
                  <a:gd name="T105" fmla="*/ 112 h 613"/>
                  <a:gd name="T106" fmla="*/ 311 w 607"/>
                  <a:gd name="T107" fmla="*/ 106 h 613"/>
                  <a:gd name="T108" fmla="*/ 368 w 607"/>
                  <a:gd name="T109" fmla="*/ 79 h 613"/>
                  <a:gd name="T110" fmla="*/ 449 w 607"/>
                  <a:gd name="T111" fmla="*/ 72 h 613"/>
                  <a:gd name="T112" fmla="*/ 494 w 607"/>
                  <a:gd name="T113" fmla="*/ 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7" h="613">
                    <a:moveTo>
                      <a:pt x="539" y="0"/>
                    </a:moveTo>
                    <a:lnTo>
                      <a:pt x="548" y="13"/>
                    </a:lnTo>
                    <a:lnTo>
                      <a:pt x="553" y="25"/>
                    </a:lnTo>
                    <a:lnTo>
                      <a:pt x="560" y="33"/>
                    </a:lnTo>
                    <a:lnTo>
                      <a:pt x="574" y="47"/>
                    </a:lnTo>
                    <a:lnTo>
                      <a:pt x="590" y="59"/>
                    </a:lnTo>
                    <a:lnTo>
                      <a:pt x="590" y="70"/>
                    </a:lnTo>
                    <a:lnTo>
                      <a:pt x="591" y="76"/>
                    </a:lnTo>
                    <a:lnTo>
                      <a:pt x="593" y="82"/>
                    </a:lnTo>
                    <a:lnTo>
                      <a:pt x="594" y="92"/>
                    </a:lnTo>
                    <a:lnTo>
                      <a:pt x="599" y="100"/>
                    </a:lnTo>
                    <a:lnTo>
                      <a:pt x="602" y="104"/>
                    </a:lnTo>
                    <a:lnTo>
                      <a:pt x="605" y="107"/>
                    </a:lnTo>
                    <a:lnTo>
                      <a:pt x="607" y="110"/>
                    </a:lnTo>
                    <a:lnTo>
                      <a:pt x="605" y="117"/>
                    </a:lnTo>
                    <a:lnTo>
                      <a:pt x="601" y="124"/>
                    </a:lnTo>
                    <a:lnTo>
                      <a:pt x="593" y="134"/>
                    </a:lnTo>
                    <a:lnTo>
                      <a:pt x="587" y="140"/>
                    </a:lnTo>
                    <a:lnTo>
                      <a:pt x="582" y="143"/>
                    </a:lnTo>
                    <a:lnTo>
                      <a:pt x="574" y="146"/>
                    </a:lnTo>
                    <a:lnTo>
                      <a:pt x="565" y="152"/>
                    </a:lnTo>
                    <a:lnTo>
                      <a:pt x="553" y="161"/>
                    </a:lnTo>
                    <a:lnTo>
                      <a:pt x="546" y="169"/>
                    </a:lnTo>
                    <a:lnTo>
                      <a:pt x="543" y="178"/>
                    </a:lnTo>
                    <a:lnTo>
                      <a:pt x="542" y="186"/>
                    </a:lnTo>
                    <a:lnTo>
                      <a:pt x="542" y="189"/>
                    </a:lnTo>
                    <a:lnTo>
                      <a:pt x="542" y="192"/>
                    </a:lnTo>
                    <a:lnTo>
                      <a:pt x="543" y="194"/>
                    </a:lnTo>
                    <a:lnTo>
                      <a:pt x="543" y="197"/>
                    </a:lnTo>
                    <a:lnTo>
                      <a:pt x="542" y="199"/>
                    </a:lnTo>
                    <a:lnTo>
                      <a:pt x="540" y="202"/>
                    </a:lnTo>
                    <a:lnTo>
                      <a:pt x="537" y="205"/>
                    </a:lnTo>
                    <a:lnTo>
                      <a:pt x="532" y="208"/>
                    </a:lnTo>
                    <a:lnTo>
                      <a:pt x="528" y="209"/>
                    </a:lnTo>
                    <a:lnTo>
                      <a:pt x="525" y="211"/>
                    </a:lnTo>
                    <a:lnTo>
                      <a:pt x="520" y="212"/>
                    </a:lnTo>
                    <a:lnTo>
                      <a:pt x="517" y="212"/>
                    </a:lnTo>
                    <a:lnTo>
                      <a:pt x="514" y="212"/>
                    </a:lnTo>
                    <a:lnTo>
                      <a:pt x="511" y="211"/>
                    </a:lnTo>
                    <a:lnTo>
                      <a:pt x="509" y="21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08" y="212"/>
                    </a:lnTo>
                    <a:lnTo>
                      <a:pt x="509" y="214"/>
                    </a:lnTo>
                    <a:lnTo>
                      <a:pt x="512" y="216"/>
                    </a:lnTo>
                    <a:lnTo>
                      <a:pt x="517" y="219"/>
                    </a:lnTo>
                    <a:lnTo>
                      <a:pt x="531" y="228"/>
                    </a:lnTo>
                    <a:lnTo>
                      <a:pt x="540" y="239"/>
                    </a:lnTo>
                    <a:lnTo>
                      <a:pt x="546" y="250"/>
                    </a:lnTo>
                    <a:lnTo>
                      <a:pt x="549" y="267"/>
                    </a:lnTo>
                    <a:lnTo>
                      <a:pt x="553" y="282"/>
                    </a:lnTo>
                    <a:lnTo>
                      <a:pt x="554" y="293"/>
                    </a:lnTo>
                    <a:lnTo>
                      <a:pt x="556" y="299"/>
                    </a:lnTo>
                    <a:lnTo>
                      <a:pt x="553" y="307"/>
                    </a:lnTo>
                    <a:lnTo>
                      <a:pt x="549" y="312"/>
                    </a:lnTo>
                    <a:lnTo>
                      <a:pt x="546" y="315"/>
                    </a:lnTo>
                    <a:lnTo>
                      <a:pt x="545" y="316"/>
                    </a:lnTo>
                    <a:lnTo>
                      <a:pt x="545" y="316"/>
                    </a:lnTo>
                    <a:lnTo>
                      <a:pt x="545" y="318"/>
                    </a:lnTo>
                    <a:lnTo>
                      <a:pt x="545" y="318"/>
                    </a:lnTo>
                    <a:lnTo>
                      <a:pt x="543" y="321"/>
                    </a:lnTo>
                    <a:lnTo>
                      <a:pt x="542" y="330"/>
                    </a:lnTo>
                    <a:lnTo>
                      <a:pt x="542" y="341"/>
                    </a:lnTo>
                    <a:lnTo>
                      <a:pt x="545" y="350"/>
                    </a:lnTo>
                    <a:lnTo>
                      <a:pt x="546" y="352"/>
                    </a:lnTo>
                    <a:lnTo>
                      <a:pt x="548" y="353"/>
                    </a:lnTo>
                    <a:lnTo>
                      <a:pt x="551" y="353"/>
                    </a:lnTo>
                    <a:lnTo>
                      <a:pt x="553" y="352"/>
                    </a:lnTo>
                    <a:lnTo>
                      <a:pt x="554" y="352"/>
                    </a:lnTo>
                    <a:lnTo>
                      <a:pt x="554" y="350"/>
                    </a:lnTo>
                    <a:lnTo>
                      <a:pt x="556" y="350"/>
                    </a:lnTo>
                    <a:lnTo>
                      <a:pt x="556" y="352"/>
                    </a:lnTo>
                    <a:lnTo>
                      <a:pt x="554" y="353"/>
                    </a:lnTo>
                    <a:lnTo>
                      <a:pt x="554" y="355"/>
                    </a:lnTo>
                    <a:lnTo>
                      <a:pt x="553" y="360"/>
                    </a:lnTo>
                    <a:lnTo>
                      <a:pt x="551" y="364"/>
                    </a:lnTo>
                    <a:lnTo>
                      <a:pt x="549" y="369"/>
                    </a:lnTo>
                    <a:lnTo>
                      <a:pt x="549" y="370"/>
                    </a:lnTo>
                    <a:lnTo>
                      <a:pt x="549" y="372"/>
                    </a:lnTo>
                    <a:lnTo>
                      <a:pt x="551" y="373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49" y="377"/>
                    </a:lnTo>
                    <a:lnTo>
                      <a:pt x="548" y="378"/>
                    </a:lnTo>
                    <a:lnTo>
                      <a:pt x="545" y="380"/>
                    </a:lnTo>
                    <a:lnTo>
                      <a:pt x="539" y="386"/>
                    </a:lnTo>
                    <a:lnTo>
                      <a:pt x="534" y="390"/>
                    </a:lnTo>
                    <a:lnTo>
                      <a:pt x="531" y="394"/>
                    </a:lnTo>
                    <a:lnTo>
                      <a:pt x="529" y="398"/>
                    </a:lnTo>
                    <a:lnTo>
                      <a:pt x="529" y="400"/>
                    </a:lnTo>
                    <a:lnTo>
                      <a:pt x="529" y="401"/>
                    </a:lnTo>
                    <a:lnTo>
                      <a:pt x="529" y="401"/>
                    </a:lnTo>
                    <a:lnTo>
                      <a:pt x="529" y="403"/>
                    </a:lnTo>
                    <a:lnTo>
                      <a:pt x="529" y="406"/>
                    </a:lnTo>
                    <a:lnTo>
                      <a:pt x="526" y="409"/>
                    </a:lnTo>
                    <a:lnTo>
                      <a:pt x="523" y="412"/>
                    </a:lnTo>
                    <a:lnTo>
                      <a:pt x="517" y="415"/>
                    </a:lnTo>
                    <a:lnTo>
                      <a:pt x="512" y="418"/>
                    </a:lnTo>
                    <a:lnTo>
                      <a:pt x="509" y="418"/>
                    </a:lnTo>
                    <a:lnTo>
                      <a:pt x="508" y="418"/>
                    </a:lnTo>
                    <a:lnTo>
                      <a:pt x="506" y="418"/>
                    </a:lnTo>
                    <a:lnTo>
                      <a:pt x="505" y="417"/>
                    </a:lnTo>
                    <a:lnTo>
                      <a:pt x="505" y="417"/>
                    </a:lnTo>
                    <a:lnTo>
                      <a:pt x="503" y="418"/>
                    </a:lnTo>
                    <a:lnTo>
                      <a:pt x="503" y="420"/>
                    </a:lnTo>
                    <a:lnTo>
                      <a:pt x="501" y="423"/>
                    </a:lnTo>
                    <a:lnTo>
                      <a:pt x="501" y="435"/>
                    </a:lnTo>
                    <a:lnTo>
                      <a:pt x="508" y="445"/>
                    </a:lnTo>
                    <a:lnTo>
                      <a:pt x="519" y="454"/>
                    </a:lnTo>
                    <a:lnTo>
                      <a:pt x="523" y="456"/>
                    </a:lnTo>
                    <a:lnTo>
                      <a:pt x="526" y="456"/>
                    </a:lnTo>
                    <a:lnTo>
                      <a:pt x="528" y="456"/>
                    </a:lnTo>
                    <a:lnTo>
                      <a:pt x="529" y="454"/>
                    </a:lnTo>
                    <a:lnTo>
                      <a:pt x="531" y="454"/>
                    </a:lnTo>
                    <a:lnTo>
                      <a:pt x="531" y="452"/>
                    </a:lnTo>
                    <a:lnTo>
                      <a:pt x="531" y="454"/>
                    </a:lnTo>
                    <a:lnTo>
                      <a:pt x="532" y="457"/>
                    </a:lnTo>
                    <a:lnTo>
                      <a:pt x="532" y="462"/>
                    </a:lnTo>
                    <a:lnTo>
                      <a:pt x="531" y="468"/>
                    </a:lnTo>
                    <a:lnTo>
                      <a:pt x="529" y="473"/>
                    </a:lnTo>
                    <a:lnTo>
                      <a:pt x="528" y="476"/>
                    </a:lnTo>
                    <a:lnTo>
                      <a:pt x="526" y="479"/>
                    </a:lnTo>
                    <a:lnTo>
                      <a:pt x="523" y="480"/>
                    </a:lnTo>
                    <a:lnTo>
                      <a:pt x="520" y="482"/>
                    </a:lnTo>
                    <a:lnTo>
                      <a:pt x="517" y="483"/>
                    </a:lnTo>
                    <a:lnTo>
                      <a:pt x="514" y="483"/>
                    </a:lnTo>
                    <a:lnTo>
                      <a:pt x="512" y="485"/>
                    </a:lnTo>
                    <a:lnTo>
                      <a:pt x="511" y="485"/>
                    </a:lnTo>
                    <a:lnTo>
                      <a:pt x="511" y="486"/>
                    </a:lnTo>
                    <a:lnTo>
                      <a:pt x="509" y="486"/>
                    </a:lnTo>
                    <a:lnTo>
                      <a:pt x="509" y="486"/>
                    </a:lnTo>
                    <a:lnTo>
                      <a:pt x="506" y="486"/>
                    </a:lnTo>
                    <a:lnTo>
                      <a:pt x="503" y="486"/>
                    </a:lnTo>
                    <a:lnTo>
                      <a:pt x="497" y="486"/>
                    </a:lnTo>
                    <a:lnTo>
                      <a:pt x="481" y="485"/>
                    </a:lnTo>
                    <a:lnTo>
                      <a:pt x="467" y="480"/>
                    </a:lnTo>
                    <a:lnTo>
                      <a:pt x="454" y="477"/>
                    </a:lnTo>
                    <a:lnTo>
                      <a:pt x="438" y="479"/>
                    </a:lnTo>
                    <a:lnTo>
                      <a:pt x="430" y="482"/>
                    </a:lnTo>
                    <a:lnTo>
                      <a:pt x="426" y="485"/>
                    </a:lnTo>
                    <a:lnTo>
                      <a:pt x="423" y="486"/>
                    </a:lnTo>
                    <a:lnTo>
                      <a:pt x="419" y="490"/>
                    </a:lnTo>
                    <a:lnTo>
                      <a:pt x="419" y="493"/>
                    </a:lnTo>
                    <a:lnTo>
                      <a:pt x="419" y="496"/>
                    </a:lnTo>
                    <a:lnTo>
                      <a:pt x="419" y="499"/>
                    </a:lnTo>
                    <a:lnTo>
                      <a:pt x="421" y="502"/>
                    </a:lnTo>
                    <a:lnTo>
                      <a:pt x="421" y="505"/>
                    </a:lnTo>
                    <a:lnTo>
                      <a:pt x="423" y="507"/>
                    </a:lnTo>
                    <a:lnTo>
                      <a:pt x="426" y="507"/>
                    </a:lnTo>
                    <a:lnTo>
                      <a:pt x="427" y="508"/>
                    </a:lnTo>
                    <a:lnTo>
                      <a:pt x="427" y="508"/>
                    </a:lnTo>
                    <a:lnTo>
                      <a:pt x="429" y="508"/>
                    </a:lnTo>
                    <a:lnTo>
                      <a:pt x="429" y="508"/>
                    </a:lnTo>
                    <a:lnTo>
                      <a:pt x="426" y="510"/>
                    </a:lnTo>
                    <a:lnTo>
                      <a:pt x="423" y="511"/>
                    </a:lnTo>
                    <a:lnTo>
                      <a:pt x="416" y="514"/>
                    </a:lnTo>
                    <a:lnTo>
                      <a:pt x="413" y="516"/>
                    </a:lnTo>
                    <a:lnTo>
                      <a:pt x="410" y="516"/>
                    </a:lnTo>
                    <a:lnTo>
                      <a:pt x="404" y="516"/>
                    </a:lnTo>
                    <a:lnTo>
                      <a:pt x="395" y="519"/>
                    </a:lnTo>
                    <a:lnTo>
                      <a:pt x="390" y="521"/>
                    </a:lnTo>
                    <a:lnTo>
                      <a:pt x="387" y="522"/>
                    </a:lnTo>
                    <a:lnTo>
                      <a:pt x="384" y="521"/>
                    </a:lnTo>
                    <a:lnTo>
                      <a:pt x="382" y="521"/>
                    </a:lnTo>
                    <a:lnTo>
                      <a:pt x="381" y="519"/>
                    </a:lnTo>
                    <a:lnTo>
                      <a:pt x="379" y="519"/>
                    </a:lnTo>
                    <a:lnTo>
                      <a:pt x="379" y="517"/>
                    </a:lnTo>
                    <a:lnTo>
                      <a:pt x="379" y="519"/>
                    </a:lnTo>
                    <a:lnTo>
                      <a:pt x="378" y="519"/>
                    </a:lnTo>
                    <a:lnTo>
                      <a:pt x="376" y="522"/>
                    </a:lnTo>
                    <a:lnTo>
                      <a:pt x="375" y="527"/>
                    </a:lnTo>
                    <a:lnTo>
                      <a:pt x="371" y="539"/>
                    </a:lnTo>
                    <a:lnTo>
                      <a:pt x="370" y="548"/>
                    </a:lnTo>
                    <a:lnTo>
                      <a:pt x="370" y="558"/>
                    </a:lnTo>
                    <a:lnTo>
                      <a:pt x="367" y="570"/>
                    </a:lnTo>
                    <a:lnTo>
                      <a:pt x="364" y="581"/>
                    </a:lnTo>
                    <a:lnTo>
                      <a:pt x="358" y="592"/>
                    </a:lnTo>
                    <a:lnTo>
                      <a:pt x="354" y="603"/>
                    </a:lnTo>
                    <a:lnTo>
                      <a:pt x="356" y="610"/>
                    </a:lnTo>
                    <a:lnTo>
                      <a:pt x="345" y="613"/>
                    </a:lnTo>
                    <a:lnTo>
                      <a:pt x="344" y="613"/>
                    </a:lnTo>
                    <a:lnTo>
                      <a:pt x="342" y="612"/>
                    </a:lnTo>
                    <a:lnTo>
                      <a:pt x="337" y="610"/>
                    </a:lnTo>
                    <a:lnTo>
                      <a:pt x="328" y="609"/>
                    </a:lnTo>
                    <a:lnTo>
                      <a:pt x="314" y="603"/>
                    </a:lnTo>
                    <a:lnTo>
                      <a:pt x="308" y="601"/>
                    </a:lnTo>
                    <a:lnTo>
                      <a:pt x="303" y="599"/>
                    </a:lnTo>
                    <a:lnTo>
                      <a:pt x="302" y="599"/>
                    </a:lnTo>
                    <a:lnTo>
                      <a:pt x="300" y="598"/>
                    </a:lnTo>
                    <a:lnTo>
                      <a:pt x="300" y="598"/>
                    </a:lnTo>
                    <a:lnTo>
                      <a:pt x="300" y="598"/>
                    </a:lnTo>
                    <a:lnTo>
                      <a:pt x="302" y="598"/>
                    </a:lnTo>
                    <a:lnTo>
                      <a:pt x="303" y="598"/>
                    </a:lnTo>
                    <a:lnTo>
                      <a:pt x="305" y="598"/>
                    </a:lnTo>
                    <a:lnTo>
                      <a:pt x="306" y="598"/>
                    </a:lnTo>
                    <a:lnTo>
                      <a:pt x="306" y="598"/>
                    </a:lnTo>
                    <a:lnTo>
                      <a:pt x="305" y="596"/>
                    </a:lnTo>
                    <a:lnTo>
                      <a:pt x="303" y="595"/>
                    </a:lnTo>
                    <a:lnTo>
                      <a:pt x="296" y="587"/>
                    </a:lnTo>
                    <a:lnTo>
                      <a:pt x="288" y="578"/>
                    </a:lnTo>
                    <a:lnTo>
                      <a:pt x="279" y="570"/>
                    </a:lnTo>
                    <a:lnTo>
                      <a:pt x="271" y="567"/>
                    </a:lnTo>
                    <a:lnTo>
                      <a:pt x="263" y="565"/>
                    </a:lnTo>
                    <a:lnTo>
                      <a:pt x="254" y="567"/>
                    </a:lnTo>
                    <a:lnTo>
                      <a:pt x="240" y="567"/>
                    </a:lnTo>
                    <a:lnTo>
                      <a:pt x="221" y="568"/>
                    </a:lnTo>
                    <a:lnTo>
                      <a:pt x="206" y="570"/>
                    </a:lnTo>
                    <a:lnTo>
                      <a:pt x="187" y="570"/>
                    </a:lnTo>
                    <a:lnTo>
                      <a:pt x="172" y="570"/>
                    </a:lnTo>
                    <a:lnTo>
                      <a:pt x="158" y="572"/>
                    </a:lnTo>
                    <a:lnTo>
                      <a:pt x="149" y="572"/>
                    </a:lnTo>
                    <a:lnTo>
                      <a:pt x="144" y="573"/>
                    </a:lnTo>
                    <a:lnTo>
                      <a:pt x="144" y="572"/>
                    </a:lnTo>
                    <a:lnTo>
                      <a:pt x="142" y="570"/>
                    </a:lnTo>
                    <a:lnTo>
                      <a:pt x="139" y="567"/>
                    </a:lnTo>
                    <a:lnTo>
                      <a:pt x="136" y="564"/>
                    </a:lnTo>
                    <a:lnTo>
                      <a:pt x="133" y="559"/>
                    </a:lnTo>
                    <a:lnTo>
                      <a:pt x="130" y="555"/>
                    </a:lnTo>
                    <a:lnTo>
                      <a:pt x="127" y="550"/>
                    </a:lnTo>
                    <a:lnTo>
                      <a:pt x="118" y="544"/>
                    </a:lnTo>
                    <a:lnTo>
                      <a:pt x="107" y="541"/>
                    </a:lnTo>
                    <a:lnTo>
                      <a:pt x="91" y="539"/>
                    </a:lnTo>
                    <a:lnTo>
                      <a:pt x="82" y="539"/>
                    </a:lnTo>
                    <a:lnTo>
                      <a:pt x="76" y="539"/>
                    </a:lnTo>
                    <a:lnTo>
                      <a:pt x="67" y="539"/>
                    </a:lnTo>
                    <a:lnTo>
                      <a:pt x="56" y="539"/>
                    </a:lnTo>
                    <a:lnTo>
                      <a:pt x="39" y="539"/>
                    </a:lnTo>
                    <a:lnTo>
                      <a:pt x="23" y="539"/>
                    </a:lnTo>
                    <a:lnTo>
                      <a:pt x="14" y="534"/>
                    </a:lnTo>
                    <a:lnTo>
                      <a:pt x="8" y="531"/>
                    </a:lnTo>
                    <a:lnTo>
                      <a:pt x="6" y="527"/>
                    </a:lnTo>
                    <a:lnTo>
                      <a:pt x="5" y="510"/>
                    </a:lnTo>
                    <a:lnTo>
                      <a:pt x="3" y="494"/>
                    </a:lnTo>
                    <a:lnTo>
                      <a:pt x="2" y="490"/>
                    </a:lnTo>
                    <a:lnTo>
                      <a:pt x="0" y="486"/>
                    </a:lnTo>
                    <a:lnTo>
                      <a:pt x="0" y="483"/>
                    </a:lnTo>
                    <a:lnTo>
                      <a:pt x="0" y="482"/>
                    </a:lnTo>
                    <a:lnTo>
                      <a:pt x="2" y="480"/>
                    </a:lnTo>
                    <a:lnTo>
                      <a:pt x="2" y="480"/>
                    </a:lnTo>
                    <a:lnTo>
                      <a:pt x="2" y="479"/>
                    </a:lnTo>
                    <a:lnTo>
                      <a:pt x="3" y="477"/>
                    </a:lnTo>
                    <a:lnTo>
                      <a:pt x="3" y="474"/>
                    </a:lnTo>
                    <a:lnTo>
                      <a:pt x="3" y="466"/>
                    </a:lnTo>
                    <a:lnTo>
                      <a:pt x="5" y="456"/>
                    </a:lnTo>
                    <a:lnTo>
                      <a:pt x="8" y="443"/>
                    </a:lnTo>
                    <a:lnTo>
                      <a:pt x="11" y="432"/>
                    </a:lnTo>
                    <a:lnTo>
                      <a:pt x="12" y="425"/>
                    </a:lnTo>
                    <a:lnTo>
                      <a:pt x="12" y="421"/>
                    </a:lnTo>
                    <a:lnTo>
                      <a:pt x="40" y="411"/>
                    </a:lnTo>
                    <a:lnTo>
                      <a:pt x="59" y="387"/>
                    </a:lnTo>
                    <a:lnTo>
                      <a:pt x="59" y="387"/>
                    </a:lnTo>
                    <a:lnTo>
                      <a:pt x="59" y="387"/>
                    </a:lnTo>
                    <a:lnTo>
                      <a:pt x="59" y="386"/>
                    </a:lnTo>
                    <a:lnTo>
                      <a:pt x="60" y="384"/>
                    </a:lnTo>
                    <a:lnTo>
                      <a:pt x="60" y="380"/>
                    </a:lnTo>
                    <a:lnTo>
                      <a:pt x="62" y="377"/>
                    </a:lnTo>
                    <a:lnTo>
                      <a:pt x="63" y="372"/>
                    </a:lnTo>
                    <a:lnTo>
                      <a:pt x="65" y="367"/>
                    </a:lnTo>
                    <a:lnTo>
                      <a:pt x="67" y="364"/>
                    </a:lnTo>
                    <a:lnTo>
                      <a:pt x="68" y="361"/>
                    </a:lnTo>
                    <a:lnTo>
                      <a:pt x="68" y="360"/>
                    </a:lnTo>
                    <a:lnTo>
                      <a:pt x="96" y="350"/>
                    </a:lnTo>
                    <a:lnTo>
                      <a:pt x="97" y="347"/>
                    </a:lnTo>
                    <a:lnTo>
                      <a:pt x="101" y="341"/>
                    </a:lnTo>
                    <a:lnTo>
                      <a:pt x="102" y="333"/>
                    </a:lnTo>
                    <a:lnTo>
                      <a:pt x="104" y="322"/>
                    </a:lnTo>
                    <a:lnTo>
                      <a:pt x="104" y="315"/>
                    </a:lnTo>
                    <a:lnTo>
                      <a:pt x="104" y="310"/>
                    </a:lnTo>
                    <a:lnTo>
                      <a:pt x="104" y="307"/>
                    </a:lnTo>
                    <a:lnTo>
                      <a:pt x="104" y="305"/>
                    </a:lnTo>
                    <a:lnTo>
                      <a:pt x="104" y="304"/>
                    </a:lnTo>
                    <a:lnTo>
                      <a:pt x="119" y="279"/>
                    </a:lnTo>
                    <a:lnTo>
                      <a:pt x="119" y="239"/>
                    </a:lnTo>
                    <a:lnTo>
                      <a:pt x="118" y="231"/>
                    </a:lnTo>
                    <a:lnTo>
                      <a:pt x="113" y="225"/>
                    </a:lnTo>
                    <a:lnTo>
                      <a:pt x="107" y="220"/>
                    </a:lnTo>
                    <a:lnTo>
                      <a:pt x="104" y="212"/>
                    </a:lnTo>
                    <a:lnTo>
                      <a:pt x="102" y="206"/>
                    </a:lnTo>
                    <a:lnTo>
                      <a:pt x="102" y="200"/>
                    </a:lnTo>
                    <a:lnTo>
                      <a:pt x="102" y="197"/>
                    </a:lnTo>
                    <a:lnTo>
                      <a:pt x="102" y="195"/>
                    </a:lnTo>
                    <a:lnTo>
                      <a:pt x="102" y="192"/>
                    </a:lnTo>
                    <a:lnTo>
                      <a:pt x="104" y="183"/>
                    </a:lnTo>
                    <a:lnTo>
                      <a:pt x="104" y="174"/>
                    </a:lnTo>
                    <a:lnTo>
                      <a:pt x="102" y="165"/>
                    </a:lnTo>
                    <a:lnTo>
                      <a:pt x="96" y="158"/>
                    </a:lnTo>
                    <a:lnTo>
                      <a:pt x="87" y="151"/>
                    </a:lnTo>
                    <a:lnTo>
                      <a:pt x="76" y="143"/>
                    </a:lnTo>
                    <a:lnTo>
                      <a:pt x="68" y="135"/>
                    </a:lnTo>
                    <a:lnTo>
                      <a:pt x="65" y="129"/>
                    </a:lnTo>
                    <a:lnTo>
                      <a:pt x="60" y="126"/>
                    </a:lnTo>
                    <a:lnTo>
                      <a:pt x="59" y="123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8" y="104"/>
                    </a:lnTo>
                    <a:lnTo>
                      <a:pt x="85" y="106"/>
                    </a:lnTo>
                    <a:lnTo>
                      <a:pt x="96" y="104"/>
                    </a:lnTo>
                    <a:lnTo>
                      <a:pt x="102" y="101"/>
                    </a:lnTo>
                    <a:lnTo>
                      <a:pt x="107" y="96"/>
                    </a:lnTo>
                    <a:lnTo>
                      <a:pt x="115" y="89"/>
                    </a:lnTo>
                    <a:lnTo>
                      <a:pt x="124" y="79"/>
                    </a:lnTo>
                    <a:lnTo>
                      <a:pt x="135" y="72"/>
                    </a:lnTo>
                    <a:lnTo>
                      <a:pt x="142" y="70"/>
                    </a:lnTo>
                    <a:lnTo>
                      <a:pt x="149" y="72"/>
                    </a:lnTo>
                    <a:lnTo>
                      <a:pt x="152" y="76"/>
                    </a:lnTo>
                    <a:lnTo>
                      <a:pt x="156" y="81"/>
                    </a:lnTo>
                    <a:lnTo>
                      <a:pt x="163" y="84"/>
                    </a:lnTo>
                    <a:lnTo>
                      <a:pt x="170" y="92"/>
                    </a:lnTo>
                    <a:lnTo>
                      <a:pt x="180" y="103"/>
                    </a:lnTo>
                    <a:lnTo>
                      <a:pt x="190" y="115"/>
                    </a:lnTo>
                    <a:lnTo>
                      <a:pt x="203" y="124"/>
                    </a:lnTo>
                    <a:lnTo>
                      <a:pt x="217" y="129"/>
                    </a:lnTo>
                    <a:lnTo>
                      <a:pt x="229" y="127"/>
                    </a:lnTo>
                    <a:lnTo>
                      <a:pt x="240" y="121"/>
                    </a:lnTo>
                    <a:lnTo>
                      <a:pt x="248" y="112"/>
                    </a:lnTo>
                    <a:lnTo>
                      <a:pt x="255" y="106"/>
                    </a:lnTo>
                    <a:lnTo>
                      <a:pt x="263" y="104"/>
                    </a:lnTo>
                    <a:lnTo>
                      <a:pt x="269" y="104"/>
                    </a:lnTo>
                    <a:lnTo>
                      <a:pt x="279" y="104"/>
                    </a:lnTo>
                    <a:lnTo>
                      <a:pt x="294" y="106"/>
                    </a:lnTo>
                    <a:lnTo>
                      <a:pt x="311" y="106"/>
                    </a:lnTo>
                    <a:lnTo>
                      <a:pt x="330" y="107"/>
                    </a:lnTo>
                    <a:lnTo>
                      <a:pt x="341" y="104"/>
                    </a:lnTo>
                    <a:lnTo>
                      <a:pt x="350" y="100"/>
                    </a:lnTo>
                    <a:lnTo>
                      <a:pt x="358" y="93"/>
                    </a:lnTo>
                    <a:lnTo>
                      <a:pt x="362" y="87"/>
                    </a:lnTo>
                    <a:lnTo>
                      <a:pt x="368" y="79"/>
                    </a:lnTo>
                    <a:lnTo>
                      <a:pt x="379" y="75"/>
                    </a:lnTo>
                    <a:lnTo>
                      <a:pt x="398" y="72"/>
                    </a:lnTo>
                    <a:lnTo>
                      <a:pt x="412" y="72"/>
                    </a:lnTo>
                    <a:lnTo>
                      <a:pt x="426" y="72"/>
                    </a:lnTo>
                    <a:lnTo>
                      <a:pt x="438" y="73"/>
                    </a:lnTo>
                    <a:lnTo>
                      <a:pt x="449" y="72"/>
                    </a:lnTo>
                    <a:lnTo>
                      <a:pt x="457" y="69"/>
                    </a:lnTo>
                    <a:lnTo>
                      <a:pt x="464" y="58"/>
                    </a:lnTo>
                    <a:lnTo>
                      <a:pt x="471" y="41"/>
                    </a:lnTo>
                    <a:lnTo>
                      <a:pt x="477" y="34"/>
                    </a:lnTo>
                    <a:lnTo>
                      <a:pt x="484" y="31"/>
                    </a:lnTo>
                    <a:lnTo>
                      <a:pt x="494" y="30"/>
                    </a:lnTo>
                    <a:lnTo>
                      <a:pt x="503" y="28"/>
                    </a:lnTo>
                    <a:lnTo>
                      <a:pt x="509" y="25"/>
                    </a:lnTo>
                    <a:lnTo>
                      <a:pt x="522" y="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F8716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8" name="Freeform 68"/>
            <p:cNvSpPr>
              <a:spLocks/>
            </p:cNvSpPr>
            <p:nvPr/>
          </p:nvSpPr>
          <p:spPr bwMode="auto">
            <a:xfrm>
              <a:off x="3940278" y="2590027"/>
              <a:ext cx="29840" cy="13677"/>
            </a:xfrm>
            <a:custGeom>
              <a:avLst/>
              <a:gdLst>
                <a:gd name="T0" fmla="*/ 0 w 24"/>
                <a:gd name="T1" fmla="*/ 0 h 11"/>
                <a:gd name="T2" fmla="*/ 6 w 24"/>
                <a:gd name="T3" fmla="*/ 3 h 11"/>
                <a:gd name="T4" fmla="*/ 13 w 24"/>
                <a:gd name="T5" fmla="*/ 7 h 11"/>
                <a:gd name="T6" fmla="*/ 23 w 24"/>
                <a:gd name="T7" fmla="*/ 11 h 11"/>
                <a:gd name="T8" fmla="*/ 24 w 24"/>
                <a:gd name="T9" fmla="*/ 11 h 11"/>
                <a:gd name="T10" fmla="*/ 18 w 24"/>
                <a:gd name="T11" fmla="*/ 9 h 11"/>
                <a:gd name="T12" fmla="*/ 12 w 24"/>
                <a:gd name="T13" fmla="*/ 7 h 11"/>
                <a:gd name="T14" fmla="*/ 7 w 24"/>
                <a:gd name="T15" fmla="*/ 4 h 11"/>
                <a:gd name="T16" fmla="*/ 3 w 24"/>
                <a:gd name="T17" fmla="*/ 3 h 11"/>
                <a:gd name="T18" fmla="*/ 0 w 24"/>
                <a:gd name="T19" fmla="*/ 0 h 11"/>
                <a:gd name="T20" fmla="*/ 0 w 24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0" y="0"/>
                  </a:moveTo>
                  <a:lnTo>
                    <a:pt x="6" y="3"/>
                  </a:lnTo>
                  <a:lnTo>
                    <a:pt x="13" y="7"/>
                  </a:lnTo>
                  <a:lnTo>
                    <a:pt x="23" y="11"/>
                  </a:lnTo>
                  <a:lnTo>
                    <a:pt x="24" y="11"/>
                  </a:lnTo>
                  <a:lnTo>
                    <a:pt x="18" y="9"/>
                  </a:lnTo>
                  <a:lnTo>
                    <a:pt x="12" y="7"/>
                  </a:lnTo>
                  <a:lnTo>
                    <a:pt x="7" y="4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70"/>
            <p:cNvSpPr>
              <a:spLocks/>
            </p:cNvSpPr>
            <p:nvPr/>
          </p:nvSpPr>
          <p:spPr bwMode="auto">
            <a:xfrm>
              <a:off x="3970118" y="2603704"/>
              <a:ext cx="12434" cy="4973"/>
            </a:xfrm>
            <a:custGeom>
              <a:avLst/>
              <a:gdLst>
                <a:gd name="T0" fmla="*/ 0 w 10"/>
                <a:gd name="T1" fmla="*/ 0 h 4"/>
                <a:gd name="T2" fmla="*/ 3 w 10"/>
                <a:gd name="T3" fmla="*/ 1 h 4"/>
                <a:gd name="T4" fmla="*/ 7 w 10"/>
                <a:gd name="T5" fmla="*/ 3 h 4"/>
                <a:gd name="T6" fmla="*/ 10 w 10"/>
                <a:gd name="T7" fmla="*/ 3 h 4"/>
                <a:gd name="T8" fmla="*/ 10 w 10"/>
                <a:gd name="T9" fmla="*/ 4 h 4"/>
                <a:gd name="T10" fmla="*/ 10 w 10"/>
                <a:gd name="T11" fmla="*/ 4 h 4"/>
                <a:gd name="T12" fmla="*/ 10 w 10"/>
                <a:gd name="T13" fmla="*/ 4 h 4"/>
                <a:gd name="T14" fmla="*/ 8 w 10"/>
                <a:gd name="T15" fmla="*/ 3 h 4"/>
                <a:gd name="T16" fmla="*/ 3 w 10"/>
                <a:gd name="T17" fmla="*/ 3 h 4"/>
                <a:gd name="T18" fmla="*/ 0 w 10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3" y="1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Freeform 71"/>
            <p:cNvSpPr>
              <a:spLocks/>
            </p:cNvSpPr>
            <p:nvPr/>
          </p:nvSpPr>
          <p:spPr bwMode="auto">
            <a:xfrm>
              <a:off x="3926601" y="2580080"/>
              <a:ext cx="8704" cy="6217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1 w 7"/>
                <a:gd name="T5" fmla="*/ 2 h 5"/>
                <a:gd name="T6" fmla="*/ 3 w 7"/>
                <a:gd name="T7" fmla="*/ 3 h 5"/>
                <a:gd name="T8" fmla="*/ 7 w 7"/>
                <a:gd name="T9" fmla="*/ 5 h 5"/>
                <a:gd name="T10" fmla="*/ 4 w 7"/>
                <a:gd name="T11" fmla="*/ 5 h 5"/>
                <a:gd name="T12" fmla="*/ 1 w 7"/>
                <a:gd name="T13" fmla="*/ 3 h 5"/>
                <a:gd name="T14" fmla="*/ 0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5"/>
                  </a:lnTo>
                  <a:lnTo>
                    <a:pt x="4" y="5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Freeform 72"/>
            <p:cNvSpPr>
              <a:spLocks/>
            </p:cNvSpPr>
            <p:nvPr/>
          </p:nvSpPr>
          <p:spPr bwMode="auto">
            <a:xfrm>
              <a:off x="4356801" y="2608678"/>
              <a:ext cx="8704" cy="12434"/>
            </a:xfrm>
            <a:custGeom>
              <a:avLst/>
              <a:gdLst>
                <a:gd name="T0" fmla="*/ 7 w 7"/>
                <a:gd name="T1" fmla="*/ 0 h 10"/>
                <a:gd name="T2" fmla="*/ 5 w 7"/>
                <a:gd name="T3" fmla="*/ 3 h 10"/>
                <a:gd name="T4" fmla="*/ 4 w 7"/>
                <a:gd name="T5" fmla="*/ 5 h 10"/>
                <a:gd name="T6" fmla="*/ 2 w 7"/>
                <a:gd name="T7" fmla="*/ 8 h 10"/>
                <a:gd name="T8" fmla="*/ 2 w 7"/>
                <a:gd name="T9" fmla="*/ 8 h 10"/>
                <a:gd name="T10" fmla="*/ 0 w 7"/>
                <a:gd name="T11" fmla="*/ 10 h 10"/>
                <a:gd name="T12" fmla="*/ 0 w 7"/>
                <a:gd name="T13" fmla="*/ 8 h 10"/>
                <a:gd name="T14" fmla="*/ 2 w 7"/>
                <a:gd name="T15" fmla="*/ 6 h 10"/>
                <a:gd name="T16" fmla="*/ 5 w 7"/>
                <a:gd name="T17" fmla="*/ 5 h 10"/>
                <a:gd name="T18" fmla="*/ 7 w 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7" y="0"/>
                  </a:moveTo>
                  <a:lnTo>
                    <a:pt x="5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Freeform 73"/>
            <p:cNvSpPr>
              <a:spLocks/>
            </p:cNvSpPr>
            <p:nvPr/>
          </p:nvSpPr>
          <p:spPr bwMode="auto">
            <a:xfrm>
              <a:off x="3935304" y="2586297"/>
              <a:ext cx="4973" cy="3730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1 h 3"/>
                <a:gd name="T4" fmla="*/ 4 w 4"/>
                <a:gd name="T5" fmla="*/ 3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1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3211673" y="1667460"/>
              <a:ext cx="1809078" cy="2051531"/>
              <a:chOff x="4645907" y="1487805"/>
              <a:chExt cx="1809078" cy="2051531"/>
            </a:xfrm>
            <a:grpFill/>
          </p:grpSpPr>
          <p:sp>
            <p:nvSpPr>
              <p:cNvPr id="249" name="Freeform 69"/>
              <p:cNvSpPr>
                <a:spLocks/>
              </p:cNvSpPr>
              <p:nvPr/>
            </p:nvSpPr>
            <p:spPr bwMode="auto">
              <a:xfrm>
                <a:off x="5281261" y="1487805"/>
                <a:ext cx="667681" cy="941218"/>
              </a:xfrm>
              <a:custGeom>
                <a:avLst/>
                <a:gdLst>
                  <a:gd name="T0" fmla="*/ 440 w 537"/>
                  <a:gd name="T1" fmla="*/ 14 h 757"/>
                  <a:gd name="T2" fmla="*/ 444 w 537"/>
                  <a:gd name="T3" fmla="*/ 67 h 757"/>
                  <a:gd name="T4" fmla="*/ 451 w 537"/>
                  <a:gd name="T5" fmla="*/ 93 h 757"/>
                  <a:gd name="T6" fmla="*/ 469 w 537"/>
                  <a:gd name="T7" fmla="*/ 98 h 757"/>
                  <a:gd name="T8" fmla="*/ 468 w 537"/>
                  <a:gd name="T9" fmla="*/ 92 h 757"/>
                  <a:gd name="T10" fmla="*/ 496 w 537"/>
                  <a:gd name="T11" fmla="*/ 138 h 757"/>
                  <a:gd name="T12" fmla="*/ 494 w 537"/>
                  <a:gd name="T13" fmla="*/ 166 h 757"/>
                  <a:gd name="T14" fmla="*/ 410 w 537"/>
                  <a:gd name="T15" fmla="*/ 155 h 757"/>
                  <a:gd name="T16" fmla="*/ 403 w 537"/>
                  <a:gd name="T17" fmla="*/ 181 h 757"/>
                  <a:gd name="T18" fmla="*/ 446 w 537"/>
                  <a:gd name="T19" fmla="*/ 202 h 757"/>
                  <a:gd name="T20" fmla="*/ 465 w 537"/>
                  <a:gd name="T21" fmla="*/ 211 h 757"/>
                  <a:gd name="T22" fmla="*/ 482 w 537"/>
                  <a:gd name="T23" fmla="*/ 237 h 757"/>
                  <a:gd name="T24" fmla="*/ 514 w 537"/>
                  <a:gd name="T25" fmla="*/ 254 h 757"/>
                  <a:gd name="T26" fmla="*/ 536 w 537"/>
                  <a:gd name="T27" fmla="*/ 298 h 757"/>
                  <a:gd name="T28" fmla="*/ 469 w 537"/>
                  <a:gd name="T29" fmla="*/ 344 h 757"/>
                  <a:gd name="T30" fmla="*/ 479 w 537"/>
                  <a:gd name="T31" fmla="*/ 412 h 757"/>
                  <a:gd name="T32" fmla="*/ 472 w 537"/>
                  <a:gd name="T33" fmla="*/ 457 h 757"/>
                  <a:gd name="T34" fmla="*/ 463 w 537"/>
                  <a:gd name="T35" fmla="*/ 550 h 757"/>
                  <a:gd name="T36" fmla="*/ 522 w 537"/>
                  <a:gd name="T37" fmla="*/ 619 h 757"/>
                  <a:gd name="T38" fmla="*/ 457 w 537"/>
                  <a:gd name="T39" fmla="*/ 706 h 757"/>
                  <a:gd name="T40" fmla="*/ 414 w 537"/>
                  <a:gd name="T41" fmla="*/ 751 h 757"/>
                  <a:gd name="T42" fmla="*/ 347 w 537"/>
                  <a:gd name="T43" fmla="*/ 739 h 757"/>
                  <a:gd name="T44" fmla="*/ 324 w 537"/>
                  <a:gd name="T45" fmla="*/ 732 h 757"/>
                  <a:gd name="T46" fmla="*/ 290 w 537"/>
                  <a:gd name="T47" fmla="*/ 740 h 757"/>
                  <a:gd name="T48" fmla="*/ 268 w 537"/>
                  <a:gd name="T49" fmla="*/ 737 h 757"/>
                  <a:gd name="T50" fmla="*/ 169 w 537"/>
                  <a:gd name="T51" fmla="*/ 736 h 757"/>
                  <a:gd name="T52" fmla="*/ 121 w 537"/>
                  <a:gd name="T53" fmla="*/ 756 h 757"/>
                  <a:gd name="T54" fmla="*/ 109 w 537"/>
                  <a:gd name="T55" fmla="*/ 754 h 757"/>
                  <a:gd name="T56" fmla="*/ 98 w 537"/>
                  <a:gd name="T57" fmla="*/ 711 h 757"/>
                  <a:gd name="T58" fmla="*/ 123 w 537"/>
                  <a:gd name="T59" fmla="*/ 683 h 757"/>
                  <a:gd name="T60" fmla="*/ 140 w 537"/>
                  <a:gd name="T61" fmla="*/ 654 h 757"/>
                  <a:gd name="T62" fmla="*/ 133 w 537"/>
                  <a:gd name="T63" fmla="*/ 654 h 757"/>
                  <a:gd name="T64" fmla="*/ 110 w 537"/>
                  <a:gd name="T65" fmla="*/ 641 h 757"/>
                  <a:gd name="T66" fmla="*/ 126 w 537"/>
                  <a:gd name="T67" fmla="*/ 615 h 757"/>
                  <a:gd name="T68" fmla="*/ 87 w 537"/>
                  <a:gd name="T69" fmla="*/ 601 h 757"/>
                  <a:gd name="T70" fmla="*/ 95 w 537"/>
                  <a:gd name="T71" fmla="*/ 584 h 757"/>
                  <a:gd name="T72" fmla="*/ 88 w 537"/>
                  <a:gd name="T73" fmla="*/ 575 h 757"/>
                  <a:gd name="T74" fmla="*/ 85 w 537"/>
                  <a:gd name="T75" fmla="*/ 562 h 757"/>
                  <a:gd name="T76" fmla="*/ 47 w 537"/>
                  <a:gd name="T77" fmla="*/ 565 h 757"/>
                  <a:gd name="T78" fmla="*/ 40 w 537"/>
                  <a:gd name="T79" fmla="*/ 513 h 757"/>
                  <a:gd name="T80" fmla="*/ 25 w 537"/>
                  <a:gd name="T81" fmla="*/ 437 h 757"/>
                  <a:gd name="T82" fmla="*/ 14 w 537"/>
                  <a:gd name="T83" fmla="*/ 434 h 757"/>
                  <a:gd name="T84" fmla="*/ 33 w 537"/>
                  <a:gd name="T85" fmla="*/ 384 h 757"/>
                  <a:gd name="T86" fmla="*/ 30 w 537"/>
                  <a:gd name="T87" fmla="*/ 363 h 757"/>
                  <a:gd name="T88" fmla="*/ 10 w 537"/>
                  <a:gd name="T89" fmla="*/ 336 h 757"/>
                  <a:gd name="T90" fmla="*/ 25 w 537"/>
                  <a:gd name="T91" fmla="*/ 305 h 757"/>
                  <a:gd name="T92" fmla="*/ 22 w 537"/>
                  <a:gd name="T93" fmla="*/ 274 h 757"/>
                  <a:gd name="T94" fmla="*/ 33 w 537"/>
                  <a:gd name="T95" fmla="*/ 267 h 757"/>
                  <a:gd name="T96" fmla="*/ 54 w 537"/>
                  <a:gd name="T97" fmla="*/ 253 h 757"/>
                  <a:gd name="T98" fmla="*/ 113 w 537"/>
                  <a:gd name="T99" fmla="*/ 239 h 757"/>
                  <a:gd name="T100" fmla="*/ 163 w 537"/>
                  <a:gd name="T101" fmla="*/ 222 h 757"/>
                  <a:gd name="T102" fmla="*/ 178 w 537"/>
                  <a:gd name="T103" fmla="*/ 223 h 757"/>
                  <a:gd name="T104" fmla="*/ 201 w 537"/>
                  <a:gd name="T105" fmla="*/ 195 h 757"/>
                  <a:gd name="T106" fmla="*/ 150 w 537"/>
                  <a:gd name="T107" fmla="*/ 152 h 757"/>
                  <a:gd name="T108" fmla="*/ 135 w 537"/>
                  <a:gd name="T109" fmla="*/ 138 h 757"/>
                  <a:gd name="T110" fmla="*/ 163 w 537"/>
                  <a:gd name="T111" fmla="*/ 96 h 757"/>
                  <a:gd name="T112" fmla="*/ 191 w 537"/>
                  <a:gd name="T113" fmla="*/ 79 h 757"/>
                  <a:gd name="T114" fmla="*/ 198 w 537"/>
                  <a:gd name="T115" fmla="*/ 68 h 757"/>
                  <a:gd name="T116" fmla="*/ 220 w 537"/>
                  <a:gd name="T117" fmla="*/ 45 h 757"/>
                  <a:gd name="T118" fmla="*/ 322 w 537"/>
                  <a:gd name="T119" fmla="*/ 28 h 757"/>
                  <a:gd name="T120" fmla="*/ 341 w 537"/>
                  <a:gd name="T121" fmla="*/ 36 h 757"/>
                  <a:gd name="T122" fmla="*/ 378 w 537"/>
                  <a:gd name="T123" fmla="*/ 30 h 757"/>
                  <a:gd name="T124" fmla="*/ 384 w 537"/>
                  <a:gd name="T125" fmla="*/ 13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37" h="757">
                    <a:moveTo>
                      <a:pt x="420" y="0"/>
                    </a:moveTo>
                    <a:lnTo>
                      <a:pt x="421" y="2"/>
                    </a:lnTo>
                    <a:lnTo>
                      <a:pt x="423" y="2"/>
                    </a:lnTo>
                    <a:lnTo>
                      <a:pt x="426" y="3"/>
                    </a:lnTo>
                    <a:lnTo>
                      <a:pt x="431" y="5"/>
                    </a:lnTo>
                    <a:lnTo>
                      <a:pt x="434" y="7"/>
                    </a:lnTo>
                    <a:lnTo>
                      <a:pt x="437" y="10"/>
                    </a:lnTo>
                    <a:lnTo>
                      <a:pt x="440" y="14"/>
                    </a:lnTo>
                    <a:lnTo>
                      <a:pt x="440" y="19"/>
                    </a:lnTo>
                    <a:lnTo>
                      <a:pt x="441" y="30"/>
                    </a:lnTo>
                    <a:lnTo>
                      <a:pt x="443" y="42"/>
                    </a:lnTo>
                    <a:lnTo>
                      <a:pt x="444" y="55"/>
                    </a:lnTo>
                    <a:lnTo>
                      <a:pt x="444" y="64"/>
                    </a:lnTo>
                    <a:lnTo>
                      <a:pt x="446" y="67"/>
                    </a:lnTo>
                    <a:lnTo>
                      <a:pt x="446" y="67"/>
                    </a:lnTo>
                    <a:lnTo>
                      <a:pt x="444" y="67"/>
                    </a:lnTo>
                    <a:lnTo>
                      <a:pt x="444" y="68"/>
                    </a:lnTo>
                    <a:lnTo>
                      <a:pt x="444" y="70"/>
                    </a:lnTo>
                    <a:lnTo>
                      <a:pt x="444" y="73"/>
                    </a:lnTo>
                    <a:lnTo>
                      <a:pt x="444" y="76"/>
                    </a:lnTo>
                    <a:lnTo>
                      <a:pt x="446" y="82"/>
                    </a:lnTo>
                    <a:lnTo>
                      <a:pt x="448" y="87"/>
                    </a:lnTo>
                    <a:lnTo>
                      <a:pt x="449" y="92"/>
                    </a:lnTo>
                    <a:lnTo>
                      <a:pt x="451" y="93"/>
                    </a:lnTo>
                    <a:lnTo>
                      <a:pt x="454" y="95"/>
                    </a:lnTo>
                    <a:lnTo>
                      <a:pt x="458" y="96"/>
                    </a:lnTo>
                    <a:lnTo>
                      <a:pt x="462" y="98"/>
                    </a:lnTo>
                    <a:lnTo>
                      <a:pt x="466" y="99"/>
                    </a:lnTo>
                    <a:lnTo>
                      <a:pt x="468" y="101"/>
                    </a:lnTo>
                    <a:lnTo>
                      <a:pt x="468" y="99"/>
                    </a:lnTo>
                    <a:lnTo>
                      <a:pt x="469" y="99"/>
                    </a:lnTo>
                    <a:lnTo>
                      <a:pt x="469" y="98"/>
                    </a:lnTo>
                    <a:lnTo>
                      <a:pt x="468" y="96"/>
                    </a:lnTo>
                    <a:lnTo>
                      <a:pt x="468" y="95"/>
                    </a:lnTo>
                    <a:lnTo>
                      <a:pt x="468" y="93"/>
                    </a:lnTo>
                    <a:lnTo>
                      <a:pt x="466" y="92"/>
                    </a:lnTo>
                    <a:lnTo>
                      <a:pt x="466" y="90"/>
                    </a:lnTo>
                    <a:lnTo>
                      <a:pt x="466" y="90"/>
                    </a:lnTo>
                    <a:lnTo>
                      <a:pt x="468" y="90"/>
                    </a:lnTo>
                    <a:lnTo>
                      <a:pt x="468" y="92"/>
                    </a:lnTo>
                    <a:lnTo>
                      <a:pt x="469" y="95"/>
                    </a:lnTo>
                    <a:lnTo>
                      <a:pt x="472" y="99"/>
                    </a:lnTo>
                    <a:lnTo>
                      <a:pt x="475" y="106"/>
                    </a:lnTo>
                    <a:lnTo>
                      <a:pt x="485" y="118"/>
                    </a:lnTo>
                    <a:lnTo>
                      <a:pt x="489" y="129"/>
                    </a:lnTo>
                    <a:lnTo>
                      <a:pt x="494" y="133"/>
                    </a:lnTo>
                    <a:lnTo>
                      <a:pt x="496" y="137"/>
                    </a:lnTo>
                    <a:lnTo>
                      <a:pt x="496" y="138"/>
                    </a:lnTo>
                    <a:lnTo>
                      <a:pt x="496" y="138"/>
                    </a:lnTo>
                    <a:lnTo>
                      <a:pt x="502" y="154"/>
                    </a:lnTo>
                    <a:lnTo>
                      <a:pt x="502" y="154"/>
                    </a:lnTo>
                    <a:lnTo>
                      <a:pt x="502" y="155"/>
                    </a:lnTo>
                    <a:lnTo>
                      <a:pt x="502" y="157"/>
                    </a:lnTo>
                    <a:lnTo>
                      <a:pt x="500" y="160"/>
                    </a:lnTo>
                    <a:lnTo>
                      <a:pt x="497" y="163"/>
                    </a:lnTo>
                    <a:lnTo>
                      <a:pt x="494" y="166"/>
                    </a:lnTo>
                    <a:lnTo>
                      <a:pt x="483" y="169"/>
                    </a:lnTo>
                    <a:lnTo>
                      <a:pt x="472" y="169"/>
                    </a:lnTo>
                    <a:lnTo>
                      <a:pt x="458" y="168"/>
                    </a:lnTo>
                    <a:lnTo>
                      <a:pt x="446" y="168"/>
                    </a:lnTo>
                    <a:lnTo>
                      <a:pt x="434" y="164"/>
                    </a:lnTo>
                    <a:lnTo>
                      <a:pt x="421" y="160"/>
                    </a:lnTo>
                    <a:lnTo>
                      <a:pt x="414" y="157"/>
                    </a:lnTo>
                    <a:lnTo>
                      <a:pt x="410" y="155"/>
                    </a:lnTo>
                    <a:lnTo>
                      <a:pt x="409" y="157"/>
                    </a:lnTo>
                    <a:lnTo>
                      <a:pt x="409" y="158"/>
                    </a:lnTo>
                    <a:lnTo>
                      <a:pt x="407" y="161"/>
                    </a:lnTo>
                    <a:lnTo>
                      <a:pt x="406" y="164"/>
                    </a:lnTo>
                    <a:lnTo>
                      <a:pt x="404" y="169"/>
                    </a:lnTo>
                    <a:lnTo>
                      <a:pt x="403" y="174"/>
                    </a:lnTo>
                    <a:lnTo>
                      <a:pt x="403" y="178"/>
                    </a:lnTo>
                    <a:lnTo>
                      <a:pt x="403" y="181"/>
                    </a:lnTo>
                    <a:lnTo>
                      <a:pt x="403" y="186"/>
                    </a:lnTo>
                    <a:lnTo>
                      <a:pt x="404" y="189"/>
                    </a:lnTo>
                    <a:lnTo>
                      <a:pt x="406" y="194"/>
                    </a:lnTo>
                    <a:lnTo>
                      <a:pt x="407" y="197"/>
                    </a:lnTo>
                    <a:lnTo>
                      <a:pt x="410" y="198"/>
                    </a:lnTo>
                    <a:lnTo>
                      <a:pt x="415" y="200"/>
                    </a:lnTo>
                    <a:lnTo>
                      <a:pt x="420" y="202"/>
                    </a:lnTo>
                    <a:lnTo>
                      <a:pt x="446" y="202"/>
                    </a:lnTo>
                    <a:lnTo>
                      <a:pt x="449" y="202"/>
                    </a:lnTo>
                    <a:lnTo>
                      <a:pt x="451" y="200"/>
                    </a:lnTo>
                    <a:lnTo>
                      <a:pt x="454" y="200"/>
                    </a:lnTo>
                    <a:lnTo>
                      <a:pt x="455" y="200"/>
                    </a:lnTo>
                    <a:lnTo>
                      <a:pt x="457" y="202"/>
                    </a:lnTo>
                    <a:lnTo>
                      <a:pt x="458" y="203"/>
                    </a:lnTo>
                    <a:lnTo>
                      <a:pt x="462" y="206"/>
                    </a:lnTo>
                    <a:lnTo>
                      <a:pt x="465" y="211"/>
                    </a:lnTo>
                    <a:lnTo>
                      <a:pt x="468" y="215"/>
                    </a:lnTo>
                    <a:lnTo>
                      <a:pt x="472" y="223"/>
                    </a:lnTo>
                    <a:lnTo>
                      <a:pt x="475" y="228"/>
                    </a:lnTo>
                    <a:lnTo>
                      <a:pt x="479" y="231"/>
                    </a:lnTo>
                    <a:lnTo>
                      <a:pt x="480" y="234"/>
                    </a:lnTo>
                    <a:lnTo>
                      <a:pt x="480" y="236"/>
                    </a:lnTo>
                    <a:lnTo>
                      <a:pt x="480" y="236"/>
                    </a:lnTo>
                    <a:lnTo>
                      <a:pt x="482" y="237"/>
                    </a:lnTo>
                    <a:lnTo>
                      <a:pt x="482" y="237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3" y="250"/>
                    </a:lnTo>
                    <a:lnTo>
                      <a:pt x="513" y="251"/>
                    </a:lnTo>
                    <a:lnTo>
                      <a:pt x="514" y="254"/>
                    </a:lnTo>
                    <a:lnTo>
                      <a:pt x="514" y="259"/>
                    </a:lnTo>
                    <a:lnTo>
                      <a:pt x="516" y="265"/>
                    </a:lnTo>
                    <a:lnTo>
                      <a:pt x="520" y="274"/>
                    </a:lnTo>
                    <a:lnTo>
                      <a:pt x="525" y="279"/>
                    </a:lnTo>
                    <a:lnTo>
                      <a:pt x="530" y="284"/>
                    </a:lnTo>
                    <a:lnTo>
                      <a:pt x="534" y="290"/>
                    </a:lnTo>
                    <a:lnTo>
                      <a:pt x="537" y="296"/>
                    </a:lnTo>
                    <a:lnTo>
                      <a:pt x="536" y="298"/>
                    </a:lnTo>
                    <a:lnTo>
                      <a:pt x="531" y="299"/>
                    </a:lnTo>
                    <a:lnTo>
                      <a:pt x="527" y="302"/>
                    </a:lnTo>
                    <a:lnTo>
                      <a:pt x="508" y="311"/>
                    </a:lnTo>
                    <a:lnTo>
                      <a:pt x="494" y="318"/>
                    </a:lnTo>
                    <a:lnTo>
                      <a:pt x="483" y="322"/>
                    </a:lnTo>
                    <a:lnTo>
                      <a:pt x="475" y="327"/>
                    </a:lnTo>
                    <a:lnTo>
                      <a:pt x="471" y="336"/>
                    </a:lnTo>
                    <a:lnTo>
                      <a:pt x="469" y="344"/>
                    </a:lnTo>
                    <a:lnTo>
                      <a:pt x="468" y="358"/>
                    </a:lnTo>
                    <a:lnTo>
                      <a:pt x="468" y="366"/>
                    </a:lnTo>
                    <a:lnTo>
                      <a:pt x="466" y="370"/>
                    </a:lnTo>
                    <a:lnTo>
                      <a:pt x="466" y="372"/>
                    </a:lnTo>
                    <a:lnTo>
                      <a:pt x="466" y="376"/>
                    </a:lnTo>
                    <a:lnTo>
                      <a:pt x="468" y="386"/>
                    </a:lnTo>
                    <a:lnTo>
                      <a:pt x="474" y="400"/>
                    </a:lnTo>
                    <a:lnTo>
                      <a:pt x="479" y="412"/>
                    </a:lnTo>
                    <a:lnTo>
                      <a:pt x="483" y="421"/>
                    </a:lnTo>
                    <a:lnTo>
                      <a:pt x="486" y="424"/>
                    </a:lnTo>
                    <a:lnTo>
                      <a:pt x="486" y="424"/>
                    </a:lnTo>
                    <a:lnTo>
                      <a:pt x="486" y="428"/>
                    </a:lnTo>
                    <a:lnTo>
                      <a:pt x="485" y="434"/>
                    </a:lnTo>
                    <a:lnTo>
                      <a:pt x="482" y="440"/>
                    </a:lnTo>
                    <a:lnTo>
                      <a:pt x="479" y="446"/>
                    </a:lnTo>
                    <a:lnTo>
                      <a:pt x="472" y="457"/>
                    </a:lnTo>
                    <a:lnTo>
                      <a:pt x="468" y="465"/>
                    </a:lnTo>
                    <a:lnTo>
                      <a:pt x="466" y="477"/>
                    </a:lnTo>
                    <a:lnTo>
                      <a:pt x="463" y="486"/>
                    </a:lnTo>
                    <a:lnTo>
                      <a:pt x="458" y="497"/>
                    </a:lnTo>
                    <a:lnTo>
                      <a:pt x="454" y="510"/>
                    </a:lnTo>
                    <a:lnTo>
                      <a:pt x="452" y="524"/>
                    </a:lnTo>
                    <a:lnTo>
                      <a:pt x="454" y="537"/>
                    </a:lnTo>
                    <a:lnTo>
                      <a:pt x="463" y="550"/>
                    </a:lnTo>
                    <a:lnTo>
                      <a:pt x="482" y="568"/>
                    </a:lnTo>
                    <a:lnTo>
                      <a:pt x="496" y="584"/>
                    </a:lnTo>
                    <a:lnTo>
                      <a:pt x="505" y="596"/>
                    </a:lnTo>
                    <a:lnTo>
                      <a:pt x="511" y="609"/>
                    </a:lnTo>
                    <a:lnTo>
                      <a:pt x="514" y="615"/>
                    </a:lnTo>
                    <a:lnTo>
                      <a:pt x="516" y="618"/>
                    </a:lnTo>
                    <a:lnTo>
                      <a:pt x="519" y="619"/>
                    </a:lnTo>
                    <a:lnTo>
                      <a:pt x="522" y="619"/>
                    </a:lnTo>
                    <a:lnTo>
                      <a:pt x="527" y="619"/>
                    </a:lnTo>
                    <a:lnTo>
                      <a:pt x="522" y="629"/>
                    </a:lnTo>
                    <a:lnTo>
                      <a:pt x="516" y="637"/>
                    </a:lnTo>
                    <a:lnTo>
                      <a:pt x="499" y="655"/>
                    </a:lnTo>
                    <a:lnTo>
                      <a:pt x="486" y="669"/>
                    </a:lnTo>
                    <a:lnTo>
                      <a:pt x="477" y="683"/>
                    </a:lnTo>
                    <a:lnTo>
                      <a:pt x="469" y="694"/>
                    </a:lnTo>
                    <a:lnTo>
                      <a:pt x="457" y="706"/>
                    </a:lnTo>
                    <a:lnTo>
                      <a:pt x="444" y="719"/>
                    </a:lnTo>
                    <a:lnTo>
                      <a:pt x="435" y="729"/>
                    </a:lnTo>
                    <a:lnTo>
                      <a:pt x="426" y="745"/>
                    </a:lnTo>
                    <a:lnTo>
                      <a:pt x="417" y="757"/>
                    </a:lnTo>
                    <a:lnTo>
                      <a:pt x="418" y="756"/>
                    </a:lnTo>
                    <a:lnTo>
                      <a:pt x="418" y="754"/>
                    </a:lnTo>
                    <a:lnTo>
                      <a:pt x="417" y="753"/>
                    </a:lnTo>
                    <a:lnTo>
                      <a:pt x="414" y="751"/>
                    </a:lnTo>
                    <a:lnTo>
                      <a:pt x="409" y="751"/>
                    </a:lnTo>
                    <a:lnTo>
                      <a:pt x="373" y="751"/>
                    </a:lnTo>
                    <a:lnTo>
                      <a:pt x="358" y="751"/>
                    </a:lnTo>
                    <a:lnTo>
                      <a:pt x="350" y="749"/>
                    </a:lnTo>
                    <a:lnTo>
                      <a:pt x="345" y="745"/>
                    </a:lnTo>
                    <a:lnTo>
                      <a:pt x="345" y="743"/>
                    </a:lnTo>
                    <a:lnTo>
                      <a:pt x="347" y="742"/>
                    </a:lnTo>
                    <a:lnTo>
                      <a:pt x="347" y="739"/>
                    </a:lnTo>
                    <a:lnTo>
                      <a:pt x="349" y="737"/>
                    </a:lnTo>
                    <a:lnTo>
                      <a:pt x="350" y="736"/>
                    </a:lnTo>
                    <a:lnTo>
                      <a:pt x="350" y="732"/>
                    </a:lnTo>
                    <a:lnTo>
                      <a:pt x="349" y="731"/>
                    </a:lnTo>
                    <a:lnTo>
                      <a:pt x="347" y="731"/>
                    </a:lnTo>
                    <a:lnTo>
                      <a:pt x="344" y="729"/>
                    </a:lnTo>
                    <a:lnTo>
                      <a:pt x="339" y="729"/>
                    </a:lnTo>
                    <a:lnTo>
                      <a:pt x="324" y="732"/>
                    </a:lnTo>
                    <a:lnTo>
                      <a:pt x="313" y="734"/>
                    </a:lnTo>
                    <a:lnTo>
                      <a:pt x="307" y="737"/>
                    </a:lnTo>
                    <a:lnTo>
                      <a:pt x="304" y="737"/>
                    </a:lnTo>
                    <a:lnTo>
                      <a:pt x="304" y="739"/>
                    </a:lnTo>
                    <a:lnTo>
                      <a:pt x="301" y="739"/>
                    </a:lnTo>
                    <a:lnTo>
                      <a:pt x="297" y="739"/>
                    </a:lnTo>
                    <a:lnTo>
                      <a:pt x="293" y="739"/>
                    </a:lnTo>
                    <a:lnTo>
                      <a:pt x="290" y="740"/>
                    </a:lnTo>
                    <a:lnTo>
                      <a:pt x="287" y="740"/>
                    </a:lnTo>
                    <a:lnTo>
                      <a:pt x="287" y="740"/>
                    </a:lnTo>
                    <a:lnTo>
                      <a:pt x="285" y="740"/>
                    </a:lnTo>
                    <a:lnTo>
                      <a:pt x="284" y="740"/>
                    </a:lnTo>
                    <a:lnTo>
                      <a:pt x="280" y="740"/>
                    </a:lnTo>
                    <a:lnTo>
                      <a:pt x="277" y="740"/>
                    </a:lnTo>
                    <a:lnTo>
                      <a:pt x="274" y="739"/>
                    </a:lnTo>
                    <a:lnTo>
                      <a:pt x="268" y="737"/>
                    </a:lnTo>
                    <a:lnTo>
                      <a:pt x="253" y="732"/>
                    </a:lnTo>
                    <a:lnTo>
                      <a:pt x="239" y="729"/>
                    </a:lnTo>
                    <a:lnTo>
                      <a:pt x="223" y="729"/>
                    </a:lnTo>
                    <a:lnTo>
                      <a:pt x="211" y="731"/>
                    </a:lnTo>
                    <a:lnTo>
                      <a:pt x="203" y="729"/>
                    </a:lnTo>
                    <a:lnTo>
                      <a:pt x="194" y="729"/>
                    </a:lnTo>
                    <a:lnTo>
                      <a:pt x="181" y="732"/>
                    </a:lnTo>
                    <a:lnTo>
                      <a:pt x="169" y="736"/>
                    </a:lnTo>
                    <a:lnTo>
                      <a:pt x="163" y="737"/>
                    </a:lnTo>
                    <a:lnTo>
                      <a:pt x="158" y="740"/>
                    </a:lnTo>
                    <a:lnTo>
                      <a:pt x="152" y="745"/>
                    </a:lnTo>
                    <a:lnTo>
                      <a:pt x="147" y="751"/>
                    </a:lnTo>
                    <a:lnTo>
                      <a:pt x="143" y="756"/>
                    </a:lnTo>
                    <a:lnTo>
                      <a:pt x="136" y="757"/>
                    </a:lnTo>
                    <a:lnTo>
                      <a:pt x="126" y="757"/>
                    </a:lnTo>
                    <a:lnTo>
                      <a:pt x="121" y="756"/>
                    </a:lnTo>
                    <a:lnTo>
                      <a:pt x="118" y="757"/>
                    </a:lnTo>
                    <a:lnTo>
                      <a:pt x="116" y="757"/>
                    </a:lnTo>
                    <a:lnTo>
                      <a:pt x="115" y="757"/>
                    </a:lnTo>
                    <a:lnTo>
                      <a:pt x="113" y="757"/>
                    </a:lnTo>
                    <a:lnTo>
                      <a:pt x="112" y="757"/>
                    </a:lnTo>
                    <a:lnTo>
                      <a:pt x="109" y="757"/>
                    </a:lnTo>
                    <a:lnTo>
                      <a:pt x="109" y="757"/>
                    </a:lnTo>
                    <a:lnTo>
                      <a:pt x="109" y="754"/>
                    </a:lnTo>
                    <a:lnTo>
                      <a:pt x="107" y="745"/>
                    </a:lnTo>
                    <a:lnTo>
                      <a:pt x="106" y="737"/>
                    </a:lnTo>
                    <a:lnTo>
                      <a:pt x="102" y="728"/>
                    </a:lnTo>
                    <a:lnTo>
                      <a:pt x="102" y="723"/>
                    </a:lnTo>
                    <a:lnTo>
                      <a:pt x="101" y="720"/>
                    </a:lnTo>
                    <a:lnTo>
                      <a:pt x="99" y="717"/>
                    </a:lnTo>
                    <a:lnTo>
                      <a:pt x="98" y="714"/>
                    </a:lnTo>
                    <a:lnTo>
                      <a:pt x="98" y="711"/>
                    </a:lnTo>
                    <a:lnTo>
                      <a:pt x="98" y="708"/>
                    </a:lnTo>
                    <a:lnTo>
                      <a:pt x="98" y="703"/>
                    </a:lnTo>
                    <a:lnTo>
                      <a:pt x="101" y="698"/>
                    </a:lnTo>
                    <a:lnTo>
                      <a:pt x="106" y="695"/>
                    </a:lnTo>
                    <a:lnTo>
                      <a:pt x="109" y="691"/>
                    </a:lnTo>
                    <a:lnTo>
                      <a:pt x="113" y="688"/>
                    </a:lnTo>
                    <a:lnTo>
                      <a:pt x="118" y="684"/>
                    </a:lnTo>
                    <a:lnTo>
                      <a:pt x="123" y="683"/>
                    </a:lnTo>
                    <a:lnTo>
                      <a:pt x="126" y="681"/>
                    </a:lnTo>
                    <a:lnTo>
                      <a:pt x="129" y="678"/>
                    </a:lnTo>
                    <a:lnTo>
                      <a:pt x="132" y="677"/>
                    </a:lnTo>
                    <a:lnTo>
                      <a:pt x="133" y="674"/>
                    </a:lnTo>
                    <a:lnTo>
                      <a:pt x="135" y="669"/>
                    </a:lnTo>
                    <a:lnTo>
                      <a:pt x="138" y="661"/>
                    </a:lnTo>
                    <a:lnTo>
                      <a:pt x="138" y="657"/>
                    </a:lnTo>
                    <a:lnTo>
                      <a:pt x="140" y="654"/>
                    </a:lnTo>
                    <a:lnTo>
                      <a:pt x="140" y="652"/>
                    </a:lnTo>
                    <a:lnTo>
                      <a:pt x="138" y="652"/>
                    </a:lnTo>
                    <a:lnTo>
                      <a:pt x="138" y="652"/>
                    </a:lnTo>
                    <a:lnTo>
                      <a:pt x="138" y="654"/>
                    </a:lnTo>
                    <a:lnTo>
                      <a:pt x="138" y="654"/>
                    </a:lnTo>
                    <a:lnTo>
                      <a:pt x="138" y="654"/>
                    </a:lnTo>
                    <a:lnTo>
                      <a:pt x="136" y="654"/>
                    </a:lnTo>
                    <a:lnTo>
                      <a:pt x="133" y="654"/>
                    </a:lnTo>
                    <a:lnTo>
                      <a:pt x="129" y="654"/>
                    </a:lnTo>
                    <a:lnTo>
                      <a:pt x="124" y="652"/>
                    </a:lnTo>
                    <a:lnTo>
                      <a:pt x="119" y="652"/>
                    </a:lnTo>
                    <a:lnTo>
                      <a:pt x="116" y="650"/>
                    </a:lnTo>
                    <a:lnTo>
                      <a:pt x="113" y="650"/>
                    </a:lnTo>
                    <a:lnTo>
                      <a:pt x="110" y="649"/>
                    </a:lnTo>
                    <a:lnTo>
                      <a:pt x="110" y="646"/>
                    </a:lnTo>
                    <a:lnTo>
                      <a:pt x="110" y="641"/>
                    </a:lnTo>
                    <a:lnTo>
                      <a:pt x="110" y="638"/>
                    </a:lnTo>
                    <a:lnTo>
                      <a:pt x="113" y="632"/>
                    </a:lnTo>
                    <a:lnTo>
                      <a:pt x="116" y="627"/>
                    </a:lnTo>
                    <a:lnTo>
                      <a:pt x="119" y="624"/>
                    </a:lnTo>
                    <a:lnTo>
                      <a:pt x="123" y="621"/>
                    </a:lnTo>
                    <a:lnTo>
                      <a:pt x="124" y="618"/>
                    </a:lnTo>
                    <a:lnTo>
                      <a:pt x="126" y="616"/>
                    </a:lnTo>
                    <a:lnTo>
                      <a:pt x="126" y="615"/>
                    </a:lnTo>
                    <a:lnTo>
                      <a:pt x="124" y="615"/>
                    </a:lnTo>
                    <a:lnTo>
                      <a:pt x="121" y="615"/>
                    </a:lnTo>
                    <a:lnTo>
                      <a:pt x="112" y="613"/>
                    </a:lnTo>
                    <a:lnTo>
                      <a:pt x="101" y="612"/>
                    </a:lnTo>
                    <a:lnTo>
                      <a:pt x="92" y="610"/>
                    </a:lnTo>
                    <a:lnTo>
                      <a:pt x="85" y="606"/>
                    </a:lnTo>
                    <a:lnTo>
                      <a:pt x="87" y="602"/>
                    </a:lnTo>
                    <a:lnTo>
                      <a:pt x="87" y="601"/>
                    </a:lnTo>
                    <a:lnTo>
                      <a:pt x="90" y="599"/>
                    </a:lnTo>
                    <a:lnTo>
                      <a:pt x="96" y="596"/>
                    </a:lnTo>
                    <a:lnTo>
                      <a:pt x="98" y="595"/>
                    </a:lnTo>
                    <a:lnTo>
                      <a:pt x="99" y="592"/>
                    </a:lnTo>
                    <a:lnTo>
                      <a:pt x="99" y="590"/>
                    </a:lnTo>
                    <a:lnTo>
                      <a:pt x="98" y="587"/>
                    </a:lnTo>
                    <a:lnTo>
                      <a:pt x="96" y="585"/>
                    </a:lnTo>
                    <a:lnTo>
                      <a:pt x="95" y="584"/>
                    </a:lnTo>
                    <a:lnTo>
                      <a:pt x="92" y="584"/>
                    </a:lnTo>
                    <a:lnTo>
                      <a:pt x="90" y="582"/>
                    </a:lnTo>
                    <a:lnTo>
                      <a:pt x="88" y="581"/>
                    </a:lnTo>
                    <a:lnTo>
                      <a:pt x="88" y="578"/>
                    </a:lnTo>
                    <a:lnTo>
                      <a:pt x="88" y="576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90" y="573"/>
                    </a:lnTo>
                    <a:lnTo>
                      <a:pt x="90" y="568"/>
                    </a:lnTo>
                    <a:lnTo>
                      <a:pt x="90" y="565"/>
                    </a:lnTo>
                    <a:lnTo>
                      <a:pt x="88" y="564"/>
                    </a:lnTo>
                    <a:lnTo>
                      <a:pt x="88" y="562"/>
                    </a:lnTo>
                    <a:lnTo>
                      <a:pt x="88" y="561"/>
                    </a:lnTo>
                    <a:lnTo>
                      <a:pt x="85" y="562"/>
                    </a:lnTo>
                    <a:lnTo>
                      <a:pt x="78" y="565"/>
                    </a:lnTo>
                    <a:lnTo>
                      <a:pt x="67" y="567"/>
                    </a:lnTo>
                    <a:lnTo>
                      <a:pt x="54" y="567"/>
                    </a:lnTo>
                    <a:lnTo>
                      <a:pt x="48" y="567"/>
                    </a:lnTo>
                    <a:lnTo>
                      <a:pt x="47" y="565"/>
                    </a:lnTo>
                    <a:lnTo>
                      <a:pt x="45" y="565"/>
                    </a:lnTo>
                    <a:lnTo>
                      <a:pt x="45" y="565"/>
                    </a:lnTo>
                    <a:lnTo>
                      <a:pt x="47" y="565"/>
                    </a:lnTo>
                    <a:lnTo>
                      <a:pt x="50" y="564"/>
                    </a:lnTo>
                    <a:lnTo>
                      <a:pt x="51" y="562"/>
                    </a:lnTo>
                    <a:lnTo>
                      <a:pt x="51" y="561"/>
                    </a:lnTo>
                    <a:lnTo>
                      <a:pt x="51" y="558"/>
                    </a:lnTo>
                    <a:lnTo>
                      <a:pt x="48" y="548"/>
                    </a:lnTo>
                    <a:lnTo>
                      <a:pt x="45" y="537"/>
                    </a:lnTo>
                    <a:lnTo>
                      <a:pt x="42" y="525"/>
                    </a:lnTo>
                    <a:lnTo>
                      <a:pt x="40" y="513"/>
                    </a:lnTo>
                    <a:lnTo>
                      <a:pt x="34" y="500"/>
                    </a:lnTo>
                    <a:lnTo>
                      <a:pt x="27" y="482"/>
                    </a:lnTo>
                    <a:lnTo>
                      <a:pt x="25" y="471"/>
                    </a:lnTo>
                    <a:lnTo>
                      <a:pt x="23" y="466"/>
                    </a:lnTo>
                    <a:lnTo>
                      <a:pt x="25" y="462"/>
                    </a:lnTo>
                    <a:lnTo>
                      <a:pt x="25" y="455"/>
                    </a:lnTo>
                    <a:lnTo>
                      <a:pt x="25" y="443"/>
                    </a:lnTo>
                    <a:lnTo>
                      <a:pt x="25" y="437"/>
                    </a:lnTo>
                    <a:lnTo>
                      <a:pt x="23" y="432"/>
                    </a:lnTo>
                    <a:lnTo>
                      <a:pt x="22" y="429"/>
                    </a:lnTo>
                    <a:lnTo>
                      <a:pt x="20" y="429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6" y="431"/>
                    </a:lnTo>
                    <a:lnTo>
                      <a:pt x="14" y="432"/>
                    </a:lnTo>
                    <a:lnTo>
                      <a:pt x="14" y="434"/>
                    </a:lnTo>
                    <a:lnTo>
                      <a:pt x="14" y="434"/>
                    </a:lnTo>
                    <a:lnTo>
                      <a:pt x="0" y="407"/>
                    </a:lnTo>
                    <a:lnTo>
                      <a:pt x="20" y="392"/>
                    </a:lnTo>
                    <a:lnTo>
                      <a:pt x="20" y="392"/>
                    </a:lnTo>
                    <a:lnTo>
                      <a:pt x="23" y="392"/>
                    </a:lnTo>
                    <a:lnTo>
                      <a:pt x="27" y="390"/>
                    </a:lnTo>
                    <a:lnTo>
                      <a:pt x="30" y="387"/>
                    </a:lnTo>
                    <a:lnTo>
                      <a:pt x="33" y="384"/>
                    </a:lnTo>
                    <a:lnTo>
                      <a:pt x="37" y="381"/>
                    </a:lnTo>
                    <a:lnTo>
                      <a:pt x="39" y="378"/>
                    </a:lnTo>
                    <a:lnTo>
                      <a:pt x="39" y="375"/>
                    </a:lnTo>
                    <a:lnTo>
                      <a:pt x="39" y="373"/>
                    </a:lnTo>
                    <a:lnTo>
                      <a:pt x="37" y="372"/>
                    </a:lnTo>
                    <a:lnTo>
                      <a:pt x="34" y="369"/>
                    </a:lnTo>
                    <a:lnTo>
                      <a:pt x="33" y="366"/>
                    </a:lnTo>
                    <a:lnTo>
                      <a:pt x="30" y="363"/>
                    </a:lnTo>
                    <a:lnTo>
                      <a:pt x="25" y="358"/>
                    </a:lnTo>
                    <a:lnTo>
                      <a:pt x="22" y="355"/>
                    </a:lnTo>
                    <a:lnTo>
                      <a:pt x="19" y="353"/>
                    </a:lnTo>
                    <a:lnTo>
                      <a:pt x="16" y="352"/>
                    </a:lnTo>
                    <a:lnTo>
                      <a:pt x="13" y="350"/>
                    </a:lnTo>
                    <a:lnTo>
                      <a:pt x="11" y="349"/>
                    </a:lnTo>
                    <a:lnTo>
                      <a:pt x="10" y="344"/>
                    </a:lnTo>
                    <a:lnTo>
                      <a:pt x="10" y="336"/>
                    </a:lnTo>
                    <a:lnTo>
                      <a:pt x="11" y="328"/>
                    </a:lnTo>
                    <a:lnTo>
                      <a:pt x="16" y="318"/>
                    </a:lnTo>
                    <a:lnTo>
                      <a:pt x="19" y="313"/>
                    </a:lnTo>
                    <a:lnTo>
                      <a:pt x="20" y="310"/>
                    </a:lnTo>
                    <a:lnTo>
                      <a:pt x="22" y="308"/>
                    </a:lnTo>
                    <a:lnTo>
                      <a:pt x="23" y="307"/>
                    </a:lnTo>
                    <a:lnTo>
                      <a:pt x="25" y="307"/>
                    </a:lnTo>
                    <a:lnTo>
                      <a:pt x="25" y="305"/>
                    </a:lnTo>
                    <a:lnTo>
                      <a:pt x="25" y="304"/>
                    </a:lnTo>
                    <a:lnTo>
                      <a:pt x="25" y="301"/>
                    </a:lnTo>
                    <a:lnTo>
                      <a:pt x="25" y="298"/>
                    </a:lnTo>
                    <a:lnTo>
                      <a:pt x="23" y="293"/>
                    </a:lnTo>
                    <a:lnTo>
                      <a:pt x="22" y="288"/>
                    </a:lnTo>
                    <a:lnTo>
                      <a:pt x="22" y="282"/>
                    </a:lnTo>
                    <a:lnTo>
                      <a:pt x="22" y="277"/>
                    </a:lnTo>
                    <a:lnTo>
                      <a:pt x="22" y="274"/>
                    </a:lnTo>
                    <a:lnTo>
                      <a:pt x="23" y="271"/>
                    </a:lnTo>
                    <a:lnTo>
                      <a:pt x="25" y="270"/>
                    </a:lnTo>
                    <a:lnTo>
                      <a:pt x="25" y="270"/>
                    </a:lnTo>
                    <a:lnTo>
                      <a:pt x="27" y="268"/>
                    </a:lnTo>
                    <a:lnTo>
                      <a:pt x="27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3" y="267"/>
                    </a:lnTo>
                    <a:lnTo>
                      <a:pt x="37" y="265"/>
                    </a:lnTo>
                    <a:lnTo>
                      <a:pt x="40" y="263"/>
                    </a:lnTo>
                    <a:lnTo>
                      <a:pt x="44" y="262"/>
                    </a:lnTo>
                    <a:lnTo>
                      <a:pt x="45" y="260"/>
                    </a:lnTo>
                    <a:lnTo>
                      <a:pt x="48" y="259"/>
                    </a:lnTo>
                    <a:lnTo>
                      <a:pt x="50" y="259"/>
                    </a:lnTo>
                    <a:lnTo>
                      <a:pt x="51" y="256"/>
                    </a:lnTo>
                    <a:lnTo>
                      <a:pt x="54" y="253"/>
                    </a:lnTo>
                    <a:lnTo>
                      <a:pt x="58" y="250"/>
                    </a:lnTo>
                    <a:lnTo>
                      <a:pt x="61" y="248"/>
                    </a:lnTo>
                    <a:lnTo>
                      <a:pt x="65" y="246"/>
                    </a:lnTo>
                    <a:lnTo>
                      <a:pt x="68" y="246"/>
                    </a:lnTo>
                    <a:lnTo>
                      <a:pt x="73" y="248"/>
                    </a:lnTo>
                    <a:lnTo>
                      <a:pt x="82" y="251"/>
                    </a:lnTo>
                    <a:lnTo>
                      <a:pt x="96" y="246"/>
                    </a:lnTo>
                    <a:lnTo>
                      <a:pt x="113" y="239"/>
                    </a:lnTo>
                    <a:lnTo>
                      <a:pt x="116" y="236"/>
                    </a:lnTo>
                    <a:lnTo>
                      <a:pt x="118" y="233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33" y="228"/>
                    </a:lnTo>
                    <a:lnTo>
                      <a:pt x="141" y="226"/>
                    </a:lnTo>
                    <a:lnTo>
                      <a:pt x="150" y="225"/>
                    </a:lnTo>
                    <a:lnTo>
                      <a:pt x="163" y="222"/>
                    </a:lnTo>
                    <a:lnTo>
                      <a:pt x="167" y="220"/>
                    </a:lnTo>
                    <a:lnTo>
                      <a:pt x="171" y="220"/>
                    </a:lnTo>
                    <a:lnTo>
                      <a:pt x="174" y="220"/>
                    </a:lnTo>
                    <a:lnTo>
                      <a:pt x="175" y="222"/>
                    </a:lnTo>
                    <a:lnTo>
                      <a:pt x="177" y="223"/>
                    </a:lnTo>
                    <a:lnTo>
                      <a:pt x="177" y="223"/>
                    </a:lnTo>
                    <a:lnTo>
                      <a:pt x="178" y="225"/>
                    </a:lnTo>
                    <a:lnTo>
                      <a:pt x="178" y="223"/>
                    </a:lnTo>
                    <a:lnTo>
                      <a:pt x="180" y="222"/>
                    </a:lnTo>
                    <a:lnTo>
                      <a:pt x="180" y="219"/>
                    </a:lnTo>
                    <a:lnTo>
                      <a:pt x="183" y="214"/>
                    </a:lnTo>
                    <a:lnTo>
                      <a:pt x="186" y="206"/>
                    </a:lnTo>
                    <a:lnTo>
                      <a:pt x="191" y="203"/>
                    </a:lnTo>
                    <a:lnTo>
                      <a:pt x="195" y="200"/>
                    </a:lnTo>
                    <a:lnTo>
                      <a:pt x="200" y="197"/>
                    </a:lnTo>
                    <a:lnTo>
                      <a:pt x="201" y="195"/>
                    </a:lnTo>
                    <a:lnTo>
                      <a:pt x="201" y="191"/>
                    </a:lnTo>
                    <a:lnTo>
                      <a:pt x="197" y="185"/>
                    </a:lnTo>
                    <a:lnTo>
                      <a:pt x="188" y="175"/>
                    </a:lnTo>
                    <a:lnTo>
                      <a:pt x="175" y="166"/>
                    </a:lnTo>
                    <a:lnTo>
                      <a:pt x="166" y="160"/>
                    </a:lnTo>
                    <a:lnTo>
                      <a:pt x="160" y="155"/>
                    </a:lnTo>
                    <a:lnTo>
                      <a:pt x="153" y="154"/>
                    </a:lnTo>
                    <a:lnTo>
                      <a:pt x="150" y="152"/>
                    </a:lnTo>
                    <a:lnTo>
                      <a:pt x="147" y="150"/>
                    </a:lnTo>
                    <a:lnTo>
                      <a:pt x="144" y="146"/>
                    </a:lnTo>
                    <a:lnTo>
                      <a:pt x="141" y="141"/>
                    </a:lnTo>
                    <a:lnTo>
                      <a:pt x="140" y="140"/>
                    </a:lnTo>
                    <a:lnTo>
                      <a:pt x="138" y="138"/>
                    </a:lnTo>
                    <a:lnTo>
                      <a:pt x="136" y="138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37"/>
                    </a:lnTo>
                    <a:lnTo>
                      <a:pt x="135" y="133"/>
                    </a:lnTo>
                    <a:lnTo>
                      <a:pt x="136" y="130"/>
                    </a:lnTo>
                    <a:lnTo>
                      <a:pt x="140" y="121"/>
                    </a:lnTo>
                    <a:lnTo>
                      <a:pt x="143" y="115"/>
                    </a:lnTo>
                    <a:lnTo>
                      <a:pt x="147" y="110"/>
                    </a:lnTo>
                    <a:lnTo>
                      <a:pt x="155" y="106"/>
                    </a:lnTo>
                    <a:lnTo>
                      <a:pt x="163" y="96"/>
                    </a:lnTo>
                    <a:lnTo>
                      <a:pt x="171" y="85"/>
                    </a:lnTo>
                    <a:lnTo>
                      <a:pt x="178" y="78"/>
                    </a:lnTo>
                    <a:lnTo>
                      <a:pt x="184" y="75"/>
                    </a:lnTo>
                    <a:lnTo>
                      <a:pt x="188" y="75"/>
                    </a:lnTo>
                    <a:lnTo>
                      <a:pt x="189" y="76"/>
                    </a:lnTo>
                    <a:lnTo>
                      <a:pt x="191" y="78"/>
                    </a:lnTo>
                    <a:lnTo>
                      <a:pt x="191" y="79"/>
                    </a:lnTo>
                    <a:lnTo>
                      <a:pt x="191" y="79"/>
                    </a:lnTo>
                    <a:lnTo>
                      <a:pt x="191" y="81"/>
                    </a:lnTo>
                    <a:lnTo>
                      <a:pt x="192" y="79"/>
                    </a:lnTo>
                    <a:lnTo>
                      <a:pt x="192" y="78"/>
                    </a:lnTo>
                    <a:lnTo>
                      <a:pt x="195" y="75"/>
                    </a:lnTo>
                    <a:lnTo>
                      <a:pt x="197" y="72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200" y="65"/>
                    </a:lnTo>
                    <a:lnTo>
                      <a:pt x="203" y="62"/>
                    </a:lnTo>
                    <a:lnTo>
                      <a:pt x="211" y="51"/>
                    </a:lnTo>
                    <a:lnTo>
                      <a:pt x="220" y="45"/>
                    </a:lnTo>
                    <a:lnTo>
                      <a:pt x="228" y="41"/>
                    </a:lnTo>
                    <a:lnTo>
                      <a:pt x="231" y="39"/>
                    </a:lnTo>
                    <a:lnTo>
                      <a:pt x="229" y="37"/>
                    </a:lnTo>
                    <a:lnTo>
                      <a:pt x="231" y="36"/>
                    </a:lnTo>
                    <a:lnTo>
                      <a:pt x="234" y="33"/>
                    </a:lnTo>
                    <a:lnTo>
                      <a:pt x="242" y="30"/>
                    </a:lnTo>
                    <a:lnTo>
                      <a:pt x="256" y="28"/>
                    </a:lnTo>
                    <a:lnTo>
                      <a:pt x="322" y="28"/>
                    </a:lnTo>
                    <a:lnTo>
                      <a:pt x="324" y="31"/>
                    </a:lnTo>
                    <a:lnTo>
                      <a:pt x="327" y="33"/>
                    </a:lnTo>
                    <a:lnTo>
                      <a:pt x="331" y="34"/>
                    </a:lnTo>
                    <a:lnTo>
                      <a:pt x="338" y="36"/>
                    </a:lnTo>
                    <a:lnTo>
                      <a:pt x="339" y="37"/>
                    </a:lnTo>
                    <a:lnTo>
                      <a:pt x="341" y="39"/>
                    </a:lnTo>
                    <a:lnTo>
                      <a:pt x="341" y="39"/>
                    </a:lnTo>
                    <a:lnTo>
                      <a:pt x="341" y="36"/>
                    </a:lnTo>
                    <a:lnTo>
                      <a:pt x="347" y="37"/>
                    </a:lnTo>
                    <a:lnTo>
                      <a:pt x="353" y="37"/>
                    </a:lnTo>
                    <a:lnTo>
                      <a:pt x="358" y="37"/>
                    </a:lnTo>
                    <a:lnTo>
                      <a:pt x="362" y="36"/>
                    </a:lnTo>
                    <a:lnTo>
                      <a:pt x="366" y="36"/>
                    </a:lnTo>
                    <a:lnTo>
                      <a:pt x="370" y="34"/>
                    </a:lnTo>
                    <a:lnTo>
                      <a:pt x="373" y="33"/>
                    </a:lnTo>
                    <a:lnTo>
                      <a:pt x="378" y="30"/>
                    </a:lnTo>
                    <a:lnTo>
                      <a:pt x="383" y="27"/>
                    </a:lnTo>
                    <a:lnTo>
                      <a:pt x="384" y="24"/>
                    </a:lnTo>
                    <a:lnTo>
                      <a:pt x="384" y="22"/>
                    </a:lnTo>
                    <a:lnTo>
                      <a:pt x="384" y="20"/>
                    </a:lnTo>
                    <a:lnTo>
                      <a:pt x="384" y="19"/>
                    </a:lnTo>
                    <a:lnTo>
                      <a:pt x="383" y="17"/>
                    </a:lnTo>
                    <a:lnTo>
                      <a:pt x="384" y="14"/>
                    </a:lnTo>
                    <a:lnTo>
                      <a:pt x="384" y="13"/>
                    </a:lnTo>
                    <a:lnTo>
                      <a:pt x="387" y="11"/>
                    </a:lnTo>
                    <a:lnTo>
                      <a:pt x="392" y="8"/>
                    </a:lnTo>
                    <a:lnTo>
                      <a:pt x="407" y="3"/>
                    </a:lnTo>
                    <a:lnTo>
                      <a:pt x="417" y="2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FBAB77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4" name="Freeform 74"/>
              <p:cNvSpPr>
                <a:spLocks/>
              </p:cNvSpPr>
              <p:nvPr/>
            </p:nvSpPr>
            <p:spPr bwMode="auto">
              <a:xfrm>
                <a:off x="5098487" y="2660286"/>
                <a:ext cx="594322" cy="517234"/>
              </a:xfrm>
              <a:custGeom>
                <a:avLst/>
                <a:gdLst>
                  <a:gd name="T0" fmla="*/ 336 w 478"/>
                  <a:gd name="T1" fmla="*/ 3 h 416"/>
                  <a:gd name="T2" fmla="*/ 369 w 478"/>
                  <a:gd name="T3" fmla="*/ 12 h 416"/>
                  <a:gd name="T4" fmla="*/ 378 w 478"/>
                  <a:gd name="T5" fmla="*/ 17 h 416"/>
                  <a:gd name="T6" fmla="*/ 421 w 478"/>
                  <a:gd name="T7" fmla="*/ 48 h 416"/>
                  <a:gd name="T8" fmla="*/ 446 w 478"/>
                  <a:gd name="T9" fmla="*/ 71 h 416"/>
                  <a:gd name="T10" fmla="*/ 446 w 478"/>
                  <a:gd name="T11" fmla="*/ 71 h 416"/>
                  <a:gd name="T12" fmla="*/ 443 w 478"/>
                  <a:gd name="T13" fmla="*/ 71 h 416"/>
                  <a:gd name="T14" fmla="*/ 461 w 478"/>
                  <a:gd name="T15" fmla="*/ 88 h 416"/>
                  <a:gd name="T16" fmla="*/ 475 w 478"/>
                  <a:gd name="T17" fmla="*/ 101 h 416"/>
                  <a:gd name="T18" fmla="*/ 443 w 478"/>
                  <a:gd name="T19" fmla="*/ 118 h 416"/>
                  <a:gd name="T20" fmla="*/ 398 w 478"/>
                  <a:gd name="T21" fmla="*/ 153 h 416"/>
                  <a:gd name="T22" fmla="*/ 355 w 478"/>
                  <a:gd name="T23" fmla="*/ 200 h 416"/>
                  <a:gd name="T24" fmla="*/ 336 w 478"/>
                  <a:gd name="T25" fmla="*/ 245 h 416"/>
                  <a:gd name="T26" fmla="*/ 313 w 478"/>
                  <a:gd name="T27" fmla="*/ 269 h 416"/>
                  <a:gd name="T28" fmla="*/ 290 w 478"/>
                  <a:gd name="T29" fmla="*/ 293 h 416"/>
                  <a:gd name="T30" fmla="*/ 262 w 478"/>
                  <a:gd name="T31" fmla="*/ 323 h 416"/>
                  <a:gd name="T32" fmla="*/ 223 w 478"/>
                  <a:gd name="T33" fmla="*/ 348 h 416"/>
                  <a:gd name="T34" fmla="*/ 195 w 478"/>
                  <a:gd name="T35" fmla="*/ 387 h 416"/>
                  <a:gd name="T36" fmla="*/ 155 w 478"/>
                  <a:gd name="T37" fmla="*/ 412 h 416"/>
                  <a:gd name="T38" fmla="*/ 150 w 478"/>
                  <a:gd name="T39" fmla="*/ 413 h 416"/>
                  <a:gd name="T40" fmla="*/ 149 w 478"/>
                  <a:gd name="T41" fmla="*/ 413 h 416"/>
                  <a:gd name="T42" fmla="*/ 133 w 478"/>
                  <a:gd name="T43" fmla="*/ 401 h 416"/>
                  <a:gd name="T44" fmla="*/ 121 w 478"/>
                  <a:gd name="T45" fmla="*/ 392 h 416"/>
                  <a:gd name="T46" fmla="*/ 104 w 478"/>
                  <a:gd name="T47" fmla="*/ 336 h 416"/>
                  <a:gd name="T48" fmla="*/ 68 w 478"/>
                  <a:gd name="T49" fmla="*/ 294 h 416"/>
                  <a:gd name="T50" fmla="*/ 68 w 478"/>
                  <a:gd name="T51" fmla="*/ 274 h 416"/>
                  <a:gd name="T52" fmla="*/ 61 w 478"/>
                  <a:gd name="T53" fmla="*/ 252 h 416"/>
                  <a:gd name="T54" fmla="*/ 62 w 478"/>
                  <a:gd name="T55" fmla="*/ 245 h 416"/>
                  <a:gd name="T56" fmla="*/ 59 w 478"/>
                  <a:gd name="T57" fmla="*/ 235 h 416"/>
                  <a:gd name="T58" fmla="*/ 51 w 478"/>
                  <a:gd name="T59" fmla="*/ 232 h 416"/>
                  <a:gd name="T60" fmla="*/ 39 w 478"/>
                  <a:gd name="T61" fmla="*/ 210 h 416"/>
                  <a:gd name="T62" fmla="*/ 40 w 478"/>
                  <a:gd name="T63" fmla="*/ 204 h 416"/>
                  <a:gd name="T64" fmla="*/ 31 w 478"/>
                  <a:gd name="T65" fmla="*/ 200 h 416"/>
                  <a:gd name="T66" fmla="*/ 28 w 478"/>
                  <a:gd name="T67" fmla="*/ 200 h 416"/>
                  <a:gd name="T68" fmla="*/ 14 w 478"/>
                  <a:gd name="T69" fmla="*/ 192 h 416"/>
                  <a:gd name="T70" fmla="*/ 5 w 478"/>
                  <a:gd name="T71" fmla="*/ 164 h 416"/>
                  <a:gd name="T72" fmla="*/ 0 w 478"/>
                  <a:gd name="T73" fmla="*/ 119 h 416"/>
                  <a:gd name="T74" fmla="*/ 9 w 478"/>
                  <a:gd name="T75" fmla="*/ 110 h 416"/>
                  <a:gd name="T76" fmla="*/ 17 w 478"/>
                  <a:gd name="T77" fmla="*/ 94 h 416"/>
                  <a:gd name="T78" fmla="*/ 20 w 478"/>
                  <a:gd name="T79" fmla="*/ 93 h 416"/>
                  <a:gd name="T80" fmla="*/ 27 w 478"/>
                  <a:gd name="T81" fmla="*/ 88 h 416"/>
                  <a:gd name="T82" fmla="*/ 39 w 478"/>
                  <a:gd name="T83" fmla="*/ 77 h 416"/>
                  <a:gd name="T84" fmla="*/ 50 w 478"/>
                  <a:gd name="T85" fmla="*/ 62 h 416"/>
                  <a:gd name="T86" fmla="*/ 85 w 478"/>
                  <a:gd name="T87" fmla="*/ 51 h 416"/>
                  <a:gd name="T88" fmla="*/ 147 w 478"/>
                  <a:gd name="T89" fmla="*/ 48 h 416"/>
                  <a:gd name="T90" fmla="*/ 237 w 478"/>
                  <a:gd name="T91" fmla="*/ 43 h 416"/>
                  <a:gd name="T92" fmla="*/ 257 w 478"/>
                  <a:gd name="T93" fmla="*/ 37 h 416"/>
                  <a:gd name="T94" fmla="*/ 257 w 478"/>
                  <a:gd name="T95" fmla="*/ 29 h 416"/>
                  <a:gd name="T96" fmla="*/ 266 w 478"/>
                  <a:gd name="T97" fmla="*/ 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8" h="416">
                    <a:moveTo>
                      <a:pt x="293" y="0"/>
                    </a:moveTo>
                    <a:lnTo>
                      <a:pt x="310" y="0"/>
                    </a:lnTo>
                    <a:lnTo>
                      <a:pt x="325" y="2"/>
                    </a:lnTo>
                    <a:lnTo>
                      <a:pt x="336" y="3"/>
                    </a:lnTo>
                    <a:lnTo>
                      <a:pt x="345" y="6"/>
                    </a:lnTo>
                    <a:lnTo>
                      <a:pt x="353" y="8"/>
                    </a:lnTo>
                    <a:lnTo>
                      <a:pt x="364" y="11"/>
                    </a:lnTo>
                    <a:lnTo>
                      <a:pt x="369" y="12"/>
                    </a:lnTo>
                    <a:lnTo>
                      <a:pt x="372" y="14"/>
                    </a:lnTo>
                    <a:lnTo>
                      <a:pt x="375" y="15"/>
                    </a:lnTo>
                    <a:lnTo>
                      <a:pt x="378" y="17"/>
                    </a:lnTo>
                    <a:lnTo>
                      <a:pt x="378" y="17"/>
                    </a:lnTo>
                    <a:lnTo>
                      <a:pt x="390" y="32"/>
                    </a:lnTo>
                    <a:lnTo>
                      <a:pt x="413" y="43"/>
                    </a:lnTo>
                    <a:lnTo>
                      <a:pt x="415" y="45"/>
                    </a:lnTo>
                    <a:lnTo>
                      <a:pt x="421" y="48"/>
                    </a:lnTo>
                    <a:lnTo>
                      <a:pt x="431" y="56"/>
                    </a:lnTo>
                    <a:lnTo>
                      <a:pt x="441" y="65"/>
                    </a:lnTo>
                    <a:lnTo>
                      <a:pt x="443" y="70"/>
                    </a:lnTo>
                    <a:lnTo>
                      <a:pt x="446" y="71"/>
                    </a:lnTo>
                    <a:lnTo>
                      <a:pt x="446" y="73"/>
                    </a:lnTo>
                    <a:lnTo>
                      <a:pt x="446" y="73"/>
                    </a:lnTo>
                    <a:lnTo>
                      <a:pt x="446" y="73"/>
                    </a:lnTo>
                    <a:lnTo>
                      <a:pt x="446" y="71"/>
                    </a:lnTo>
                    <a:lnTo>
                      <a:pt x="444" y="71"/>
                    </a:lnTo>
                    <a:lnTo>
                      <a:pt x="443" y="71"/>
                    </a:lnTo>
                    <a:lnTo>
                      <a:pt x="443" y="71"/>
                    </a:lnTo>
                    <a:lnTo>
                      <a:pt x="443" y="71"/>
                    </a:lnTo>
                    <a:lnTo>
                      <a:pt x="443" y="73"/>
                    </a:lnTo>
                    <a:lnTo>
                      <a:pt x="448" y="79"/>
                    </a:lnTo>
                    <a:lnTo>
                      <a:pt x="454" y="84"/>
                    </a:lnTo>
                    <a:lnTo>
                      <a:pt x="461" y="88"/>
                    </a:lnTo>
                    <a:lnTo>
                      <a:pt x="468" y="91"/>
                    </a:lnTo>
                    <a:lnTo>
                      <a:pt x="471" y="93"/>
                    </a:lnTo>
                    <a:lnTo>
                      <a:pt x="478" y="97"/>
                    </a:lnTo>
                    <a:lnTo>
                      <a:pt x="475" y="101"/>
                    </a:lnTo>
                    <a:lnTo>
                      <a:pt x="472" y="105"/>
                    </a:lnTo>
                    <a:lnTo>
                      <a:pt x="466" y="108"/>
                    </a:lnTo>
                    <a:lnTo>
                      <a:pt x="461" y="113"/>
                    </a:lnTo>
                    <a:lnTo>
                      <a:pt x="443" y="118"/>
                    </a:lnTo>
                    <a:lnTo>
                      <a:pt x="427" y="121"/>
                    </a:lnTo>
                    <a:lnTo>
                      <a:pt x="420" y="128"/>
                    </a:lnTo>
                    <a:lnTo>
                      <a:pt x="410" y="139"/>
                    </a:lnTo>
                    <a:lnTo>
                      <a:pt x="398" y="153"/>
                    </a:lnTo>
                    <a:lnTo>
                      <a:pt x="383" y="167"/>
                    </a:lnTo>
                    <a:lnTo>
                      <a:pt x="369" y="180"/>
                    </a:lnTo>
                    <a:lnTo>
                      <a:pt x="359" y="190"/>
                    </a:lnTo>
                    <a:lnTo>
                      <a:pt x="355" y="200"/>
                    </a:lnTo>
                    <a:lnTo>
                      <a:pt x="347" y="210"/>
                    </a:lnTo>
                    <a:lnTo>
                      <a:pt x="341" y="220"/>
                    </a:lnTo>
                    <a:lnTo>
                      <a:pt x="338" y="232"/>
                    </a:lnTo>
                    <a:lnTo>
                      <a:pt x="336" y="245"/>
                    </a:lnTo>
                    <a:lnTo>
                      <a:pt x="330" y="258"/>
                    </a:lnTo>
                    <a:lnTo>
                      <a:pt x="322" y="266"/>
                    </a:lnTo>
                    <a:lnTo>
                      <a:pt x="318" y="269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304" y="271"/>
                    </a:lnTo>
                    <a:lnTo>
                      <a:pt x="297" y="279"/>
                    </a:lnTo>
                    <a:lnTo>
                      <a:pt x="290" y="293"/>
                    </a:lnTo>
                    <a:lnTo>
                      <a:pt x="279" y="308"/>
                    </a:lnTo>
                    <a:lnTo>
                      <a:pt x="273" y="316"/>
                    </a:lnTo>
                    <a:lnTo>
                      <a:pt x="266" y="320"/>
                    </a:lnTo>
                    <a:lnTo>
                      <a:pt x="262" y="323"/>
                    </a:lnTo>
                    <a:lnTo>
                      <a:pt x="253" y="327"/>
                    </a:lnTo>
                    <a:lnTo>
                      <a:pt x="240" y="334"/>
                    </a:lnTo>
                    <a:lnTo>
                      <a:pt x="231" y="341"/>
                    </a:lnTo>
                    <a:lnTo>
                      <a:pt x="223" y="348"/>
                    </a:lnTo>
                    <a:lnTo>
                      <a:pt x="218" y="354"/>
                    </a:lnTo>
                    <a:lnTo>
                      <a:pt x="212" y="364"/>
                    </a:lnTo>
                    <a:lnTo>
                      <a:pt x="206" y="373"/>
                    </a:lnTo>
                    <a:lnTo>
                      <a:pt x="195" y="387"/>
                    </a:lnTo>
                    <a:lnTo>
                      <a:pt x="183" y="402"/>
                    </a:lnTo>
                    <a:lnTo>
                      <a:pt x="175" y="416"/>
                    </a:lnTo>
                    <a:lnTo>
                      <a:pt x="166" y="415"/>
                    </a:lnTo>
                    <a:lnTo>
                      <a:pt x="155" y="412"/>
                    </a:lnTo>
                    <a:lnTo>
                      <a:pt x="152" y="412"/>
                    </a:lnTo>
                    <a:lnTo>
                      <a:pt x="150" y="412"/>
                    </a:lnTo>
                    <a:lnTo>
                      <a:pt x="150" y="413"/>
                    </a:lnTo>
                    <a:lnTo>
                      <a:pt x="150" y="413"/>
                    </a:lnTo>
                    <a:lnTo>
                      <a:pt x="150" y="413"/>
                    </a:lnTo>
                    <a:lnTo>
                      <a:pt x="150" y="415"/>
                    </a:lnTo>
                    <a:lnTo>
                      <a:pt x="150" y="415"/>
                    </a:lnTo>
                    <a:lnTo>
                      <a:pt x="149" y="413"/>
                    </a:lnTo>
                    <a:lnTo>
                      <a:pt x="147" y="412"/>
                    </a:lnTo>
                    <a:lnTo>
                      <a:pt x="144" y="410"/>
                    </a:lnTo>
                    <a:lnTo>
                      <a:pt x="138" y="406"/>
                    </a:lnTo>
                    <a:lnTo>
                      <a:pt x="133" y="401"/>
                    </a:lnTo>
                    <a:lnTo>
                      <a:pt x="129" y="398"/>
                    </a:lnTo>
                    <a:lnTo>
                      <a:pt x="124" y="395"/>
                    </a:lnTo>
                    <a:lnTo>
                      <a:pt x="122" y="393"/>
                    </a:lnTo>
                    <a:lnTo>
                      <a:pt x="121" y="392"/>
                    </a:lnTo>
                    <a:lnTo>
                      <a:pt x="112" y="384"/>
                    </a:lnTo>
                    <a:lnTo>
                      <a:pt x="104" y="370"/>
                    </a:lnTo>
                    <a:lnTo>
                      <a:pt x="119" y="354"/>
                    </a:lnTo>
                    <a:lnTo>
                      <a:pt x="104" y="336"/>
                    </a:lnTo>
                    <a:lnTo>
                      <a:pt x="87" y="316"/>
                    </a:lnTo>
                    <a:lnTo>
                      <a:pt x="88" y="303"/>
                    </a:lnTo>
                    <a:lnTo>
                      <a:pt x="71" y="303"/>
                    </a:lnTo>
                    <a:lnTo>
                      <a:pt x="68" y="294"/>
                    </a:lnTo>
                    <a:lnTo>
                      <a:pt x="68" y="286"/>
                    </a:lnTo>
                    <a:lnTo>
                      <a:pt x="68" y="280"/>
                    </a:lnTo>
                    <a:lnTo>
                      <a:pt x="68" y="277"/>
                    </a:lnTo>
                    <a:lnTo>
                      <a:pt x="68" y="274"/>
                    </a:lnTo>
                    <a:lnTo>
                      <a:pt x="68" y="274"/>
                    </a:lnTo>
                    <a:lnTo>
                      <a:pt x="68" y="274"/>
                    </a:lnTo>
                    <a:lnTo>
                      <a:pt x="68" y="272"/>
                    </a:lnTo>
                    <a:lnTo>
                      <a:pt x="61" y="252"/>
                    </a:lnTo>
                    <a:lnTo>
                      <a:pt x="61" y="252"/>
                    </a:lnTo>
                    <a:lnTo>
                      <a:pt x="62" y="251"/>
                    </a:lnTo>
                    <a:lnTo>
                      <a:pt x="62" y="248"/>
                    </a:lnTo>
                    <a:lnTo>
                      <a:pt x="62" y="245"/>
                    </a:lnTo>
                    <a:lnTo>
                      <a:pt x="62" y="241"/>
                    </a:lnTo>
                    <a:lnTo>
                      <a:pt x="62" y="238"/>
                    </a:lnTo>
                    <a:lnTo>
                      <a:pt x="61" y="237"/>
                    </a:lnTo>
                    <a:lnTo>
                      <a:pt x="59" y="235"/>
                    </a:lnTo>
                    <a:lnTo>
                      <a:pt x="54" y="234"/>
                    </a:lnTo>
                    <a:lnTo>
                      <a:pt x="53" y="234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39" y="212"/>
                    </a:lnTo>
                    <a:lnTo>
                      <a:pt x="39" y="212"/>
                    </a:lnTo>
                    <a:lnTo>
                      <a:pt x="39" y="210"/>
                    </a:lnTo>
                    <a:lnTo>
                      <a:pt x="40" y="209"/>
                    </a:lnTo>
                    <a:lnTo>
                      <a:pt x="42" y="207"/>
                    </a:lnTo>
                    <a:lnTo>
                      <a:pt x="42" y="206"/>
                    </a:lnTo>
                    <a:lnTo>
                      <a:pt x="40" y="204"/>
                    </a:lnTo>
                    <a:lnTo>
                      <a:pt x="39" y="203"/>
                    </a:lnTo>
                    <a:lnTo>
                      <a:pt x="34" y="201"/>
                    </a:lnTo>
                    <a:lnTo>
                      <a:pt x="33" y="200"/>
                    </a:lnTo>
                    <a:lnTo>
                      <a:pt x="31" y="200"/>
                    </a:lnTo>
                    <a:lnTo>
                      <a:pt x="31" y="200"/>
                    </a:lnTo>
                    <a:lnTo>
                      <a:pt x="31" y="200"/>
                    </a:lnTo>
                    <a:lnTo>
                      <a:pt x="30" y="200"/>
                    </a:lnTo>
                    <a:lnTo>
                      <a:pt x="28" y="200"/>
                    </a:lnTo>
                    <a:lnTo>
                      <a:pt x="25" y="198"/>
                    </a:lnTo>
                    <a:lnTo>
                      <a:pt x="22" y="197"/>
                    </a:lnTo>
                    <a:lnTo>
                      <a:pt x="17" y="195"/>
                    </a:lnTo>
                    <a:lnTo>
                      <a:pt x="14" y="192"/>
                    </a:lnTo>
                    <a:lnTo>
                      <a:pt x="13" y="187"/>
                    </a:lnTo>
                    <a:lnTo>
                      <a:pt x="11" y="183"/>
                    </a:lnTo>
                    <a:lnTo>
                      <a:pt x="8" y="170"/>
                    </a:lnTo>
                    <a:lnTo>
                      <a:pt x="5" y="164"/>
                    </a:lnTo>
                    <a:lnTo>
                      <a:pt x="3" y="156"/>
                    </a:lnTo>
                    <a:lnTo>
                      <a:pt x="2" y="141"/>
                    </a:lnTo>
                    <a:lnTo>
                      <a:pt x="0" y="127"/>
                    </a:lnTo>
                    <a:lnTo>
                      <a:pt x="0" y="119"/>
                    </a:lnTo>
                    <a:lnTo>
                      <a:pt x="3" y="118"/>
                    </a:lnTo>
                    <a:lnTo>
                      <a:pt x="5" y="116"/>
                    </a:lnTo>
                    <a:lnTo>
                      <a:pt x="8" y="113"/>
                    </a:lnTo>
                    <a:lnTo>
                      <a:pt x="9" y="110"/>
                    </a:lnTo>
                    <a:lnTo>
                      <a:pt x="13" y="104"/>
                    </a:lnTo>
                    <a:lnTo>
                      <a:pt x="16" y="99"/>
                    </a:lnTo>
                    <a:lnTo>
                      <a:pt x="17" y="96"/>
                    </a:lnTo>
                    <a:lnTo>
                      <a:pt x="17" y="94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22" y="91"/>
                    </a:lnTo>
                    <a:lnTo>
                      <a:pt x="23" y="90"/>
                    </a:lnTo>
                    <a:lnTo>
                      <a:pt x="27" y="88"/>
                    </a:lnTo>
                    <a:lnTo>
                      <a:pt x="31" y="85"/>
                    </a:lnTo>
                    <a:lnTo>
                      <a:pt x="34" y="84"/>
                    </a:lnTo>
                    <a:lnTo>
                      <a:pt x="36" y="80"/>
                    </a:lnTo>
                    <a:lnTo>
                      <a:pt x="39" y="77"/>
                    </a:lnTo>
                    <a:lnTo>
                      <a:pt x="40" y="73"/>
                    </a:lnTo>
                    <a:lnTo>
                      <a:pt x="42" y="68"/>
                    </a:lnTo>
                    <a:lnTo>
                      <a:pt x="45" y="65"/>
                    </a:lnTo>
                    <a:lnTo>
                      <a:pt x="50" y="62"/>
                    </a:lnTo>
                    <a:lnTo>
                      <a:pt x="53" y="57"/>
                    </a:lnTo>
                    <a:lnTo>
                      <a:pt x="61" y="53"/>
                    </a:lnTo>
                    <a:lnTo>
                      <a:pt x="71" y="51"/>
                    </a:lnTo>
                    <a:lnTo>
                      <a:pt x="85" y="51"/>
                    </a:lnTo>
                    <a:lnTo>
                      <a:pt x="99" y="51"/>
                    </a:lnTo>
                    <a:lnTo>
                      <a:pt x="113" y="51"/>
                    </a:lnTo>
                    <a:lnTo>
                      <a:pt x="130" y="50"/>
                    </a:lnTo>
                    <a:lnTo>
                      <a:pt x="147" y="48"/>
                    </a:lnTo>
                    <a:lnTo>
                      <a:pt x="169" y="46"/>
                    </a:lnTo>
                    <a:lnTo>
                      <a:pt x="201" y="45"/>
                    </a:lnTo>
                    <a:lnTo>
                      <a:pt x="226" y="43"/>
                    </a:lnTo>
                    <a:lnTo>
                      <a:pt x="237" y="43"/>
                    </a:lnTo>
                    <a:lnTo>
                      <a:pt x="243" y="43"/>
                    </a:lnTo>
                    <a:lnTo>
                      <a:pt x="253" y="40"/>
                    </a:lnTo>
                    <a:lnTo>
                      <a:pt x="256" y="39"/>
                    </a:lnTo>
                    <a:lnTo>
                      <a:pt x="257" y="37"/>
                    </a:lnTo>
                    <a:lnTo>
                      <a:pt x="259" y="36"/>
                    </a:lnTo>
                    <a:lnTo>
                      <a:pt x="259" y="34"/>
                    </a:lnTo>
                    <a:lnTo>
                      <a:pt x="259" y="32"/>
                    </a:lnTo>
                    <a:lnTo>
                      <a:pt x="257" y="29"/>
                    </a:lnTo>
                    <a:lnTo>
                      <a:pt x="259" y="25"/>
                    </a:lnTo>
                    <a:lnTo>
                      <a:pt x="260" y="19"/>
                    </a:lnTo>
                    <a:lnTo>
                      <a:pt x="263" y="14"/>
                    </a:lnTo>
                    <a:lnTo>
                      <a:pt x="266" y="9"/>
                    </a:lnTo>
                    <a:lnTo>
                      <a:pt x="271" y="6"/>
                    </a:lnTo>
                    <a:lnTo>
                      <a:pt x="279" y="2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Freeform 75"/>
              <p:cNvSpPr>
                <a:spLocks/>
              </p:cNvSpPr>
              <p:nvPr/>
            </p:nvSpPr>
            <p:spPr bwMode="auto">
              <a:xfrm>
                <a:off x="5260123" y="2394209"/>
                <a:ext cx="691304" cy="386683"/>
              </a:xfrm>
              <a:custGeom>
                <a:avLst/>
                <a:gdLst>
                  <a:gd name="T0" fmla="*/ 240 w 556"/>
                  <a:gd name="T1" fmla="*/ 0 h 311"/>
                  <a:gd name="T2" fmla="*/ 291 w 556"/>
                  <a:gd name="T3" fmla="*/ 10 h 311"/>
                  <a:gd name="T4" fmla="*/ 302 w 556"/>
                  <a:gd name="T5" fmla="*/ 11 h 311"/>
                  <a:gd name="T6" fmla="*/ 310 w 556"/>
                  <a:gd name="T7" fmla="*/ 10 h 311"/>
                  <a:gd name="T8" fmla="*/ 321 w 556"/>
                  <a:gd name="T9" fmla="*/ 8 h 311"/>
                  <a:gd name="T10" fmla="*/ 356 w 556"/>
                  <a:gd name="T11" fmla="*/ 0 h 311"/>
                  <a:gd name="T12" fmla="*/ 367 w 556"/>
                  <a:gd name="T13" fmla="*/ 3 h 311"/>
                  <a:gd name="T14" fmla="*/ 364 w 556"/>
                  <a:gd name="T15" fmla="*/ 13 h 311"/>
                  <a:gd name="T16" fmla="*/ 375 w 556"/>
                  <a:gd name="T17" fmla="*/ 22 h 311"/>
                  <a:gd name="T18" fmla="*/ 434 w 556"/>
                  <a:gd name="T19" fmla="*/ 24 h 311"/>
                  <a:gd name="T20" fmla="*/ 432 w 556"/>
                  <a:gd name="T21" fmla="*/ 33 h 311"/>
                  <a:gd name="T22" fmla="*/ 429 w 556"/>
                  <a:gd name="T23" fmla="*/ 38 h 311"/>
                  <a:gd name="T24" fmla="*/ 444 w 556"/>
                  <a:gd name="T25" fmla="*/ 39 h 311"/>
                  <a:gd name="T26" fmla="*/ 463 w 556"/>
                  <a:gd name="T27" fmla="*/ 42 h 311"/>
                  <a:gd name="T28" fmla="*/ 491 w 556"/>
                  <a:gd name="T29" fmla="*/ 55 h 311"/>
                  <a:gd name="T30" fmla="*/ 492 w 556"/>
                  <a:gd name="T31" fmla="*/ 55 h 311"/>
                  <a:gd name="T32" fmla="*/ 488 w 556"/>
                  <a:gd name="T33" fmla="*/ 53 h 311"/>
                  <a:gd name="T34" fmla="*/ 499 w 556"/>
                  <a:gd name="T35" fmla="*/ 55 h 311"/>
                  <a:gd name="T36" fmla="*/ 520 w 556"/>
                  <a:gd name="T37" fmla="*/ 56 h 311"/>
                  <a:gd name="T38" fmla="*/ 523 w 556"/>
                  <a:gd name="T39" fmla="*/ 62 h 311"/>
                  <a:gd name="T40" fmla="*/ 530 w 556"/>
                  <a:gd name="T41" fmla="*/ 106 h 311"/>
                  <a:gd name="T42" fmla="*/ 545 w 556"/>
                  <a:gd name="T43" fmla="*/ 135 h 311"/>
                  <a:gd name="T44" fmla="*/ 554 w 556"/>
                  <a:gd name="T45" fmla="*/ 163 h 311"/>
                  <a:gd name="T46" fmla="*/ 551 w 556"/>
                  <a:gd name="T47" fmla="*/ 246 h 311"/>
                  <a:gd name="T48" fmla="*/ 544 w 556"/>
                  <a:gd name="T49" fmla="*/ 248 h 311"/>
                  <a:gd name="T50" fmla="*/ 505 w 556"/>
                  <a:gd name="T51" fmla="*/ 257 h 311"/>
                  <a:gd name="T52" fmla="*/ 468 w 556"/>
                  <a:gd name="T53" fmla="*/ 282 h 311"/>
                  <a:gd name="T54" fmla="*/ 438 w 556"/>
                  <a:gd name="T55" fmla="*/ 282 h 311"/>
                  <a:gd name="T56" fmla="*/ 393 w 556"/>
                  <a:gd name="T57" fmla="*/ 274 h 311"/>
                  <a:gd name="T58" fmla="*/ 356 w 556"/>
                  <a:gd name="T59" fmla="*/ 288 h 311"/>
                  <a:gd name="T60" fmla="*/ 341 w 556"/>
                  <a:gd name="T61" fmla="*/ 307 h 311"/>
                  <a:gd name="T62" fmla="*/ 318 w 556"/>
                  <a:gd name="T63" fmla="*/ 293 h 311"/>
                  <a:gd name="T64" fmla="*/ 313 w 556"/>
                  <a:gd name="T65" fmla="*/ 285 h 311"/>
                  <a:gd name="T66" fmla="*/ 316 w 556"/>
                  <a:gd name="T67" fmla="*/ 287 h 311"/>
                  <a:gd name="T68" fmla="*/ 311 w 556"/>
                  <a:gd name="T69" fmla="*/ 279 h 311"/>
                  <a:gd name="T70" fmla="*/ 283 w 556"/>
                  <a:gd name="T71" fmla="*/ 257 h 311"/>
                  <a:gd name="T72" fmla="*/ 253 w 556"/>
                  <a:gd name="T73" fmla="*/ 211 h 311"/>
                  <a:gd name="T74" fmla="*/ 257 w 556"/>
                  <a:gd name="T75" fmla="*/ 209 h 311"/>
                  <a:gd name="T76" fmla="*/ 253 w 556"/>
                  <a:gd name="T77" fmla="*/ 199 h 311"/>
                  <a:gd name="T78" fmla="*/ 240 w 556"/>
                  <a:gd name="T79" fmla="*/ 189 h 311"/>
                  <a:gd name="T80" fmla="*/ 217 w 556"/>
                  <a:gd name="T81" fmla="*/ 174 h 311"/>
                  <a:gd name="T82" fmla="*/ 205 w 556"/>
                  <a:gd name="T83" fmla="*/ 163 h 311"/>
                  <a:gd name="T84" fmla="*/ 170 w 556"/>
                  <a:gd name="T85" fmla="*/ 132 h 311"/>
                  <a:gd name="T86" fmla="*/ 155 w 556"/>
                  <a:gd name="T87" fmla="*/ 123 h 311"/>
                  <a:gd name="T88" fmla="*/ 147 w 556"/>
                  <a:gd name="T89" fmla="*/ 120 h 311"/>
                  <a:gd name="T90" fmla="*/ 75 w 556"/>
                  <a:gd name="T91" fmla="*/ 115 h 311"/>
                  <a:gd name="T92" fmla="*/ 71 w 556"/>
                  <a:gd name="T93" fmla="*/ 110 h 311"/>
                  <a:gd name="T94" fmla="*/ 57 w 556"/>
                  <a:gd name="T95" fmla="*/ 96 h 311"/>
                  <a:gd name="T96" fmla="*/ 42 w 556"/>
                  <a:gd name="T97" fmla="*/ 67 h 311"/>
                  <a:gd name="T98" fmla="*/ 11 w 556"/>
                  <a:gd name="T99" fmla="*/ 67 h 311"/>
                  <a:gd name="T100" fmla="*/ 5 w 556"/>
                  <a:gd name="T101" fmla="*/ 30 h 311"/>
                  <a:gd name="T102" fmla="*/ 34 w 556"/>
                  <a:gd name="T103" fmla="*/ 30 h 311"/>
                  <a:gd name="T104" fmla="*/ 45 w 556"/>
                  <a:gd name="T105" fmla="*/ 22 h 311"/>
                  <a:gd name="T106" fmla="*/ 45 w 556"/>
                  <a:gd name="T107" fmla="*/ 22 h 311"/>
                  <a:gd name="T108" fmla="*/ 71 w 556"/>
                  <a:gd name="T109" fmla="*/ 5 h 311"/>
                  <a:gd name="T110" fmla="*/ 85 w 556"/>
                  <a:gd name="T111" fmla="*/ 10 h 311"/>
                  <a:gd name="T112" fmla="*/ 95 w 556"/>
                  <a:gd name="T113" fmla="*/ 16 h 311"/>
                  <a:gd name="T114" fmla="*/ 116 w 556"/>
                  <a:gd name="T115" fmla="*/ 24 h 311"/>
                  <a:gd name="T116" fmla="*/ 129 w 556"/>
                  <a:gd name="T117" fmla="*/ 28 h 311"/>
                  <a:gd name="T118" fmla="*/ 135 w 556"/>
                  <a:gd name="T119" fmla="*/ 28 h 311"/>
                  <a:gd name="T120" fmla="*/ 160 w 556"/>
                  <a:gd name="T121" fmla="*/ 27 h 311"/>
                  <a:gd name="T122" fmla="*/ 180 w 556"/>
                  <a:gd name="T123" fmla="*/ 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6" h="311">
                    <a:moveTo>
                      <a:pt x="211" y="0"/>
                    </a:moveTo>
                    <a:lnTo>
                      <a:pt x="220" y="0"/>
                    </a:lnTo>
                    <a:lnTo>
                      <a:pt x="228" y="2"/>
                    </a:lnTo>
                    <a:lnTo>
                      <a:pt x="240" y="0"/>
                    </a:lnTo>
                    <a:lnTo>
                      <a:pt x="256" y="0"/>
                    </a:lnTo>
                    <a:lnTo>
                      <a:pt x="270" y="3"/>
                    </a:lnTo>
                    <a:lnTo>
                      <a:pt x="285" y="8"/>
                    </a:lnTo>
                    <a:lnTo>
                      <a:pt x="291" y="10"/>
                    </a:lnTo>
                    <a:lnTo>
                      <a:pt x="294" y="11"/>
                    </a:lnTo>
                    <a:lnTo>
                      <a:pt x="297" y="11"/>
                    </a:lnTo>
                    <a:lnTo>
                      <a:pt x="301" y="11"/>
                    </a:lnTo>
                    <a:lnTo>
                      <a:pt x="302" y="11"/>
                    </a:lnTo>
                    <a:lnTo>
                      <a:pt x="304" y="11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10" y="10"/>
                    </a:lnTo>
                    <a:lnTo>
                      <a:pt x="314" y="10"/>
                    </a:lnTo>
                    <a:lnTo>
                      <a:pt x="318" y="10"/>
                    </a:lnTo>
                    <a:lnTo>
                      <a:pt x="321" y="10"/>
                    </a:lnTo>
                    <a:lnTo>
                      <a:pt x="321" y="8"/>
                    </a:lnTo>
                    <a:lnTo>
                      <a:pt x="324" y="8"/>
                    </a:lnTo>
                    <a:lnTo>
                      <a:pt x="330" y="5"/>
                    </a:lnTo>
                    <a:lnTo>
                      <a:pt x="341" y="3"/>
                    </a:lnTo>
                    <a:lnTo>
                      <a:pt x="356" y="0"/>
                    </a:lnTo>
                    <a:lnTo>
                      <a:pt x="361" y="0"/>
                    </a:lnTo>
                    <a:lnTo>
                      <a:pt x="364" y="2"/>
                    </a:lnTo>
                    <a:lnTo>
                      <a:pt x="366" y="2"/>
                    </a:lnTo>
                    <a:lnTo>
                      <a:pt x="367" y="3"/>
                    </a:lnTo>
                    <a:lnTo>
                      <a:pt x="367" y="7"/>
                    </a:lnTo>
                    <a:lnTo>
                      <a:pt x="366" y="8"/>
                    </a:lnTo>
                    <a:lnTo>
                      <a:pt x="364" y="10"/>
                    </a:lnTo>
                    <a:lnTo>
                      <a:pt x="364" y="13"/>
                    </a:lnTo>
                    <a:lnTo>
                      <a:pt x="362" y="14"/>
                    </a:lnTo>
                    <a:lnTo>
                      <a:pt x="362" y="16"/>
                    </a:lnTo>
                    <a:lnTo>
                      <a:pt x="367" y="20"/>
                    </a:lnTo>
                    <a:lnTo>
                      <a:pt x="375" y="22"/>
                    </a:lnTo>
                    <a:lnTo>
                      <a:pt x="390" y="22"/>
                    </a:lnTo>
                    <a:lnTo>
                      <a:pt x="426" y="22"/>
                    </a:lnTo>
                    <a:lnTo>
                      <a:pt x="431" y="22"/>
                    </a:lnTo>
                    <a:lnTo>
                      <a:pt x="434" y="24"/>
                    </a:lnTo>
                    <a:lnTo>
                      <a:pt x="435" y="25"/>
                    </a:lnTo>
                    <a:lnTo>
                      <a:pt x="435" y="27"/>
                    </a:lnTo>
                    <a:lnTo>
                      <a:pt x="434" y="28"/>
                    </a:lnTo>
                    <a:lnTo>
                      <a:pt x="432" y="33"/>
                    </a:lnTo>
                    <a:lnTo>
                      <a:pt x="429" y="34"/>
                    </a:lnTo>
                    <a:lnTo>
                      <a:pt x="427" y="36"/>
                    </a:lnTo>
                    <a:lnTo>
                      <a:pt x="427" y="38"/>
                    </a:lnTo>
                    <a:lnTo>
                      <a:pt x="429" y="38"/>
                    </a:lnTo>
                    <a:lnTo>
                      <a:pt x="431" y="38"/>
                    </a:lnTo>
                    <a:lnTo>
                      <a:pt x="435" y="38"/>
                    </a:lnTo>
                    <a:lnTo>
                      <a:pt x="438" y="39"/>
                    </a:lnTo>
                    <a:lnTo>
                      <a:pt x="444" y="39"/>
                    </a:lnTo>
                    <a:lnTo>
                      <a:pt x="449" y="39"/>
                    </a:lnTo>
                    <a:lnTo>
                      <a:pt x="454" y="39"/>
                    </a:lnTo>
                    <a:lnTo>
                      <a:pt x="458" y="39"/>
                    </a:lnTo>
                    <a:lnTo>
                      <a:pt x="463" y="42"/>
                    </a:lnTo>
                    <a:lnTo>
                      <a:pt x="471" y="45"/>
                    </a:lnTo>
                    <a:lnTo>
                      <a:pt x="483" y="50"/>
                    </a:lnTo>
                    <a:lnTo>
                      <a:pt x="488" y="53"/>
                    </a:lnTo>
                    <a:lnTo>
                      <a:pt x="491" y="55"/>
                    </a:lnTo>
                    <a:lnTo>
                      <a:pt x="494" y="55"/>
                    </a:lnTo>
                    <a:lnTo>
                      <a:pt x="494" y="56"/>
                    </a:lnTo>
                    <a:lnTo>
                      <a:pt x="494" y="56"/>
                    </a:lnTo>
                    <a:lnTo>
                      <a:pt x="492" y="55"/>
                    </a:lnTo>
                    <a:lnTo>
                      <a:pt x="491" y="55"/>
                    </a:lnTo>
                    <a:lnTo>
                      <a:pt x="489" y="53"/>
                    </a:lnTo>
                    <a:lnTo>
                      <a:pt x="489" y="53"/>
                    </a:lnTo>
                    <a:lnTo>
                      <a:pt x="488" y="53"/>
                    </a:lnTo>
                    <a:lnTo>
                      <a:pt x="488" y="51"/>
                    </a:lnTo>
                    <a:lnTo>
                      <a:pt x="488" y="53"/>
                    </a:lnTo>
                    <a:lnTo>
                      <a:pt x="494" y="53"/>
                    </a:lnTo>
                    <a:lnTo>
                      <a:pt x="499" y="55"/>
                    </a:lnTo>
                    <a:lnTo>
                      <a:pt x="506" y="55"/>
                    </a:lnTo>
                    <a:lnTo>
                      <a:pt x="513" y="55"/>
                    </a:lnTo>
                    <a:lnTo>
                      <a:pt x="517" y="55"/>
                    </a:lnTo>
                    <a:lnTo>
                      <a:pt x="520" y="56"/>
                    </a:lnTo>
                    <a:lnTo>
                      <a:pt x="522" y="58"/>
                    </a:lnTo>
                    <a:lnTo>
                      <a:pt x="522" y="59"/>
                    </a:lnTo>
                    <a:lnTo>
                      <a:pt x="522" y="61"/>
                    </a:lnTo>
                    <a:lnTo>
                      <a:pt x="523" y="62"/>
                    </a:lnTo>
                    <a:lnTo>
                      <a:pt x="523" y="65"/>
                    </a:lnTo>
                    <a:lnTo>
                      <a:pt x="526" y="75"/>
                    </a:lnTo>
                    <a:lnTo>
                      <a:pt x="528" y="89"/>
                    </a:lnTo>
                    <a:lnTo>
                      <a:pt x="530" y="106"/>
                    </a:lnTo>
                    <a:lnTo>
                      <a:pt x="533" y="116"/>
                    </a:lnTo>
                    <a:lnTo>
                      <a:pt x="536" y="123"/>
                    </a:lnTo>
                    <a:lnTo>
                      <a:pt x="540" y="129"/>
                    </a:lnTo>
                    <a:lnTo>
                      <a:pt x="545" y="135"/>
                    </a:lnTo>
                    <a:lnTo>
                      <a:pt x="551" y="146"/>
                    </a:lnTo>
                    <a:lnTo>
                      <a:pt x="554" y="154"/>
                    </a:lnTo>
                    <a:lnTo>
                      <a:pt x="556" y="160"/>
                    </a:lnTo>
                    <a:lnTo>
                      <a:pt x="554" y="163"/>
                    </a:lnTo>
                    <a:lnTo>
                      <a:pt x="553" y="166"/>
                    </a:lnTo>
                    <a:lnTo>
                      <a:pt x="551" y="171"/>
                    </a:lnTo>
                    <a:lnTo>
                      <a:pt x="551" y="180"/>
                    </a:lnTo>
                    <a:lnTo>
                      <a:pt x="551" y="246"/>
                    </a:lnTo>
                    <a:lnTo>
                      <a:pt x="551" y="251"/>
                    </a:lnTo>
                    <a:lnTo>
                      <a:pt x="550" y="257"/>
                    </a:lnTo>
                    <a:lnTo>
                      <a:pt x="548" y="254"/>
                    </a:lnTo>
                    <a:lnTo>
                      <a:pt x="544" y="248"/>
                    </a:lnTo>
                    <a:lnTo>
                      <a:pt x="536" y="246"/>
                    </a:lnTo>
                    <a:lnTo>
                      <a:pt x="526" y="248"/>
                    </a:lnTo>
                    <a:lnTo>
                      <a:pt x="516" y="253"/>
                    </a:lnTo>
                    <a:lnTo>
                      <a:pt x="505" y="257"/>
                    </a:lnTo>
                    <a:lnTo>
                      <a:pt x="496" y="264"/>
                    </a:lnTo>
                    <a:lnTo>
                      <a:pt x="488" y="270"/>
                    </a:lnTo>
                    <a:lnTo>
                      <a:pt x="480" y="276"/>
                    </a:lnTo>
                    <a:lnTo>
                      <a:pt x="468" y="282"/>
                    </a:lnTo>
                    <a:lnTo>
                      <a:pt x="458" y="285"/>
                    </a:lnTo>
                    <a:lnTo>
                      <a:pt x="451" y="285"/>
                    </a:lnTo>
                    <a:lnTo>
                      <a:pt x="446" y="285"/>
                    </a:lnTo>
                    <a:lnTo>
                      <a:pt x="438" y="282"/>
                    </a:lnTo>
                    <a:lnTo>
                      <a:pt x="427" y="279"/>
                    </a:lnTo>
                    <a:lnTo>
                      <a:pt x="414" y="276"/>
                    </a:lnTo>
                    <a:lnTo>
                      <a:pt x="403" y="276"/>
                    </a:lnTo>
                    <a:lnTo>
                      <a:pt x="393" y="274"/>
                    </a:lnTo>
                    <a:lnTo>
                      <a:pt x="381" y="274"/>
                    </a:lnTo>
                    <a:lnTo>
                      <a:pt x="369" y="276"/>
                    </a:lnTo>
                    <a:lnTo>
                      <a:pt x="361" y="281"/>
                    </a:lnTo>
                    <a:lnTo>
                      <a:pt x="356" y="288"/>
                    </a:lnTo>
                    <a:lnTo>
                      <a:pt x="353" y="298"/>
                    </a:lnTo>
                    <a:lnTo>
                      <a:pt x="352" y="304"/>
                    </a:lnTo>
                    <a:lnTo>
                      <a:pt x="348" y="311"/>
                    </a:lnTo>
                    <a:lnTo>
                      <a:pt x="341" y="307"/>
                    </a:lnTo>
                    <a:lnTo>
                      <a:pt x="338" y="305"/>
                    </a:lnTo>
                    <a:lnTo>
                      <a:pt x="331" y="302"/>
                    </a:lnTo>
                    <a:lnTo>
                      <a:pt x="324" y="298"/>
                    </a:lnTo>
                    <a:lnTo>
                      <a:pt x="318" y="293"/>
                    </a:lnTo>
                    <a:lnTo>
                      <a:pt x="313" y="287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314" y="285"/>
                    </a:lnTo>
                    <a:lnTo>
                      <a:pt x="316" y="285"/>
                    </a:lnTo>
                    <a:lnTo>
                      <a:pt x="316" y="287"/>
                    </a:lnTo>
                    <a:lnTo>
                      <a:pt x="316" y="287"/>
                    </a:lnTo>
                    <a:lnTo>
                      <a:pt x="316" y="287"/>
                    </a:lnTo>
                    <a:lnTo>
                      <a:pt x="316" y="285"/>
                    </a:lnTo>
                    <a:lnTo>
                      <a:pt x="313" y="284"/>
                    </a:lnTo>
                    <a:lnTo>
                      <a:pt x="311" y="279"/>
                    </a:lnTo>
                    <a:lnTo>
                      <a:pt x="301" y="270"/>
                    </a:lnTo>
                    <a:lnTo>
                      <a:pt x="291" y="262"/>
                    </a:lnTo>
                    <a:lnTo>
                      <a:pt x="285" y="259"/>
                    </a:lnTo>
                    <a:lnTo>
                      <a:pt x="283" y="257"/>
                    </a:lnTo>
                    <a:lnTo>
                      <a:pt x="260" y="246"/>
                    </a:lnTo>
                    <a:lnTo>
                      <a:pt x="248" y="231"/>
                    </a:lnTo>
                    <a:lnTo>
                      <a:pt x="248" y="222"/>
                    </a:lnTo>
                    <a:lnTo>
                      <a:pt x="253" y="211"/>
                    </a:lnTo>
                    <a:lnTo>
                      <a:pt x="253" y="211"/>
                    </a:lnTo>
                    <a:lnTo>
                      <a:pt x="254" y="211"/>
                    </a:lnTo>
                    <a:lnTo>
                      <a:pt x="256" y="209"/>
                    </a:lnTo>
                    <a:lnTo>
                      <a:pt x="257" y="209"/>
                    </a:lnTo>
                    <a:lnTo>
                      <a:pt x="259" y="206"/>
                    </a:lnTo>
                    <a:lnTo>
                      <a:pt x="257" y="205"/>
                    </a:lnTo>
                    <a:lnTo>
                      <a:pt x="256" y="202"/>
                    </a:lnTo>
                    <a:lnTo>
                      <a:pt x="253" y="199"/>
                    </a:lnTo>
                    <a:lnTo>
                      <a:pt x="248" y="195"/>
                    </a:lnTo>
                    <a:lnTo>
                      <a:pt x="245" y="192"/>
                    </a:lnTo>
                    <a:lnTo>
                      <a:pt x="242" y="191"/>
                    </a:lnTo>
                    <a:lnTo>
                      <a:pt x="240" y="189"/>
                    </a:lnTo>
                    <a:lnTo>
                      <a:pt x="240" y="189"/>
                    </a:lnTo>
                    <a:lnTo>
                      <a:pt x="240" y="189"/>
                    </a:lnTo>
                    <a:lnTo>
                      <a:pt x="240" y="188"/>
                    </a:lnTo>
                    <a:lnTo>
                      <a:pt x="217" y="174"/>
                    </a:lnTo>
                    <a:lnTo>
                      <a:pt x="215" y="172"/>
                    </a:lnTo>
                    <a:lnTo>
                      <a:pt x="214" y="171"/>
                    </a:lnTo>
                    <a:lnTo>
                      <a:pt x="209" y="168"/>
                    </a:lnTo>
                    <a:lnTo>
                      <a:pt x="205" y="163"/>
                    </a:lnTo>
                    <a:lnTo>
                      <a:pt x="197" y="154"/>
                    </a:lnTo>
                    <a:lnTo>
                      <a:pt x="188" y="144"/>
                    </a:lnTo>
                    <a:lnTo>
                      <a:pt x="177" y="135"/>
                    </a:lnTo>
                    <a:lnTo>
                      <a:pt x="170" y="132"/>
                    </a:lnTo>
                    <a:lnTo>
                      <a:pt x="164" y="129"/>
                    </a:lnTo>
                    <a:lnTo>
                      <a:pt x="160" y="126"/>
                    </a:lnTo>
                    <a:lnTo>
                      <a:pt x="157" y="124"/>
                    </a:lnTo>
                    <a:lnTo>
                      <a:pt x="155" y="123"/>
                    </a:lnTo>
                    <a:lnTo>
                      <a:pt x="153" y="123"/>
                    </a:lnTo>
                    <a:lnTo>
                      <a:pt x="153" y="123"/>
                    </a:lnTo>
                    <a:lnTo>
                      <a:pt x="150" y="121"/>
                    </a:lnTo>
                    <a:lnTo>
                      <a:pt x="147" y="120"/>
                    </a:lnTo>
                    <a:lnTo>
                      <a:pt x="141" y="118"/>
                    </a:lnTo>
                    <a:lnTo>
                      <a:pt x="136" y="118"/>
                    </a:lnTo>
                    <a:lnTo>
                      <a:pt x="78" y="118"/>
                    </a:lnTo>
                    <a:lnTo>
                      <a:pt x="75" y="115"/>
                    </a:lnTo>
                    <a:lnTo>
                      <a:pt x="73" y="112"/>
                    </a:lnTo>
                    <a:lnTo>
                      <a:pt x="71" y="112"/>
                    </a:lnTo>
                    <a:lnTo>
                      <a:pt x="71" y="112"/>
                    </a:lnTo>
                    <a:lnTo>
                      <a:pt x="71" y="110"/>
                    </a:lnTo>
                    <a:lnTo>
                      <a:pt x="70" y="110"/>
                    </a:lnTo>
                    <a:lnTo>
                      <a:pt x="68" y="109"/>
                    </a:lnTo>
                    <a:lnTo>
                      <a:pt x="65" y="106"/>
                    </a:lnTo>
                    <a:lnTo>
                      <a:pt x="57" y="96"/>
                    </a:lnTo>
                    <a:lnTo>
                      <a:pt x="51" y="86"/>
                    </a:lnTo>
                    <a:lnTo>
                      <a:pt x="47" y="76"/>
                    </a:lnTo>
                    <a:lnTo>
                      <a:pt x="44" y="70"/>
                    </a:lnTo>
                    <a:lnTo>
                      <a:pt x="42" y="67"/>
                    </a:lnTo>
                    <a:lnTo>
                      <a:pt x="33" y="65"/>
                    </a:lnTo>
                    <a:lnTo>
                      <a:pt x="25" y="67"/>
                    </a:lnTo>
                    <a:lnTo>
                      <a:pt x="19" y="68"/>
                    </a:lnTo>
                    <a:lnTo>
                      <a:pt x="11" y="67"/>
                    </a:lnTo>
                    <a:lnTo>
                      <a:pt x="5" y="59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5" y="30"/>
                    </a:lnTo>
                    <a:lnTo>
                      <a:pt x="10" y="25"/>
                    </a:lnTo>
                    <a:lnTo>
                      <a:pt x="13" y="24"/>
                    </a:lnTo>
                    <a:lnTo>
                      <a:pt x="25" y="27"/>
                    </a:lnTo>
                    <a:lnTo>
                      <a:pt x="34" y="30"/>
                    </a:lnTo>
                    <a:lnTo>
                      <a:pt x="42" y="25"/>
                    </a:lnTo>
                    <a:lnTo>
                      <a:pt x="44" y="24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7" y="20"/>
                    </a:lnTo>
                    <a:lnTo>
                      <a:pt x="50" y="19"/>
                    </a:lnTo>
                    <a:lnTo>
                      <a:pt x="61" y="11"/>
                    </a:lnTo>
                    <a:lnTo>
                      <a:pt x="71" y="5"/>
                    </a:lnTo>
                    <a:lnTo>
                      <a:pt x="78" y="3"/>
                    </a:lnTo>
                    <a:lnTo>
                      <a:pt x="81" y="5"/>
                    </a:lnTo>
                    <a:lnTo>
                      <a:pt x="82" y="8"/>
                    </a:lnTo>
                    <a:lnTo>
                      <a:pt x="85" y="10"/>
                    </a:lnTo>
                    <a:lnTo>
                      <a:pt x="88" y="10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5" y="16"/>
                    </a:lnTo>
                    <a:lnTo>
                      <a:pt x="99" y="17"/>
                    </a:lnTo>
                    <a:lnTo>
                      <a:pt x="104" y="20"/>
                    </a:lnTo>
                    <a:lnTo>
                      <a:pt x="110" y="22"/>
                    </a:lnTo>
                    <a:lnTo>
                      <a:pt x="116" y="24"/>
                    </a:lnTo>
                    <a:lnTo>
                      <a:pt x="119" y="27"/>
                    </a:lnTo>
                    <a:lnTo>
                      <a:pt x="124" y="27"/>
                    </a:lnTo>
                    <a:lnTo>
                      <a:pt x="126" y="28"/>
                    </a:lnTo>
                    <a:lnTo>
                      <a:pt x="129" y="28"/>
                    </a:lnTo>
                    <a:lnTo>
                      <a:pt x="130" y="28"/>
                    </a:lnTo>
                    <a:lnTo>
                      <a:pt x="132" y="28"/>
                    </a:lnTo>
                    <a:lnTo>
                      <a:pt x="133" y="28"/>
                    </a:lnTo>
                    <a:lnTo>
                      <a:pt x="135" y="28"/>
                    </a:lnTo>
                    <a:lnTo>
                      <a:pt x="138" y="27"/>
                    </a:lnTo>
                    <a:lnTo>
                      <a:pt x="143" y="28"/>
                    </a:lnTo>
                    <a:lnTo>
                      <a:pt x="153" y="28"/>
                    </a:lnTo>
                    <a:lnTo>
                      <a:pt x="160" y="27"/>
                    </a:lnTo>
                    <a:lnTo>
                      <a:pt x="164" y="22"/>
                    </a:lnTo>
                    <a:lnTo>
                      <a:pt x="169" y="16"/>
                    </a:lnTo>
                    <a:lnTo>
                      <a:pt x="175" y="11"/>
                    </a:lnTo>
                    <a:lnTo>
                      <a:pt x="180" y="8"/>
                    </a:lnTo>
                    <a:lnTo>
                      <a:pt x="186" y="7"/>
                    </a:lnTo>
                    <a:lnTo>
                      <a:pt x="198" y="3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Freeform 76"/>
              <p:cNvSpPr>
                <a:spLocks/>
              </p:cNvSpPr>
              <p:nvPr/>
            </p:nvSpPr>
            <p:spPr bwMode="auto">
              <a:xfrm>
                <a:off x="5791035" y="2181595"/>
                <a:ext cx="663950" cy="702494"/>
              </a:xfrm>
              <a:custGeom>
                <a:avLst/>
                <a:gdLst>
                  <a:gd name="T0" fmla="*/ 356 w 534"/>
                  <a:gd name="T1" fmla="*/ 10 h 565"/>
                  <a:gd name="T2" fmla="*/ 387 w 534"/>
                  <a:gd name="T3" fmla="*/ 26 h 565"/>
                  <a:gd name="T4" fmla="*/ 392 w 534"/>
                  <a:gd name="T5" fmla="*/ 38 h 565"/>
                  <a:gd name="T6" fmla="*/ 391 w 534"/>
                  <a:gd name="T7" fmla="*/ 44 h 565"/>
                  <a:gd name="T8" fmla="*/ 389 w 534"/>
                  <a:gd name="T9" fmla="*/ 46 h 565"/>
                  <a:gd name="T10" fmla="*/ 418 w 534"/>
                  <a:gd name="T11" fmla="*/ 77 h 565"/>
                  <a:gd name="T12" fmla="*/ 423 w 534"/>
                  <a:gd name="T13" fmla="*/ 92 h 565"/>
                  <a:gd name="T14" fmla="*/ 431 w 534"/>
                  <a:gd name="T15" fmla="*/ 103 h 565"/>
                  <a:gd name="T16" fmla="*/ 451 w 534"/>
                  <a:gd name="T17" fmla="*/ 85 h 565"/>
                  <a:gd name="T18" fmla="*/ 493 w 534"/>
                  <a:gd name="T19" fmla="*/ 71 h 565"/>
                  <a:gd name="T20" fmla="*/ 503 w 534"/>
                  <a:gd name="T21" fmla="*/ 102 h 565"/>
                  <a:gd name="T22" fmla="*/ 508 w 534"/>
                  <a:gd name="T23" fmla="*/ 103 h 565"/>
                  <a:gd name="T24" fmla="*/ 510 w 534"/>
                  <a:gd name="T25" fmla="*/ 111 h 565"/>
                  <a:gd name="T26" fmla="*/ 516 w 534"/>
                  <a:gd name="T27" fmla="*/ 147 h 565"/>
                  <a:gd name="T28" fmla="*/ 514 w 534"/>
                  <a:gd name="T29" fmla="*/ 199 h 565"/>
                  <a:gd name="T30" fmla="*/ 534 w 534"/>
                  <a:gd name="T31" fmla="*/ 215 h 565"/>
                  <a:gd name="T32" fmla="*/ 521 w 534"/>
                  <a:gd name="T33" fmla="*/ 250 h 565"/>
                  <a:gd name="T34" fmla="*/ 476 w 534"/>
                  <a:gd name="T35" fmla="*/ 278 h 565"/>
                  <a:gd name="T36" fmla="*/ 446 w 534"/>
                  <a:gd name="T37" fmla="*/ 292 h 565"/>
                  <a:gd name="T38" fmla="*/ 456 w 534"/>
                  <a:gd name="T39" fmla="*/ 349 h 565"/>
                  <a:gd name="T40" fmla="*/ 440 w 534"/>
                  <a:gd name="T41" fmla="*/ 393 h 565"/>
                  <a:gd name="T42" fmla="*/ 412 w 534"/>
                  <a:gd name="T43" fmla="*/ 373 h 565"/>
                  <a:gd name="T44" fmla="*/ 400 w 534"/>
                  <a:gd name="T45" fmla="*/ 427 h 565"/>
                  <a:gd name="T46" fmla="*/ 386 w 534"/>
                  <a:gd name="T47" fmla="*/ 455 h 565"/>
                  <a:gd name="T48" fmla="*/ 380 w 534"/>
                  <a:gd name="T49" fmla="*/ 465 h 565"/>
                  <a:gd name="T50" fmla="*/ 392 w 534"/>
                  <a:gd name="T51" fmla="*/ 481 h 565"/>
                  <a:gd name="T52" fmla="*/ 406 w 534"/>
                  <a:gd name="T53" fmla="*/ 498 h 565"/>
                  <a:gd name="T54" fmla="*/ 381 w 534"/>
                  <a:gd name="T55" fmla="*/ 521 h 565"/>
                  <a:gd name="T56" fmla="*/ 380 w 534"/>
                  <a:gd name="T57" fmla="*/ 540 h 565"/>
                  <a:gd name="T58" fmla="*/ 335 w 534"/>
                  <a:gd name="T59" fmla="*/ 541 h 565"/>
                  <a:gd name="T60" fmla="*/ 298 w 534"/>
                  <a:gd name="T61" fmla="*/ 565 h 565"/>
                  <a:gd name="T62" fmla="*/ 279 w 534"/>
                  <a:gd name="T63" fmla="*/ 538 h 565"/>
                  <a:gd name="T64" fmla="*/ 253 w 534"/>
                  <a:gd name="T65" fmla="*/ 492 h 565"/>
                  <a:gd name="T66" fmla="*/ 185 w 534"/>
                  <a:gd name="T67" fmla="*/ 436 h 565"/>
                  <a:gd name="T68" fmla="*/ 130 w 534"/>
                  <a:gd name="T69" fmla="*/ 438 h 565"/>
                  <a:gd name="T70" fmla="*/ 124 w 534"/>
                  <a:gd name="T71" fmla="*/ 342 h 565"/>
                  <a:gd name="T72" fmla="*/ 124 w 534"/>
                  <a:gd name="T73" fmla="*/ 317 h 565"/>
                  <a:gd name="T74" fmla="*/ 103 w 534"/>
                  <a:gd name="T75" fmla="*/ 277 h 565"/>
                  <a:gd name="T76" fmla="*/ 95 w 534"/>
                  <a:gd name="T77" fmla="*/ 232 h 565"/>
                  <a:gd name="T78" fmla="*/ 86 w 534"/>
                  <a:gd name="T79" fmla="*/ 226 h 565"/>
                  <a:gd name="T80" fmla="*/ 61 w 534"/>
                  <a:gd name="T81" fmla="*/ 222 h 565"/>
                  <a:gd name="T82" fmla="*/ 65 w 534"/>
                  <a:gd name="T83" fmla="*/ 226 h 565"/>
                  <a:gd name="T84" fmla="*/ 61 w 534"/>
                  <a:gd name="T85" fmla="*/ 224 h 565"/>
                  <a:gd name="T86" fmla="*/ 27 w 534"/>
                  <a:gd name="T87" fmla="*/ 210 h 565"/>
                  <a:gd name="T88" fmla="*/ 4 w 534"/>
                  <a:gd name="T89" fmla="*/ 209 h 565"/>
                  <a:gd name="T90" fmla="*/ 4 w 534"/>
                  <a:gd name="T91" fmla="*/ 204 h 565"/>
                  <a:gd name="T92" fmla="*/ 34 w 534"/>
                  <a:gd name="T93" fmla="*/ 161 h 565"/>
                  <a:gd name="T94" fmla="*/ 89 w 534"/>
                  <a:gd name="T95" fmla="*/ 97 h 565"/>
                  <a:gd name="T96" fmla="*/ 129 w 534"/>
                  <a:gd name="T97" fmla="*/ 58 h 565"/>
                  <a:gd name="T98" fmla="*/ 165 w 534"/>
                  <a:gd name="T99" fmla="*/ 51 h 565"/>
                  <a:gd name="T100" fmla="*/ 236 w 534"/>
                  <a:gd name="T101" fmla="*/ 46 h 565"/>
                  <a:gd name="T102" fmla="*/ 239 w 534"/>
                  <a:gd name="T103" fmla="*/ 34 h 565"/>
                  <a:gd name="T104" fmla="*/ 307 w 534"/>
                  <a:gd name="T10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65">
                    <a:moveTo>
                      <a:pt x="307" y="0"/>
                    </a:moveTo>
                    <a:lnTo>
                      <a:pt x="318" y="0"/>
                    </a:lnTo>
                    <a:lnTo>
                      <a:pt x="327" y="3"/>
                    </a:lnTo>
                    <a:lnTo>
                      <a:pt x="339" y="6"/>
                    </a:lnTo>
                    <a:lnTo>
                      <a:pt x="356" y="10"/>
                    </a:lnTo>
                    <a:lnTo>
                      <a:pt x="372" y="15"/>
                    </a:lnTo>
                    <a:lnTo>
                      <a:pt x="383" y="20"/>
                    </a:lnTo>
                    <a:lnTo>
                      <a:pt x="384" y="23"/>
                    </a:lnTo>
                    <a:lnTo>
                      <a:pt x="386" y="24"/>
                    </a:lnTo>
                    <a:lnTo>
                      <a:pt x="387" y="26"/>
                    </a:lnTo>
                    <a:lnTo>
                      <a:pt x="389" y="26"/>
                    </a:lnTo>
                    <a:lnTo>
                      <a:pt x="389" y="27"/>
                    </a:lnTo>
                    <a:lnTo>
                      <a:pt x="391" y="31"/>
                    </a:lnTo>
                    <a:lnTo>
                      <a:pt x="391" y="34"/>
                    </a:lnTo>
                    <a:lnTo>
                      <a:pt x="392" y="38"/>
                    </a:lnTo>
                    <a:lnTo>
                      <a:pt x="394" y="41"/>
                    </a:lnTo>
                    <a:lnTo>
                      <a:pt x="394" y="43"/>
                    </a:lnTo>
                    <a:lnTo>
                      <a:pt x="392" y="44"/>
                    </a:lnTo>
                    <a:lnTo>
                      <a:pt x="392" y="44"/>
                    </a:lnTo>
                    <a:lnTo>
                      <a:pt x="391" y="44"/>
                    </a:lnTo>
                    <a:lnTo>
                      <a:pt x="391" y="44"/>
                    </a:lnTo>
                    <a:lnTo>
                      <a:pt x="389" y="44"/>
                    </a:lnTo>
                    <a:lnTo>
                      <a:pt x="389" y="44"/>
                    </a:lnTo>
                    <a:lnTo>
                      <a:pt x="389" y="44"/>
                    </a:lnTo>
                    <a:lnTo>
                      <a:pt x="389" y="46"/>
                    </a:lnTo>
                    <a:lnTo>
                      <a:pt x="391" y="48"/>
                    </a:lnTo>
                    <a:lnTo>
                      <a:pt x="394" y="49"/>
                    </a:lnTo>
                    <a:lnTo>
                      <a:pt x="398" y="54"/>
                    </a:lnTo>
                    <a:lnTo>
                      <a:pt x="411" y="66"/>
                    </a:lnTo>
                    <a:lnTo>
                      <a:pt x="418" y="77"/>
                    </a:lnTo>
                    <a:lnTo>
                      <a:pt x="421" y="86"/>
                    </a:lnTo>
                    <a:lnTo>
                      <a:pt x="423" y="89"/>
                    </a:lnTo>
                    <a:lnTo>
                      <a:pt x="423" y="89"/>
                    </a:lnTo>
                    <a:lnTo>
                      <a:pt x="423" y="91"/>
                    </a:lnTo>
                    <a:lnTo>
                      <a:pt x="423" y="92"/>
                    </a:lnTo>
                    <a:lnTo>
                      <a:pt x="425" y="96"/>
                    </a:lnTo>
                    <a:lnTo>
                      <a:pt x="426" y="99"/>
                    </a:lnTo>
                    <a:lnTo>
                      <a:pt x="426" y="100"/>
                    </a:lnTo>
                    <a:lnTo>
                      <a:pt x="429" y="102"/>
                    </a:lnTo>
                    <a:lnTo>
                      <a:pt x="431" y="103"/>
                    </a:lnTo>
                    <a:lnTo>
                      <a:pt x="434" y="103"/>
                    </a:lnTo>
                    <a:lnTo>
                      <a:pt x="437" y="102"/>
                    </a:lnTo>
                    <a:lnTo>
                      <a:pt x="440" y="99"/>
                    </a:lnTo>
                    <a:lnTo>
                      <a:pt x="448" y="91"/>
                    </a:lnTo>
                    <a:lnTo>
                      <a:pt x="451" y="85"/>
                    </a:lnTo>
                    <a:lnTo>
                      <a:pt x="454" y="79"/>
                    </a:lnTo>
                    <a:lnTo>
                      <a:pt x="460" y="75"/>
                    </a:lnTo>
                    <a:lnTo>
                      <a:pt x="471" y="74"/>
                    </a:lnTo>
                    <a:lnTo>
                      <a:pt x="483" y="72"/>
                    </a:lnTo>
                    <a:lnTo>
                      <a:pt x="493" y="71"/>
                    </a:lnTo>
                    <a:lnTo>
                      <a:pt x="499" y="71"/>
                    </a:lnTo>
                    <a:lnTo>
                      <a:pt x="497" y="80"/>
                    </a:lnTo>
                    <a:lnTo>
                      <a:pt x="497" y="89"/>
                    </a:lnTo>
                    <a:lnTo>
                      <a:pt x="502" y="99"/>
                    </a:lnTo>
                    <a:lnTo>
                      <a:pt x="503" y="102"/>
                    </a:lnTo>
                    <a:lnTo>
                      <a:pt x="505" y="105"/>
                    </a:lnTo>
                    <a:lnTo>
                      <a:pt x="507" y="105"/>
                    </a:lnTo>
                    <a:lnTo>
                      <a:pt x="507" y="105"/>
                    </a:lnTo>
                    <a:lnTo>
                      <a:pt x="508" y="105"/>
                    </a:lnTo>
                    <a:lnTo>
                      <a:pt x="508" y="103"/>
                    </a:lnTo>
                    <a:lnTo>
                      <a:pt x="508" y="103"/>
                    </a:lnTo>
                    <a:lnTo>
                      <a:pt x="508" y="103"/>
                    </a:lnTo>
                    <a:lnTo>
                      <a:pt x="510" y="105"/>
                    </a:lnTo>
                    <a:lnTo>
                      <a:pt x="510" y="106"/>
                    </a:lnTo>
                    <a:lnTo>
                      <a:pt x="510" y="111"/>
                    </a:lnTo>
                    <a:lnTo>
                      <a:pt x="511" y="116"/>
                    </a:lnTo>
                    <a:lnTo>
                      <a:pt x="514" y="128"/>
                    </a:lnTo>
                    <a:lnTo>
                      <a:pt x="516" y="136"/>
                    </a:lnTo>
                    <a:lnTo>
                      <a:pt x="516" y="140"/>
                    </a:lnTo>
                    <a:lnTo>
                      <a:pt x="516" y="147"/>
                    </a:lnTo>
                    <a:lnTo>
                      <a:pt x="516" y="162"/>
                    </a:lnTo>
                    <a:lnTo>
                      <a:pt x="516" y="178"/>
                    </a:lnTo>
                    <a:lnTo>
                      <a:pt x="514" y="188"/>
                    </a:lnTo>
                    <a:lnTo>
                      <a:pt x="513" y="195"/>
                    </a:lnTo>
                    <a:lnTo>
                      <a:pt x="514" y="199"/>
                    </a:lnTo>
                    <a:lnTo>
                      <a:pt x="516" y="205"/>
                    </a:lnTo>
                    <a:lnTo>
                      <a:pt x="521" y="209"/>
                    </a:lnTo>
                    <a:lnTo>
                      <a:pt x="527" y="210"/>
                    </a:lnTo>
                    <a:lnTo>
                      <a:pt x="531" y="212"/>
                    </a:lnTo>
                    <a:lnTo>
                      <a:pt x="534" y="215"/>
                    </a:lnTo>
                    <a:lnTo>
                      <a:pt x="534" y="221"/>
                    </a:lnTo>
                    <a:lnTo>
                      <a:pt x="531" y="230"/>
                    </a:lnTo>
                    <a:lnTo>
                      <a:pt x="527" y="241"/>
                    </a:lnTo>
                    <a:lnTo>
                      <a:pt x="524" y="247"/>
                    </a:lnTo>
                    <a:lnTo>
                      <a:pt x="521" y="250"/>
                    </a:lnTo>
                    <a:lnTo>
                      <a:pt x="516" y="253"/>
                    </a:lnTo>
                    <a:lnTo>
                      <a:pt x="507" y="261"/>
                    </a:lnTo>
                    <a:lnTo>
                      <a:pt x="493" y="270"/>
                    </a:lnTo>
                    <a:lnTo>
                      <a:pt x="482" y="275"/>
                    </a:lnTo>
                    <a:lnTo>
                      <a:pt x="476" y="278"/>
                    </a:lnTo>
                    <a:lnTo>
                      <a:pt x="474" y="278"/>
                    </a:lnTo>
                    <a:lnTo>
                      <a:pt x="471" y="280"/>
                    </a:lnTo>
                    <a:lnTo>
                      <a:pt x="463" y="283"/>
                    </a:lnTo>
                    <a:lnTo>
                      <a:pt x="454" y="286"/>
                    </a:lnTo>
                    <a:lnTo>
                      <a:pt x="446" y="292"/>
                    </a:lnTo>
                    <a:lnTo>
                      <a:pt x="443" y="297"/>
                    </a:lnTo>
                    <a:lnTo>
                      <a:pt x="445" y="304"/>
                    </a:lnTo>
                    <a:lnTo>
                      <a:pt x="449" y="315"/>
                    </a:lnTo>
                    <a:lnTo>
                      <a:pt x="454" y="331"/>
                    </a:lnTo>
                    <a:lnTo>
                      <a:pt x="456" y="349"/>
                    </a:lnTo>
                    <a:lnTo>
                      <a:pt x="456" y="368"/>
                    </a:lnTo>
                    <a:lnTo>
                      <a:pt x="452" y="382"/>
                    </a:lnTo>
                    <a:lnTo>
                      <a:pt x="448" y="391"/>
                    </a:lnTo>
                    <a:lnTo>
                      <a:pt x="443" y="394"/>
                    </a:lnTo>
                    <a:lnTo>
                      <a:pt x="440" y="393"/>
                    </a:lnTo>
                    <a:lnTo>
                      <a:pt x="435" y="385"/>
                    </a:lnTo>
                    <a:lnTo>
                      <a:pt x="432" y="377"/>
                    </a:lnTo>
                    <a:lnTo>
                      <a:pt x="426" y="371"/>
                    </a:lnTo>
                    <a:lnTo>
                      <a:pt x="420" y="368"/>
                    </a:lnTo>
                    <a:lnTo>
                      <a:pt x="412" y="373"/>
                    </a:lnTo>
                    <a:lnTo>
                      <a:pt x="401" y="382"/>
                    </a:lnTo>
                    <a:lnTo>
                      <a:pt x="395" y="391"/>
                    </a:lnTo>
                    <a:lnTo>
                      <a:pt x="394" y="400"/>
                    </a:lnTo>
                    <a:lnTo>
                      <a:pt x="395" y="413"/>
                    </a:lnTo>
                    <a:lnTo>
                      <a:pt x="400" y="427"/>
                    </a:lnTo>
                    <a:lnTo>
                      <a:pt x="401" y="438"/>
                    </a:lnTo>
                    <a:lnTo>
                      <a:pt x="395" y="448"/>
                    </a:lnTo>
                    <a:lnTo>
                      <a:pt x="392" y="452"/>
                    </a:lnTo>
                    <a:lnTo>
                      <a:pt x="389" y="453"/>
                    </a:lnTo>
                    <a:lnTo>
                      <a:pt x="386" y="455"/>
                    </a:lnTo>
                    <a:lnTo>
                      <a:pt x="383" y="456"/>
                    </a:lnTo>
                    <a:lnTo>
                      <a:pt x="381" y="458"/>
                    </a:lnTo>
                    <a:lnTo>
                      <a:pt x="380" y="459"/>
                    </a:lnTo>
                    <a:lnTo>
                      <a:pt x="380" y="462"/>
                    </a:lnTo>
                    <a:lnTo>
                      <a:pt x="380" y="465"/>
                    </a:lnTo>
                    <a:lnTo>
                      <a:pt x="383" y="470"/>
                    </a:lnTo>
                    <a:lnTo>
                      <a:pt x="386" y="478"/>
                    </a:lnTo>
                    <a:lnTo>
                      <a:pt x="387" y="479"/>
                    </a:lnTo>
                    <a:lnTo>
                      <a:pt x="389" y="479"/>
                    </a:lnTo>
                    <a:lnTo>
                      <a:pt x="392" y="481"/>
                    </a:lnTo>
                    <a:lnTo>
                      <a:pt x="397" y="484"/>
                    </a:lnTo>
                    <a:lnTo>
                      <a:pt x="400" y="487"/>
                    </a:lnTo>
                    <a:lnTo>
                      <a:pt x="404" y="490"/>
                    </a:lnTo>
                    <a:lnTo>
                      <a:pt x="406" y="495"/>
                    </a:lnTo>
                    <a:lnTo>
                      <a:pt x="406" y="498"/>
                    </a:lnTo>
                    <a:lnTo>
                      <a:pt x="404" y="501"/>
                    </a:lnTo>
                    <a:lnTo>
                      <a:pt x="400" y="506"/>
                    </a:lnTo>
                    <a:lnTo>
                      <a:pt x="397" y="509"/>
                    </a:lnTo>
                    <a:lnTo>
                      <a:pt x="391" y="513"/>
                    </a:lnTo>
                    <a:lnTo>
                      <a:pt x="381" y="521"/>
                    </a:lnTo>
                    <a:lnTo>
                      <a:pt x="378" y="526"/>
                    </a:lnTo>
                    <a:lnTo>
                      <a:pt x="378" y="529"/>
                    </a:lnTo>
                    <a:lnTo>
                      <a:pt x="380" y="532"/>
                    </a:lnTo>
                    <a:lnTo>
                      <a:pt x="381" y="535"/>
                    </a:lnTo>
                    <a:lnTo>
                      <a:pt x="380" y="540"/>
                    </a:lnTo>
                    <a:lnTo>
                      <a:pt x="372" y="544"/>
                    </a:lnTo>
                    <a:lnTo>
                      <a:pt x="363" y="546"/>
                    </a:lnTo>
                    <a:lnTo>
                      <a:pt x="352" y="544"/>
                    </a:lnTo>
                    <a:lnTo>
                      <a:pt x="343" y="541"/>
                    </a:lnTo>
                    <a:lnTo>
                      <a:pt x="335" y="541"/>
                    </a:lnTo>
                    <a:lnTo>
                      <a:pt x="329" y="544"/>
                    </a:lnTo>
                    <a:lnTo>
                      <a:pt x="322" y="552"/>
                    </a:lnTo>
                    <a:lnTo>
                      <a:pt x="315" y="560"/>
                    </a:lnTo>
                    <a:lnTo>
                      <a:pt x="304" y="565"/>
                    </a:lnTo>
                    <a:lnTo>
                      <a:pt x="298" y="565"/>
                    </a:lnTo>
                    <a:lnTo>
                      <a:pt x="290" y="561"/>
                    </a:lnTo>
                    <a:lnTo>
                      <a:pt x="281" y="557"/>
                    </a:lnTo>
                    <a:lnTo>
                      <a:pt x="274" y="552"/>
                    </a:lnTo>
                    <a:lnTo>
                      <a:pt x="276" y="546"/>
                    </a:lnTo>
                    <a:lnTo>
                      <a:pt x="279" y="538"/>
                    </a:lnTo>
                    <a:lnTo>
                      <a:pt x="281" y="529"/>
                    </a:lnTo>
                    <a:lnTo>
                      <a:pt x="279" y="518"/>
                    </a:lnTo>
                    <a:lnTo>
                      <a:pt x="271" y="510"/>
                    </a:lnTo>
                    <a:lnTo>
                      <a:pt x="264" y="501"/>
                    </a:lnTo>
                    <a:lnTo>
                      <a:pt x="253" y="492"/>
                    </a:lnTo>
                    <a:lnTo>
                      <a:pt x="237" y="475"/>
                    </a:lnTo>
                    <a:lnTo>
                      <a:pt x="219" y="459"/>
                    </a:lnTo>
                    <a:lnTo>
                      <a:pt x="200" y="442"/>
                    </a:lnTo>
                    <a:lnTo>
                      <a:pt x="191" y="438"/>
                    </a:lnTo>
                    <a:lnTo>
                      <a:pt x="185" y="436"/>
                    </a:lnTo>
                    <a:lnTo>
                      <a:pt x="177" y="439"/>
                    </a:lnTo>
                    <a:lnTo>
                      <a:pt x="169" y="442"/>
                    </a:lnTo>
                    <a:lnTo>
                      <a:pt x="160" y="442"/>
                    </a:lnTo>
                    <a:lnTo>
                      <a:pt x="143" y="442"/>
                    </a:lnTo>
                    <a:lnTo>
                      <a:pt x="130" y="438"/>
                    </a:lnTo>
                    <a:lnTo>
                      <a:pt x="123" y="428"/>
                    </a:lnTo>
                    <a:lnTo>
                      <a:pt x="124" y="422"/>
                    </a:lnTo>
                    <a:lnTo>
                      <a:pt x="124" y="417"/>
                    </a:lnTo>
                    <a:lnTo>
                      <a:pt x="124" y="351"/>
                    </a:lnTo>
                    <a:lnTo>
                      <a:pt x="124" y="342"/>
                    </a:lnTo>
                    <a:lnTo>
                      <a:pt x="126" y="337"/>
                    </a:lnTo>
                    <a:lnTo>
                      <a:pt x="127" y="334"/>
                    </a:lnTo>
                    <a:lnTo>
                      <a:pt x="129" y="331"/>
                    </a:lnTo>
                    <a:lnTo>
                      <a:pt x="127" y="325"/>
                    </a:lnTo>
                    <a:lnTo>
                      <a:pt x="124" y="317"/>
                    </a:lnTo>
                    <a:lnTo>
                      <a:pt x="118" y="306"/>
                    </a:lnTo>
                    <a:lnTo>
                      <a:pt x="113" y="300"/>
                    </a:lnTo>
                    <a:lnTo>
                      <a:pt x="109" y="294"/>
                    </a:lnTo>
                    <a:lnTo>
                      <a:pt x="106" y="287"/>
                    </a:lnTo>
                    <a:lnTo>
                      <a:pt x="103" y="277"/>
                    </a:lnTo>
                    <a:lnTo>
                      <a:pt x="101" y="260"/>
                    </a:lnTo>
                    <a:lnTo>
                      <a:pt x="99" y="246"/>
                    </a:lnTo>
                    <a:lnTo>
                      <a:pt x="96" y="236"/>
                    </a:lnTo>
                    <a:lnTo>
                      <a:pt x="96" y="233"/>
                    </a:lnTo>
                    <a:lnTo>
                      <a:pt x="95" y="232"/>
                    </a:lnTo>
                    <a:lnTo>
                      <a:pt x="95" y="230"/>
                    </a:lnTo>
                    <a:lnTo>
                      <a:pt x="95" y="229"/>
                    </a:lnTo>
                    <a:lnTo>
                      <a:pt x="93" y="227"/>
                    </a:lnTo>
                    <a:lnTo>
                      <a:pt x="90" y="226"/>
                    </a:lnTo>
                    <a:lnTo>
                      <a:pt x="86" y="226"/>
                    </a:lnTo>
                    <a:lnTo>
                      <a:pt x="79" y="226"/>
                    </a:lnTo>
                    <a:lnTo>
                      <a:pt x="72" y="226"/>
                    </a:lnTo>
                    <a:lnTo>
                      <a:pt x="67" y="224"/>
                    </a:lnTo>
                    <a:lnTo>
                      <a:pt x="61" y="224"/>
                    </a:lnTo>
                    <a:lnTo>
                      <a:pt x="61" y="222"/>
                    </a:lnTo>
                    <a:lnTo>
                      <a:pt x="61" y="224"/>
                    </a:lnTo>
                    <a:lnTo>
                      <a:pt x="62" y="224"/>
                    </a:lnTo>
                    <a:lnTo>
                      <a:pt x="62" y="224"/>
                    </a:lnTo>
                    <a:lnTo>
                      <a:pt x="64" y="226"/>
                    </a:lnTo>
                    <a:lnTo>
                      <a:pt x="65" y="226"/>
                    </a:lnTo>
                    <a:lnTo>
                      <a:pt x="67" y="227"/>
                    </a:lnTo>
                    <a:lnTo>
                      <a:pt x="67" y="227"/>
                    </a:lnTo>
                    <a:lnTo>
                      <a:pt x="67" y="226"/>
                    </a:lnTo>
                    <a:lnTo>
                      <a:pt x="64" y="226"/>
                    </a:lnTo>
                    <a:lnTo>
                      <a:pt x="61" y="224"/>
                    </a:lnTo>
                    <a:lnTo>
                      <a:pt x="56" y="221"/>
                    </a:lnTo>
                    <a:lnTo>
                      <a:pt x="44" y="216"/>
                    </a:lnTo>
                    <a:lnTo>
                      <a:pt x="36" y="213"/>
                    </a:lnTo>
                    <a:lnTo>
                      <a:pt x="31" y="210"/>
                    </a:lnTo>
                    <a:lnTo>
                      <a:pt x="27" y="210"/>
                    </a:lnTo>
                    <a:lnTo>
                      <a:pt x="22" y="210"/>
                    </a:lnTo>
                    <a:lnTo>
                      <a:pt x="17" y="210"/>
                    </a:lnTo>
                    <a:lnTo>
                      <a:pt x="11" y="210"/>
                    </a:lnTo>
                    <a:lnTo>
                      <a:pt x="8" y="209"/>
                    </a:lnTo>
                    <a:lnTo>
                      <a:pt x="4" y="209"/>
                    </a:lnTo>
                    <a:lnTo>
                      <a:pt x="2" y="209"/>
                    </a:lnTo>
                    <a:lnTo>
                      <a:pt x="0" y="209"/>
                    </a:lnTo>
                    <a:lnTo>
                      <a:pt x="2" y="207"/>
                    </a:lnTo>
                    <a:lnTo>
                      <a:pt x="2" y="207"/>
                    </a:lnTo>
                    <a:lnTo>
                      <a:pt x="4" y="204"/>
                    </a:lnTo>
                    <a:lnTo>
                      <a:pt x="5" y="202"/>
                    </a:lnTo>
                    <a:lnTo>
                      <a:pt x="7" y="199"/>
                    </a:lnTo>
                    <a:lnTo>
                      <a:pt x="16" y="187"/>
                    </a:lnTo>
                    <a:lnTo>
                      <a:pt x="25" y="171"/>
                    </a:lnTo>
                    <a:lnTo>
                      <a:pt x="34" y="161"/>
                    </a:lnTo>
                    <a:lnTo>
                      <a:pt x="47" y="148"/>
                    </a:lnTo>
                    <a:lnTo>
                      <a:pt x="59" y="136"/>
                    </a:lnTo>
                    <a:lnTo>
                      <a:pt x="67" y="125"/>
                    </a:lnTo>
                    <a:lnTo>
                      <a:pt x="76" y="111"/>
                    </a:lnTo>
                    <a:lnTo>
                      <a:pt x="89" y="97"/>
                    </a:lnTo>
                    <a:lnTo>
                      <a:pt x="106" y="79"/>
                    </a:lnTo>
                    <a:lnTo>
                      <a:pt x="112" y="71"/>
                    </a:lnTo>
                    <a:lnTo>
                      <a:pt x="117" y="61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8" y="55"/>
                    </a:lnTo>
                    <a:lnTo>
                      <a:pt x="143" y="54"/>
                    </a:lnTo>
                    <a:lnTo>
                      <a:pt x="147" y="52"/>
                    </a:lnTo>
                    <a:lnTo>
                      <a:pt x="154" y="51"/>
                    </a:lnTo>
                    <a:lnTo>
                      <a:pt x="165" y="51"/>
                    </a:lnTo>
                    <a:lnTo>
                      <a:pt x="180" y="51"/>
                    </a:lnTo>
                    <a:lnTo>
                      <a:pt x="195" y="52"/>
                    </a:lnTo>
                    <a:lnTo>
                      <a:pt x="211" y="52"/>
                    </a:lnTo>
                    <a:lnTo>
                      <a:pt x="225" y="51"/>
                    </a:lnTo>
                    <a:lnTo>
                      <a:pt x="236" y="46"/>
                    </a:lnTo>
                    <a:lnTo>
                      <a:pt x="239" y="41"/>
                    </a:lnTo>
                    <a:lnTo>
                      <a:pt x="240" y="38"/>
                    </a:lnTo>
                    <a:lnTo>
                      <a:pt x="239" y="37"/>
                    </a:lnTo>
                    <a:lnTo>
                      <a:pt x="237" y="35"/>
                    </a:lnTo>
                    <a:lnTo>
                      <a:pt x="239" y="34"/>
                    </a:lnTo>
                    <a:lnTo>
                      <a:pt x="243" y="27"/>
                    </a:lnTo>
                    <a:lnTo>
                      <a:pt x="256" y="20"/>
                    </a:lnTo>
                    <a:lnTo>
                      <a:pt x="276" y="9"/>
                    </a:lnTo>
                    <a:lnTo>
                      <a:pt x="293" y="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Freeform 77"/>
              <p:cNvSpPr>
                <a:spLocks/>
              </p:cNvSpPr>
              <p:nvPr/>
            </p:nvSpPr>
            <p:spPr bwMode="auto">
              <a:xfrm>
                <a:off x="4645907" y="2800785"/>
                <a:ext cx="670167" cy="738551"/>
              </a:xfrm>
              <a:custGeom>
                <a:avLst/>
                <a:gdLst>
                  <a:gd name="T0" fmla="*/ 291 w 539"/>
                  <a:gd name="T1" fmla="*/ 17 h 594"/>
                  <a:gd name="T2" fmla="*/ 307 w 539"/>
                  <a:gd name="T3" fmla="*/ 28 h 594"/>
                  <a:gd name="T4" fmla="*/ 347 w 539"/>
                  <a:gd name="T5" fmla="*/ 19 h 594"/>
                  <a:gd name="T6" fmla="*/ 364 w 539"/>
                  <a:gd name="T7" fmla="*/ 6 h 594"/>
                  <a:gd name="T8" fmla="*/ 377 w 539"/>
                  <a:gd name="T9" fmla="*/ 74 h 594"/>
                  <a:gd name="T10" fmla="*/ 395 w 539"/>
                  <a:gd name="T11" fmla="*/ 87 h 594"/>
                  <a:gd name="T12" fmla="*/ 406 w 539"/>
                  <a:gd name="T13" fmla="*/ 93 h 594"/>
                  <a:gd name="T14" fmla="*/ 415 w 539"/>
                  <a:gd name="T15" fmla="*/ 119 h 594"/>
                  <a:gd name="T16" fmla="*/ 426 w 539"/>
                  <a:gd name="T17" fmla="*/ 128 h 594"/>
                  <a:gd name="T18" fmla="*/ 432 w 539"/>
                  <a:gd name="T19" fmla="*/ 161 h 594"/>
                  <a:gd name="T20" fmla="*/ 435 w 539"/>
                  <a:gd name="T21" fmla="*/ 190 h 594"/>
                  <a:gd name="T22" fmla="*/ 485 w 539"/>
                  <a:gd name="T23" fmla="*/ 279 h 594"/>
                  <a:gd name="T24" fmla="*/ 511 w 539"/>
                  <a:gd name="T25" fmla="*/ 299 h 594"/>
                  <a:gd name="T26" fmla="*/ 514 w 539"/>
                  <a:gd name="T27" fmla="*/ 299 h 594"/>
                  <a:gd name="T28" fmla="*/ 508 w 539"/>
                  <a:gd name="T29" fmla="*/ 350 h 594"/>
                  <a:gd name="T30" fmla="*/ 496 w 539"/>
                  <a:gd name="T31" fmla="*/ 430 h 594"/>
                  <a:gd name="T32" fmla="*/ 510 w 539"/>
                  <a:gd name="T33" fmla="*/ 474 h 594"/>
                  <a:gd name="T34" fmla="*/ 477 w 539"/>
                  <a:gd name="T35" fmla="*/ 500 h 594"/>
                  <a:gd name="T36" fmla="*/ 408 w 539"/>
                  <a:gd name="T37" fmla="*/ 512 h 594"/>
                  <a:gd name="T38" fmla="*/ 394 w 539"/>
                  <a:gd name="T39" fmla="*/ 495 h 594"/>
                  <a:gd name="T40" fmla="*/ 372 w 539"/>
                  <a:gd name="T41" fmla="*/ 498 h 594"/>
                  <a:gd name="T42" fmla="*/ 318 w 539"/>
                  <a:gd name="T43" fmla="*/ 531 h 594"/>
                  <a:gd name="T44" fmla="*/ 260 w 539"/>
                  <a:gd name="T45" fmla="*/ 549 h 594"/>
                  <a:gd name="T46" fmla="*/ 236 w 539"/>
                  <a:gd name="T47" fmla="*/ 566 h 594"/>
                  <a:gd name="T48" fmla="*/ 248 w 539"/>
                  <a:gd name="T49" fmla="*/ 580 h 594"/>
                  <a:gd name="T50" fmla="*/ 240 w 539"/>
                  <a:gd name="T51" fmla="*/ 593 h 594"/>
                  <a:gd name="T52" fmla="*/ 188 w 539"/>
                  <a:gd name="T53" fmla="*/ 571 h 594"/>
                  <a:gd name="T54" fmla="*/ 166 w 539"/>
                  <a:gd name="T55" fmla="*/ 540 h 594"/>
                  <a:gd name="T56" fmla="*/ 157 w 539"/>
                  <a:gd name="T57" fmla="*/ 511 h 594"/>
                  <a:gd name="T58" fmla="*/ 109 w 539"/>
                  <a:gd name="T59" fmla="*/ 494 h 594"/>
                  <a:gd name="T60" fmla="*/ 81 w 539"/>
                  <a:gd name="T61" fmla="*/ 545 h 594"/>
                  <a:gd name="T62" fmla="*/ 67 w 539"/>
                  <a:gd name="T63" fmla="*/ 542 h 594"/>
                  <a:gd name="T64" fmla="*/ 41 w 539"/>
                  <a:gd name="T65" fmla="*/ 505 h 594"/>
                  <a:gd name="T66" fmla="*/ 2 w 539"/>
                  <a:gd name="T67" fmla="*/ 440 h 594"/>
                  <a:gd name="T68" fmla="*/ 22 w 539"/>
                  <a:gd name="T69" fmla="*/ 387 h 594"/>
                  <a:gd name="T70" fmla="*/ 25 w 539"/>
                  <a:gd name="T71" fmla="*/ 385 h 594"/>
                  <a:gd name="T72" fmla="*/ 58 w 539"/>
                  <a:gd name="T73" fmla="*/ 388 h 594"/>
                  <a:gd name="T74" fmla="*/ 104 w 539"/>
                  <a:gd name="T75" fmla="*/ 378 h 594"/>
                  <a:gd name="T76" fmla="*/ 101 w 539"/>
                  <a:gd name="T77" fmla="*/ 375 h 594"/>
                  <a:gd name="T78" fmla="*/ 100 w 539"/>
                  <a:gd name="T79" fmla="*/ 362 h 594"/>
                  <a:gd name="T80" fmla="*/ 92 w 539"/>
                  <a:gd name="T81" fmla="*/ 350 h 594"/>
                  <a:gd name="T82" fmla="*/ 76 w 539"/>
                  <a:gd name="T83" fmla="*/ 333 h 594"/>
                  <a:gd name="T84" fmla="*/ 100 w 539"/>
                  <a:gd name="T85" fmla="*/ 317 h 594"/>
                  <a:gd name="T86" fmla="*/ 103 w 539"/>
                  <a:gd name="T87" fmla="*/ 322 h 594"/>
                  <a:gd name="T88" fmla="*/ 120 w 539"/>
                  <a:gd name="T89" fmla="*/ 319 h 594"/>
                  <a:gd name="T90" fmla="*/ 120 w 539"/>
                  <a:gd name="T91" fmla="*/ 286 h 594"/>
                  <a:gd name="T92" fmla="*/ 134 w 539"/>
                  <a:gd name="T93" fmla="*/ 272 h 594"/>
                  <a:gd name="T94" fmla="*/ 158 w 539"/>
                  <a:gd name="T95" fmla="*/ 263 h 594"/>
                  <a:gd name="T96" fmla="*/ 157 w 539"/>
                  <a:gd name="T97" fmla="*/ 254 h 594"/>
                  <a:gd name="T98" fmla="*/ 158 w 539"/>
                  <a:gd name="T99" fmla="*/ 234 h 594"/>
                  <a:gd name="T100" fmla="*/ 166 w 539"/>
                  <a:gd name="T101" fmla="*/ 228 h 594"/>
                  <a:gd name="T102" fmla="*/ 192 w 539"/>
                  <a:gd name="T103" fmla="*/ 224 h 594"/>
                  <a:gd name="T104" fmla="*/ 202 w 539"/>
                  <a:gd name="T105" fmla="*/ 212 h 594"/>
                  <a:gd name="T106" fmla="*/ 197 w 539"/>
                  <a:gd name="T107" fmla="*/ 201 h 594"/>
                  <a:gd name="T108" fmla="*/ 202 w 539"/>
                  <a:gd name="T109" fmla="*/ 181 h 594"/>
                  <a:gd name="T110" fmla="*/ 245 w 539"/>
                  <a:gd name="T111" fmla="*/ 162 h 594"/>
                  <a:gd name="T112" fmla="*/ 236 w 539"/>
                  <a:gd name="T113" fmla="*/ 150 h 594"/>
                  <a:gd name="T114" fmla="*/ 239 w 539"/>
                  <a:gd name="T115" fmla="*/ 96 h 594"/>
                  <a:gd name="T116" fmla="*/ 199 w 539"/>
                  <a:gd name="T117" fmla="*/ 77 h 594"/>
                  <a:gd name="T118" fmla="*/ 208 w 539"/>
                  <a:gd name="T119" fmla="*/ 71 h 594"/>
                  <a:gd name="T120" fmla="*/ 194 w 539"/>
                  <a:gd name="T121" fmla="*/ 12 h 594"/>
                  <a:gd name="T122" fmla="*/ 209 w 539"/>
                  <a:gd name="T123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9" h="594">
                    <a:moveTo>
                      <a:pt x="209" y="0"/>
                    </a:moveTo>
                    <a:lnTo>
                      <a:pt x="225" y="2"/>
                    </a:lnTo>
                    <a:lnTo>
                      <a:pt x="243" y="5"/>
                    </a:lnTo>
                    <a:lnTo>
                      <a:pt x="257" y="6"/>
                    </a:lnTo>
                    <a:lnTo>
                      <a:pt x="268" y="9"/>
                    </a:lnTo>
                    <a:lnTo>
                      <a:pt x="279" y="14"/>
                    </a:lnTo>
                    <a:lnTo>
                      <a:pt x="291" y="17"/>
                    </a:lnTo>
                    <a:lnTo>
                      <a:pt x="298" y="19"/>
                    </a:lnTo>
                    <a:lnTo>
                      <a:pt x="302" y="20"/>
                    </a:lnTo>
                    <a:lnTo>
                      <a:pt x="304" y="22"/>
                    </a:lnTo>
                    <a:lnTo>
                      <a:pt x="305" y="23"/>
                    </a:lnTo>
                    <a:lnTo>
                      <a:pt x="305" y="25"/>
                    </a:lnTo>
                    <a:lnTo>
                      <a:pt x="305" y="26"/>
                    </a:lnTo>
                    <a:lnTo>
                      <a:pt x="307" y="28"/>
                    </a:lnTo>
                    <a:lnTo>
                      <a:pt x="308" y="28"/>
                    </a:lnTo>
                    <a:lnTo>
                      <a:pt x="312" y="28"/>
                    </a:lnTo>
                    <a:lnTo>
                      <a:pt x="322" y="29"/>
                    </a:lnTo>
                    <a:lnTo>
                      <a:pt x="332" y="26"/>
                    </a:lnTo>
                    <a:lnTo>
                      <a:pt x="339" y="22"/>
                    </a:lnTo>
                    <a:lnTo>
                      <a:pt x="344" y="20"/>
                    </a:lnTo>
                    <a:lnTo>
                      <a:pt x="347" y="19"/>
                    </a:lnTo>
                    <a:lnTo>
                      <a:pt x="349" y="17"/>
                    </a:lnTo>
                    <a:lnTo>
                      <a:pt x="350" y="15"/>
                    </a:lnTo>
                    <a:lnTo>
                      <a:pt x="352" y="14"/>
                    </a:lnTo>
                    <a:lnTo>
                      <a:pt x="353" y="12"/>
                    </a:lnTo>
                    <a:lnTo>
                      <a:pt x="356" y="11"/>
                    </a:lnTo>
                    <a:lnTo>
                      <a:pt x="361" y="9"/>
                    </a:lnTo>
                    <a:lnTo>
                      <a:pt x="364" y="6"/>
                    </a:lnTo>
                    <a:lnTo>
                      <a:pt x="364" y="14"/>
                    </a:lnTo>
                    <a:lnTo>
                      <a:pt x="366" y="28"/>
                    </a:lnTo>
                    <a:lnTo>
                      <a:pt x="367" y="43"/>
                    </a:lnTo>
                    <a:lnTo>
                      <a:pt x="369" y="51"/>
                    </a:lnTo>
                    <a:lnTo>
                      <a:pt x="372" y="57"/>
                    </a:lnTo>
                    <a:lnTo>
                      <a:pt x="375" y="70"/>
                    </a:lnTo>
                    <a:lnTo>
                      <a:pt x="377" y="74"/>
                    </a:lnTo>
                    <a:lnTo>
                      <a:pt x="378" y="79"/>
                    </a:lnTo>
                    <a:lnTo>
                      <a:pt x="381" y="82"/>
                    </a:lnTo>
                    <a:lnTo>
                      <a:pt x="386" y="84"/>
                    </a:lnTo>
                    <a:lnTo>
                      <a:pt x="389" y="85"/>
                    </a:lnTo>
                    <a:lnTo>
                      <a:pt x="392" y="87"/>
                    </a:lnTo>
                    <a:lnTo>
                      <a:pt x="394" y="87"/>
                    </a:lnTo>
                    <a:lnTo>
                      <a:pt x="395" y="87"/>
                    </a:lnTo>
                    <a:lnTo>
                      <a:pt x="395" y="87"/>
                    </a:lnTo>
                    <a:lnTo>
                      <a:pt x="395" y="87"/>
                    </a:lnTo>
                    <a:lnTo>
                      <a:pt x="397" y="87"/>
                    </a:lnTo>
                    <a:lnTo>
                      <a:pt x="398" y="88"/>
                    </a:lnTo>
                    <a:lnTo>
                      <a:pt x="403" y="90"/>
                    </a:lnTo>
                    <a:lnTo>
                      <a:pt x="404" y="91"/>
                    </a:lnTo>
                    <a:lnTo>
                      <a:pt x="406" y="93"/>
                    </a:lnTo>
                    <a:lnTo>
                      <a:pt x="406" y="94"/>
                    </a:lnTo>
                    <a:lnTo>
                      <a:pt x="404" y="96"/>
                    </a:lnTo>
                    <a:lnTo>
                      <a:pt x="403" y="97"/>
                    </a:lnTo>
                    <a:lnTo>
                      <a:pt x="403" y="99"/>
                    </a:lnTo>
                    <a:lnTo>
                      <a:pt x="403" y="99"/>
                    </a:lnTo>
                    <a:lnTo>
                      <a:pt x="415" y="119"/>
                    </a:lnTo>
                    <a:lnTo>
                      <a:pt x="415" y="119"/>
                    </a:lnTo>
                    <a:lnTo>
                      <a:pt x="415" y="119"/>
                    </a:lnTo>
                    <a:lnTo>
                      <a:pt x="417" y="121"/>
                    </a:lnTo>
                    <a:lnTo>
                      <a:pt x="418" y="121"/>
                    </a:lnTo>
                    <a:lnTo>
                      <a:pt x="423" y="122"/>
                    </a:lnTo>
                    <a:lnTo>
                      <a:pt x="425" y="124"/>
                    </a:lnTo>
                    <a:lnTo>
                      <a:pt x="426" y="125"/>
                    </a:lnTo>
                    <a:lnTo>
                      <a:pt x="426" y="128"/>
                    </a:lnTo>
                    <a:lnTo>
                      <a:pt x="426" y="132"/>
                    </a:lnTo>
                    <a:lnTo>
                      <a:pt x="426" y="135"/>
                    </a:lnTo>
                    <a:lnTo>
                      <a:pt x="426" y="138"/>
                    </a:lnTo>
                    <a:lnTo>
                      <a:pt x="425" y="139"/>
                    </a:lnTo>
                    <a:lnTo>
                      <a:pt x="425" y="139"/>
                    </a:lnTo>
                    <a:lnTo>
                      <a:pt x="432" y="159"/>
                    </a:lnTo>
                    <a:lnTo>
                      <a:pt x="432" y="161"/>
                    </a:lnTo>
                    <a:lnTo>
                      <a:pt x="432" y="161"/>
                    </a:lnTo>
                    <a:lnTo>
                      <a:pt x="432" y="161"/>
                    </a:lnTo>
                    <a:lnTo>
                      <a:pt x="432" y="164"/>
                    </a:lnTo>
                    <a:lnTo>
                      <a:pt x="432" y="167"/>
                    </a:lnTo>
                    <a:lnTo>
                      <a:pt x="432" y="173"/>
                    </a:lnTo>
                    <a:lnTo>
                      <a:pt x="432" y="181"/>
                    </a:lnTo>
                    <a:lnTo>
                      <a:pt x="435" y="190"/>
                    </a:lnTo>
                    <a:lnTo>
                      <a:pt x="452" y="190"/>
                    </a:lnTo>
                    <a:lnTo>
                      <a:pt x="451" y="203"/>
                    </a:lnTo>
                    <a:lnTo>
                      <a:pt x="468" y="223"/>
                    </a:lnTo>
                    <a:lnTo>
                      <a:pt x="483" y="241"/>
                    </a:lnTo>
                    <a:lnTo>
                      <a:pt x="468" y="257"/>
                    </a:lnTo>
                    <a:lnTo>
                      <a:pt x="476" y="271"/>
                    </a:lnTo>
                    <a:lnTo>
                      <a:pt x="485" y="279"/>
                    </a:lnTo>
                    <a:lnTo>
                      <a:pt x="486" y="280"/>
                    </a:lnTo>
                    <a:lnTo>
                      <a:pt x="488" y="282"/>
                    </a:lnTo>
                    <a:lnTo>
                      <a:pt x="493" y="285"/>
                    </a:lnTo>
                    <a:lnTo>
                      <a:pt x="497" y="288"/>
                    </a:lnTo>
                    <a:lnTo>
                      <a:pt x="502" y="293"/>
                    </a:lnTo>
                    <a:lnTo>
                      <a:pt x="508" y="297"/>
                    </a:lnTo>
                    <a:lnTo>
                      <a:pt x="511" y="299"/>
                    </a:lnTo>
                    <a:lnTo>
                      <a:pt x="513" y="300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4" y="300"/>
                    </a:lnTo>
                    <a:lnTo>
                      <a:pt x="514" y="300"/>
                    </a:lnTo>
                    <a:lnTo>
                      <a:pt x="514" y="300"/>
                    </a:lnTo>
                    <a:lnTo>
                      <a:pt x="514" y="299"/>
                    </a:lnTo>
                    <a:lnTo>
                      <a:pt x="516" y="299"/>
                    </a:lnTo>
                    <a:lnTo>
                      <a:pt x="519" y="299"/>
                    </a:lnTo>
                    <a:lnTo>
                      <a:pt x="530" y="302"/>
                    </a:lnTo>
                    <a:lnTo>
                      <a:pt x="539" y="303"/>
                    </a:lnTo>
                    <a:lnTo>
                      <a:pt x="528" y="322"/>
                    </a:lnTo>
                    <a:lnTo>
                      <a:pt x="516" y="340"/>
                    </a:lnTo>
                    <a:lnTo>
                      <a:pt x="508" y="350"/>
                    </a:lnTo>
                    <a:lnTo>
                      <a:pt x="504" y="358"/>
                    </a:lnTo>
                    <a:lnTo>
                      <a:pt x="502" y="365"/>
                    </a:lnTo>
                    <a:lnTo>
                      <a:pt x="500" y="373"/>
                    </a:lnTo>
                    <a:lnTo>
                      <a:pt x="496" y="382"/>
                    </a:lnTo>
                    <a:lnTo>
                      <a:pt x="491" y="398"/>
                    </a:lnTo>
                    <a:lnTo>
                      <a:pt x="493" y="415"/>
                    </a:lnTo>
                    <a:lnTo>
                      <a:pt x="496" y="430"/>
                    </a:lnTo>
                    <a:lnTo>
                      <a:pt x="500" y="444"/>
                    </a:lnTo>
                    <a:lnTo>
                      <a:pt x="502" y="449"/>
                    </a:lnTo>
                    <a:lnTo>
                      <a:pt x="504" y="452"/>
                    </a:lnTo>
                    <a:lnTo>
                      <a:pt x="504" y="453"/>
                    </a:lnTo>
                    <a:lnTo>
                      <a:pt x="505" y="457"/>
                    </a:lnTo>
                    <a:lnTo>
                      <a:pt x="507" y="463"/>
                    </a:lnTo>
                    <a:lnTo>
                      <a:pt x="510" y="474"/>
                    </a:lnTo>
                    <a:lnTo>
                      <a:pt x="513" y="489"/>
                    </a:lnTo>
                    <a:lnTo>
                      <a:pt x="510" y="488"/>
                    </a:lnTo>
                    <a:lnTo>
                      <a:pt x="504" y="486"/>
                    </a:lnTo>
                    <a:lnTo>
                      <a:pt x="497" y="486"/>
                    </a:lnTo>
                    <a:lnTo>
                      <a:pt x="491" y="486"/>
                    </a:lnTo>
                    <a:lnTo>
                      <a:pt x="482" y="491"/>
                    </a:lnTo>
                    <a:lnTo>
                      <a:pt x="477" y="500"/>
                    </a:lnTo>
                    <a:lnTo>
                      <a:pt x="474" y="511"/>
                    </a:lnTo>
                    <a:lnTo>
                      <a:pt x="471" y="522"/>
                    </a:lnTo>
                    <a:lnTo>
                      <a:pt x="465" y="529"/>
                    </a:lnTo>
                    <a:lnTo>
                      <a:pt x="456" y="534"/>
                    </a:lnTo>
                    <a:lnTo>
                      <a:pt x="442" y="531"/>
                    </a:lnTo>
                    <a:lnTo>
                      <a:pt x="426" y="523"/>
                    </a:lnTo>
                    <a:lnTo>
                      <a:pt x="408" y="512"/>
                    </a:lnTo>
                    <a:lnTo>
                      <a:pt x="401" y="508"/>
                    </a:lnTo>
                    <a:lnTo>
                      <a:pt x="397" y="505"/>
                    </a:lnTo>
                    <a:lnTo>
                      <a:pt x="395" y="501"/>
                    </a:lnTo>
                    <a:lnTo>
                      <a:pt x="394" y="500"/>
                    </a:lnTo>
                    <a:lnTo>
                      <a:pt x="392" y="497"/>
                    </a:lnTo>
                    <a:lnTo>
                      <a:pt x="392" y="497"/>
                    </a:lnTo>
                    <a:lnTo>
                      <a:pt x="394" y="495"/>
                    </a:lnTo>
                    <a:lnTo>
                      <a:pt x="394" y="494"/>
                    </a:lnTo>
                    <a:lnTo>
                      <a:pt x="394" y="494"/>
                    </a:lnTo>
                    <a:lnTo>
                      <a:pt x="394" y="492"/>
                    </a:lnTo>
                    <a:lnTo>
                      <a:pt x="392" y="492"/>
                    </a:lnTo>
                    <a:lnTo>
                      <a:pt x="389" y="492"/>
                    </a:lnTo>
                    <a:lnTo>
                      <a:pt x="381" y="492"/>
                    </a:lnTo>
                    <a:lnTo>
                      <a:pt x="372" y="498"/>
                    </a:lnTo>
                    <a:lnTo>
                      <a:pt x="360" y="508"/>
                    </a:lnTo>
                    <a:lnTo>
                      <a:pt x="344" y="520"/>
                    </a:lnTo>
                    <a:lnTo>
                      <a:pt x="333" y="526"/>
                    </a:lnTo>
                    <a:lnTo>
                      <a:pt x="327" y="531"/>
                    </a:lnTo>
                    <a:lnTo>
                      <a:pt x="322" y="531"/>
                    </a:lnTo>
                    <a:lnTo>
                      <a:pt x="321" y="532"/>
                    </a:lnTo>
                    <a:lnTo>
                      <a:pt x="318" y="531"/>
                    </a:lnTo>
                    <a:lnTo>
                      <a:pt x="313" y="532"/>
                    </a:lnTo>
                    <a:lnTo>
                      <a:pt x="307" y="534"/>
                    </a:lnTo>
                    <a:lnTo>
                      <a:pt x="301" y="537"/>
                    </a:lnTo>
                    <a:lnTo>
                      <a:pt x="291" y="542"/>
                    </a:lnTo>
                    <a:lnTo>
                      <a:pt x="278" y="545"/>
                    </a:lnTo>
                    <a:lnTo>
                      <a:pt x="267" y="548"/>
                    </a:lnTo>
                    <a:lnTo>
                      <a:pt x="260" y="549"/>
                    </a:lnTo>
                    <a:lnTo>
                      <a:pt x="256" y="551"/>
                    </a:lnTo>
                    <a:lnTo>
                      <a:pt x="251" y="554"/>
                    </a:lnTo>
                    <a:lnTo>
                      <a:pt x="242" y="560"/>
                    </a:lnTo>
                    <a:lnTo>
                      <a:pt x="239" y="563"/>
                    </a:lnTo>
                    <a:lnTo>
                      <a:pt x="236" y="565"/>
                    </a:lnTo>
                    <a:lnTo>
                      <a:pt x="236" y="566"/>
                    </a:lnTo>
                    <a:lnTo>
                      <a:pt x="236" y="566"/>
                    </a:lnTo>
                    <a:lnTo>
                      <a:pt x="236" y="566"/>
                    </a:lnTo>
                    <a:lnTo>
                      <a:pt x="237" y="568"/>
                    </a:lnTo>
                    <a:lnTo>
                      <a:pt x="239" y="568"/>
                    </a:lnTo>
                    <a:lnTo>
                      <a:pt x="242" y="570"/>
                    </a:lnTo>
                    <a:lnTo>
                      <a:pt x="243" y="573"/>
                    </a:lnTo>
                    <a:lnTo>
                      <a:pt x="247" y="576"/>
                    </a:lnTo>
                    <a:lnTo>
                      <a:pt x="248" y="580"/>
                    </a:lnTo>
                    <a:lnTo>
                      <a:pt x="250" y="587"/>
                    </a:lnTo>
                    <a:lnTo>
                      <a:pt x="250" y="591"/>
                    </a:lnTo>
                    <a:lnTo>
                      <a:pt x="250" y="594"/>
                    </a:lnTo>
                    <a:lnTo>
                      <a:pt x="250" y="594"/>
                    </a:lnTo>
                    <a:lnTo>
                      <a:pt x="247" y="594"/>
                    </a:lnTo>
                    <a:lnTo>
                      <a:pt x="243" y="594"/>
                    </a:lnTo>
                    <a:lnTo>
                      <a:pt x="240" y="593"/>
                    </a:lnTo>
                    <a:lnTo>
                      <a:pt x="236" y="590"/>
                    </a:lnTo>
                    <a:lnTo>
                      <a:pt x="220" y="587"/>
                    </a:lnTo>
                    <a:lnTo>
                      <a:pt x="208" y="585"/>
                    </a:lnTo>
                    <a:lnTo>
                      <a:pt x="202" y="585"/>
                    </a:lnTo>
                    <a:lnTo>
                      <a:pt x="200" y="584"/>
                    </a:lnTo>
                    <a:lnTo>
                      <a:pt x="195" y="579"/>
                    </a:lnTo>
                    <a:lnTo>
                      <a:pt x="188" y="571"/>
                    </a:lnTo>
                    <a:lnTo>
                      <a:pt x="180" y="563"/>
                    </a:lnTo>
                    <a:lnTo>
                      <a:pt x="174" y="554"/>
                    </a:lnTo>
                    <a:lnTo>
                      <a:pt x="169" y="548"/>
                    </a:lnTo>
                    <a:lnTo>
                      <a:pt x="168" y="545"/>
                    </a:lnTo>
                    <a:lnTo>
                      <a:pt x="168" y="542"/>
                    </a:lnTo>
                    <a:lnTo>
                      <a:pt x="166" y="542"/>
                    </a:lnTo>
                    <a:lnTo>
                      <a:pt x="166" y="540"/>
                    </a:lnTo>
                    <a:lnTo>
                      <a:pt x="166" y="539"/>
                    </a:lnTo>
                    <a:lnTo>
                      <a:pt x="166" y="539"/>
                    </a:lnTo>
                    <a:lnTo>
                      <a:pt x="166" y="536"/>
                    </a:lnTo>
                    <a:lnTo>
                      <a:pt x="165" y="532"/>
                    </a:lnTo>
                    <a:lnTo>
                      <a:pt x="163" y="528"/>
                    </a:lnTo>
                    <a:lnTo>
                      <a:pt x="161" y="522"/>
                    </a:lnTo>
                    <a:lnTo>
                      <a:pt x="157" y="511"/>
                    </a:lnTo>
                    <a:lnTo>
                      <a:pt x="152" y="506"/>
                    </a:lnTo>
                    <a:lnTo>
                      <a:pt x="146" y="503"/>
                    </a:lnTo>
                    <a:lnTo>
                      <a:pt x="140" y="500"/>
                    </a:lnTo>
                    <a:lnTo>
                      <a:pt x="132" y="494"/>
                    </a:lnTo>
                    <a:lnTo>
                      <a:pt x="123" y="489"/>
                    </a:lnTo>
                    <a:lnTo>
                      <a:pt x="115" y="489"/>
                    </a:lnTo>
                    <a:lnTo>
                      <a:pt x="109" y="494"/>
                    </a:lnTo>
                    <a:lnTo>
                      <a:pt x="101" y="500"/>
                    </a:lnTo>
                    <a:lnTo>
                      <a:pt x="90" y="509"/>
                    </a:lnTo>
                    <a:lnTo>
                      <a:pt x="82" y="517"/>
                    </a:lnTo>
                    <a:lnTo>
                      <a:pt x="81" y="523"/>
                    </a:lnTo>
                    <a:lnTo>
                      <a:pt x="81" y="528"/>
                    </a:lnTo>
                    <a:lnTo>
                      <a:pt x="81" y="536"/>
                    </a:lnTo>
                    <a:lnTo>
                      <a:pt x="81" y="545"/>
                    </a:lnTo>
                    <a:lnTo>
                      <a:pt x="79" y="549"/>
                    </a:lnTo>
                    <a:lnTo>
                      <a:pt x="78" y="553"/>
                    </a:lnTo>
                    <a:lnTo>
                      <a:pt x="76" y="553"/>
                    </a:lnTo>
                    <a:lnTo>
                      <a:pt x="75" y="553"/>
                    </a:lnTo>
                    <a:lnTo>
                      <a:pt x="72" y="549"/>
                    </a:lnTo>
                    <a:lnTo>
                      <a:pt x="70" y="546"/>
                    </a:lnTo>
                    <a:lnTo>
                      <a:pt x="67" y="542"/>
                    </a:lnTo>
                    <a:lnTo>
                      <a:pt x="64" y="537"/>
                    </a:lnTo>
                    <a:lnTo>
                      <a:pt x="61" y="531"/>
                    </a:lnTo>
                    <a:lnTo>
                      <a:pt x="58" y="525"/>
                    </a:lnTo>
                    <a:lnTo>
                      <a:pt x="53" y="517"/>
                    </a:lnTo>
                    <a:lnTo>
                      <a:pt x="48" y="512"/>
                    </a:lnTo>
                    <a:lnTo>
                      <a:pt x="45" y="509"/>
                    </a:lnTo>
                    <a:lnTo>
                      <a:pt x="41" y="505"/>
                    </a:lnTo>
                    <a:lnTo>
                      <a:pt x="36" y="497"/>
                    </a:lnTo>
                    <a:lnTo>
                      <a:pt x="30" y="484"/>
                    </a:lnTo>
                    <a:lnTo>
                      <a:pt x="24" y="467"/>
                    </a:lnTo>
                    <a:lnTo>
                      <a:pt x="17" y="457"/>
                    </a:lnTo>
                    <a:lnTo>
                      <a:pt x="10" y="450"/>
                    </a:lnTo>
                    <a:lnTo>
                      <a:pt x="0" y="444"/>
                    </a:lnTo>
                    <a:lnTo>
                      <a:pt x="2" y="440"/>
                    </a:lnTo>
                    <a:lnTo>
                      <a:pt x="4" y="435"/>
                    </a:lnTo>
                    <a:lnTo>
                      <a:pt x="5" y="430"/>
                    </a:lnTo>
                    <a:lnTo>
                      <a:pt x="5" y="423"/>
                    </a:lnTo>
                    <a:lnTo>
                      <a:pt x="8" y="413"/>
                    </a:lnTo>
                    <a:lnTo>
                      <a:pt x="13" y="404"/>
                    </a:lnTo>
                    <a:lnTo>
                      <a:pt x="21" y="390"/>
                    </a:lnTo>
                    <a:lnTo>
                      <a:pt x="22" y="387"/>
                    </a:lnTo>
                    <a:lnTo>
                      <a:pt x="24" y="384"/>
                    </a:lnTo>
                    <a:lnTo>
                      <a:pt x="25" y="382"/>
                    </a:lnTo>
                    <a:lnTo>
                      <a:pt x="25" y="381"/>
                    </a:lnTo>
                    <a:lnTo>
                      <a:pt x="27" y="382"/>
                    </a:lnTo>
                    <a:lnTo>
                      <a:pt x="25" y="382"/>
                    </a:lnTo>
                    <a:lnTo>
                      <a:pt x="25" y="384"/>
                    </a:lnTo>
                    <a:lnTo>
                      <a:pt x="25" y="385"/>
                    </a:lnTo>
                    <a:lnTo>
                      <a:pt x="25" y="387"/>
                    </a:lnTo>
                    <a:lnTo>
                      <a:pt x="27" y="388"/>
                    </a:lnTo>
                    <a:lnTo>
                      <a:pt x="28" y="390"/>
                    </a:lnTo>
                    <a:lnTo>
                      <a:pt x="30" y="390"/>
                    </a:lnTo>
                    <a:lnTo>
                      <a:pt x="39" y="390"/>
                    </a:lnTo>
                    <a:lnTo>
                      <a:pt x="47" y="390"/>
                    </a:lnTo>
                    <a:lnTo>
                      <a:pt x="58" y="388"/>
                    </a:lnTo>
                    <a:lnTo>
                      <a:pt x="64" y="387"/>
                    </a:lnTo>
                    <a:lnTo>
                      <a:pt x="70" y="387"/>
                    </a:lnTo>
                    <a:lnTo>
                      <a:pt x="75" y="385"/>
                    </a:lnTo>
                    <a:lnTo>
                      <a:pt x="84" y="384"/>
                    </a:lnTo>
                    <a:lnTo>
                      <a:pt x="96" y="381"/>
                    </a:lnTo>
                    <a:lnTo>
                      <a:pt x="101" y="379"/>
                    </a:lnTo>
                    <a:lnTo>
                      <a:pt x="104" y="378"/>
                    </a:lnTo>
                    <a:lnTo>
                      <a:pt x="107" y="378"/>
                    </a:lnTo>
                    <a:lnTo>
                      <a:pt x="107" y="376"/>
                    </a:lnTo>
                    <a:lnTo>
                      <a:pt x="107" y="376"/>
                    </a:lnTo>
                    <a:lnTo>
                      <a:pt x="106" y="376"/>
                    </a:lnTo>
                    <a:lnTo>
                      <a:pt x="104" y="376"/>
                    </a:lnTo>
                    <a:lnTo>
                      <a:pt x="103" y="375"/>
                    </a:lnTo>
                    <a:lnTo>
                      <a:pt x="101" y="375"/>
                    </a:lnTo>
                    <a:lnTo>
                      <a:pt x="100" y="373"/>
                    </a:lnTo>
                    <a:lnTo>
                      <a:pt x="98" y="370"/>
                    </a:lnTo>
                    <a:lnTo>
                      <a:pt x="98" y="368"/>
                    </a:lnTo>
                    <a:lnTo>
                      <a:pt x="100" y="364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98" y="362"/>
                    </a:lnTo>
                    <a:lnTo>
                      <a:pt x="98" y="361"/>
                    </a:lnTo>
                    <a:lnTo>
                      <a:pt x="98" y="356"/>
                    </a:lnTo>
                    <a:lnTo>
                      <a:pt x="95" y="353"/>
                    </a:lnTo>
                    <a:lnTo>
                      <a:pt x="92" y="350"/>
                    </a:lnTo>
                    <a:lnTo>
                      <a:pt x="87" y="347"/>
                    </a:lnTo>
                    <a:lnTo>
                      <a:pt x="82" y="342"/>
                    </a:lnTo>
                    <a:lnTo>
                      <a:pt x="81" y="340"/>
                    </a:lnTo>
                    <a:lnTo>
                      <a:pt x="79" y="339"/>
                    </a:lnTo>
                    <a:lnTo>
                      <a:pt x="78" y="336"/>
                    </a:lnTo>
                    <a:lnTo>
                      <a:pt x="76" y="334"/>
                    </a:lnTo>
                    <a:lnTo>
                      <a:pt x="76" y="333"/>
                    </a:lnTo>
                    <a:lnTo>
                      <a:pt x="78" y="331"/>
                    </a:lnTo>
                    <a:lnTo>
                      <a:pt x="81" y="330"/>
                    </a:lnTo>
                    <a:lnTo>
                      <a:pt x="86" y="327"/>
                    </a:lnTo>
                    <a:lnTo>
                      <a:pt x="90" y="322"/>
                    </a:lnTo>
                    <a:lnTo>
                      <a:pt x="95" y="319"/>
                    </a:lnTo>
                    <a:lnTo>
                      <a:pt x="98" y="317"/>
                    </a:lnTo>
                    <a:lnTo>
                      <a:pt x="100" y="317"/>
                    </a:lnTo>
                    <a:lnTo>
                      <a:pt x="101" y="316"/>
                    </a:lnTo>
                    <a:lnTo>
                      <a:pt x="101" y="317"/>
                    </a:lnTo>
                    <a:lnTo>
                      <a:pt x="101" y="317"/>
                    </a:lnTo>
                    <a:lnTo>
                      <a:pt x="101" y="319"/>
                    </a:lnTo>
                    <a:lnTo>
                      <a:pt x="101" y="319"/>
                    </a:lnTo>
                    <a:lnTo>
                      <a:pt x="101" y="320"/>
                    </a:lnTo>
                    <a:lnTo>
                      <a:pt x="103" y="322"/>
                    </a:lnTo>
                    <a:lnTo>
                      <a:pt x="104" y="322"/>
                    </a:lnTo>
                    <a:lnTo>
                      <a:pt x="109" y="322"/>
                    </a:lnTo>
                    <a:lnTo>
                      <a:pt x="113" y="322"/>
                    </a:lnTo>
                    <a:lnTo>
                      <a:pt x="118" y="322"/>
                    </a:lnTo>
                    <a:lnTo>
                      <a:pt x="120" y="322"/>
                    </a:lnTo>
                    <a:lnTo>
                      <a:pt x="120" y="320"/>
                    </a:lnTo>
                    <a:lnTo>
                      <a:pt x="120" y="319"/>
                    </a:lnTo>
                    <a:lnTo>
                      <a:pt x="120" y="317"/>
                    </a:lnTo>
                    <a:lnTo>
                      <a:pt x="120" y="314"/>
                    </a:lnTo>
                    <a:lnTo>
                      <a:pt x="118" y="310"/>
                    </a:lnTo>
                    <a:lnTo>
                      <a:pt x="118" y="297"/>
                    </a:lnTo>
                    <a:lnTo>
                      <a:pt x="118" y="291"/>
                    </a:lnTo>
                    <a:lnTo>
                      <a:pt x="118" y="288"/>
                    </a:lnTo>
                    <a:lnTo>
                      <a:pt x="120" y="286"/>
                    </a:lnTo>
                    <a:lnTo>
                      <a:pt x="120" y="283"/>
                    </a:lnTo>
                    <a:lnTo>
                      <a:pt x="121" y="280"/>
                    </a:lnTo>
                    <a:lnTo>
                      <a:pt x="124" y="277"/>
                    </a:lnTo>
                    <a:lnTo>
                      <a:pt x="124" y="275"/>
                    </a:lnTo>
                    <a:lnTo>
                      <a:pt x="126" y="275"/>
                    </a:lnTo>
                    <a:lnTo>
                      <a:pt x="129" y="274"/>
                    </a:lnTo>
                    <a:lnTo>
                      <a:pt x="134" y="272"/>
                    </a:lnTo>
                    <a:lnTo>
                      <a:pt x="138" y="271"/>
                    </a:lnTo>
                    <a:lnTo>
                      <a:pt x="141" y="269"/>
                    </a:lnTo>
                    <a:lnTo>
                      <a:pt x="146" y="269"/>
                    </a:lnTo>
                    <a:lnTo>
                      <a:pt x="152" y="269"/>
                    </a:lnTo>
                    <a:lnTo>
                      <a:pt x="155" y="268"/>
                    </a:lnTo>
                    <a:lnTo>
                      <a:pt x="157" y="266"/>
                    </a:lnTo>
                    <a:lnTo>
                      <a:pt x="158" y="263"/>
                    </a:lnTo>
                    <a:lnTo>
                      <a:pt x="160" y="258"/>
                    </a:lnTo>
                    <a:lnTo>
                      <a:pt x="160" y="255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58" y="254"/>
                    </a:lnTo>
                    <a:lnTo>
                      <a:pt x="157" y="254"/>
                    </a:lnTo>
                    <a:lnTo>
                      <a:pt x="155" y="254"/>
                    </a:lnTo>
                    <a:lnTo>
                      <a:pt x="154" y="251"/>
                    </a:lnTo>
                    <a:lnTo>
                      <a:pt x="154" y="248"/>
                    </a:lnTo>
                    <a:lnTo>
                      <a:pt x="154" y="245"/>
                    </a:lnTo>
                    <a:lnTo>
                      <a:pt x="154" y="241"/>
                    </a:lnTo>
                    <a:lnTo>
                      <a:pt x="155" y="237"/>
                    </a:lnTo>
                    <a:lnTo>
                      <a:pt x="158" y="234"/>
                    </a:lnTo>
                    <a:lnTo>
                      <a:pt x="160" y="231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3" y="228"/>
                    </a:lnTo>
                    <a:lnTo>
                      <a:pt x="166" y="228"/>
                    </a:lnTo>
                    <a:lnTo>
                      <a:pt x="169" y="228"/>
                    </a:lnTo>
                    <a:lnTo>
                      <a:pt x="174" y="228"/>
                    </a:lnTo>
                    <a:lnTo>
                      <a:pt x="182" y="226"/>
                    </a:lnTo>
                    <a:lnTo>
                      <a:pt x="186" y="226"/>
                    </a:lnTo>
                    <a:lnTo>
                      <a:pt x="189" y="224"/>
                    </a:lnTo>
                    <a:lnTo>
                      <a:pt x="191" y="224"/>
                    </a:lnTo>
                    <a:lnTo>
                      <a:pt x="192" y="224"/>
                    </a:lnTo>
                    <a:lnTo>
                      <a:pt x="191" y="224"/>
                    </a:lnTo>
                    <a:lnTo>
                      <a:pt x="191" y="223"/>
                    </a:lnTo>
                    <a:lnTo>
                      <a:pt x="191" y="221"/>
                    </a:lnTo>
                    <a:lnTo>
                      <a:pt x="192" y="220"/>
                    </a:lnTo>
                    <a:lnTo>
                      <a:pt x="194" y="218"/>
                    </a:lnTo>
                    <a:lnTo>
                      <a:pt x="197" y="215"/>
                    </a:lnTo>
                    <a:lnTo>
                      <a:pt x="202" y="212"/>
                    </a:lnTo>
                    <a:lnTo>
                      <a:pt x="203" y="210"/>
                    </a:lnTo>
                    <a:lnTo>
                      <a:pt x="203" y="207"/>
                    </a:lnTo>
                    <a:lnTo>
                      <a:pt x="203" y="206"/>
                    </a:lnTo>
                    <a:lnTo>
                      <a:pt x="202" y="204"/>
                    </a:lnTo>
                    <a:lnTo>
                      <a:pt x="200" y="203"/>
                    </a:lnTo>
                    <a:lnTo>
                      <a:pt x="199" y="201"/>
                    </a:lnTo>
                    <a:lnTo>
                      <a:pt x="197" y="201"/>
                    </a:lnTo>
                    <a:lnTo>
                      <a:pt x="197" y="201"/>
                    </a:lnTo>
                    <a:lnTo>
                      <a:pt x="197" y="200"/>
                    </a:lnTo>
                    <a:lnTo>
                      <a:pt x="199" y="198"/>
                    </a:lnTo>
                    <a:lnTo>
                      <a:pt x="199" y="193"/>
                    </a:lnTo>
                    <a:lnTo>
                      <a:pt x="200" y="190"/>
                    </a:lnTo>
                    <a:lnTo>
                      <a:pt x="202" y="186"/>
                    </a:lnTo>
                    <a:lnTo>
                      <a:pt x="202" y="181"/>
                    </a:lnTo>
                    <a:lnTo>
                      <a:pt x="202" y="178"/>
                    </a:lnTo>
                    <a:lnTo>
                      <a:pt x="205" y="173"/>
                    </a:lnTo>
                    <a:lnTo>
                      <a:pt x="213" y="170"/>
                    </a:lnTo>
                    <a:lnTo>
                      <a:pt x="223" y="169"/>
                    </a:lnTo>
                    <a:lnTo>
                      <a:pt x="237" y="166"/>
                    </a:lnTo>
                    <a:lnTo>
                      <a:pt x="242" y="164"/>
                    </a:lnTo>
                    <a:lnTo>
                      <a:pt x="245" y="162"/>
                    </a:lnTo>
                    <a:lnTo>
                      <a:pt x="247" y="162"/>
                    </a:lnTo>
                    <a:lnTo>
                      <a:pt x="247" y="161"/>
                    </a:lnTo>
                    <a:lnTo>
                      <a:pt x="245" y="161"/>
                    </a:lnTo>
                    <a:lnTo>
                      <a:pt x="243" y="159"/>
                    </a:lnTo>
                    <a:lnTo>
                      <a:pt x="240" y="158"/>
                    </a:lnTo>
                    <a:lnTo>
                      <a:pt x="239" y="155"/>
                    </a:lnTo>
                    <a:lnTo>
                      <a:pt x="236" y="150"/>
                    </a:lnTo>
                    <a:lnTo>
                      <a:pt x="236" y="145"/>
                    </a:lnTo>
                    <a:lnTo>
                      <a:pt x="234" y="133"/>
                    </a:lnTo>
                    <a:lnTo>
                      <a:pt x="234" y="127"/>
                    </a:lnTo>
                    <a:lnTo>
                      <a:pt x="237" y="121"/>
                    </a:lnTo>
                    <a:lnTo>
                      <a:pt x="240" y="110"/>
                    </a:lnTo>
                    <a:lnTo>
                      <a:pt x="242" y="101"/>
                    </a:lnTo>
                    <a:lnTo>
                      <a:pt x="239" y="96"/>
                    </a:lnTo>
                    <a:lnTo>
                      <a:pt x="233" y="93"/>
                    </a:lnTo>
                    <a:lnTo>
                      <a:pt x="223" y="90"/>
                    </a:lnTo>
                    <a:lnTo>
                      <a:pt x="209" y="84"/>
                    </a:lnTo>
                    <a:lnTo>
                      <a:pt x="205" y="82"/>
                    </a:lnTo>
                    <a:lnTo>
                      <a:pt x="202" y="80"/>
                    </a:lnTo>
                    <a:lnTo>
                      <a:pt x="200" y="79"/>
                    </a:lnTo>
                    <a:lnTo>
                      <a:pt x="199" y="77"/>
                    </a:lnTo>
                    <a:lnTo>
                      <a:pt x="199" y="77"/>
                    </a:lnTo>
                    <a:lnTo>
                      <a:pt x="200" y="77"/>
                    </a:lnTo>
                    <a:lnTo>
                      <a:pt x="202" y="77"/>
                    </a:lnTo>
                    <a:lnTo>
                      <a:pt x="203" y="76"/>
                    </a:lnTo>
                    <a:lnTo>
                      <a:pt x="205" y="74"/>
                    </a:lnTo>
                    <a:lnTo>
                      <a:pt x="206" y="73"/>
                    </a:lnTo>
                    <a:lnTo>
                      <a:pt x="208" y="71"/>
                    </a:lnTo>
                    <a:lnTo>
                      <a:pt x="209" y="68"/>
                    </a:lnTo>
                    <a:lnTo>
                      <a:pt x="209" y="63"/>
                    </a:lnTo>
                    <a:lnTo>
                      <a:pt x="208" y="45"/>
                    </a:lnTo>
                    <a:lnTo>
                      <a:pt x="205" y="28"/>
                    </a:lnTo>
                    <a:lnTo>
                      <a:pt x="200" y="15"/>
                    </a:lnTo>
                    <a:lnTo>
                      <a:pt x="197" y="14"/>
                    </a:lnTo>
                    <a:lnTo>
                      <a:pt x="194" y="12"/>
                    </a:lnTo>
                    <a:lnTo>
                      <a:pt x="191" y="11"/>
                    </a:lnTo>
                    <a:lnTo>
                      <a:pt x="186" y="11"/>
                    </a:lnTo>
                    <a:lnTo>
                      <a:pt x="191" y="8"/>
                    </a:lnTo>
                    <a:lnTo>
                      <a:pt x="194" y="5"/>
                    </a:lnTo>
                    <a:lnTo>
                      <a:pt x="199" y="3"/>
                    </a:lnTo>
                    <a:lnTo>
                      <a:pt x="202" y="2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8" name="Freeform 78"/>
              <p:cNvSpPr>
                <a:spLocks/>
              </p:cNvSpPr>
              <p:nvPr/>
            </p:nvSpPr>
            <p:spPr bwMode="auto">
              <a:xfrm>
                <a:off x="4786983" y="2083993"/>
                <a:ext cx="795746" cy="752228"/>
              </a:xfrm>
              <a:custGeom>
                <a:avLst/>
                <a:gdLst>
                  <a:gd name="T0" fmla="*/ 149 w 640"/>
                  <a:gd name="T1" fmla="*/ 17 h 605"/>
                  <a:gd name="T2" fmla="*/ 146 w 640"/>
                  <a:gd name="T3" fmla="*/ 78 h 605"/>
                  <a:gd name="T4" fmla="*/ 160 w 640"/>
                  <a:gd name="T5" fmla="*/ 74 h 605"/>
                  <a:gd name="T6" fmla="*/ 188 w 640"/>
                  <a:gd name="T7" fmla="*/ 84 h 605"/>
                  <a:gd name="T8" fmla="*/ 188 w 640"/>
                  <a:gd name="T9" fmla="*/ 107 h 605"/>
                  <a:gd name="T10" fmla="*/ 175 w 640"/>
                  <a:gd name="T11" fmla="*/ 135 h 605"/>
                  <a:gd name="T12" fmla="*/ 151 w 640"/>
                  <a:gd name="T13" fmla="*/ 184 h 605"/>
                  <a:gd name="T14" fmla="*/ 160 w 640"/>
                  <a:gd name="T15" fmla="*/ 197 h 605"/>
                  <a:gd name="T16" fmla="*/ 217 w 640"/>
                  <a:gd name="T17" fmla="*/ 194 h 605"/>
                  <a:gd name="T18" fmla="*/ 213 w 640"/>
                  <a:gd name="T19" fmla="*/ 206 h 605"/>
                  <a:gd name="T20" fmla="*/ 222 w 640"/>
                  <a:gd name="T21" fmla="*/ 231 h 605"/>
                  <a:gd name="T22" fmla="*/ 248 w 640"/>
                  <a:gd name="T23" fmla="*/ 235 h 605"/>
                  <a:gd name="T24" fmla="*/ 260 w 640"/>
                  <a:gd name="T25" fmla="*/ 217 h 605"/>
                  <a:gd name="T26" fmla="*/ 288 w 640"/>
                  <a:gd name="T27" fmla="*/ 220 h 605"/>
                  <a:gd name="T28" fmla="*/ 310 w 640"/>
                  <a:gd name="T29" fmla="*/ 240 h 605"/>
                  <a:gd name="T30" fmla="*/ 322 w 640"/>
                  <a:gd name="T31" fmla="*/ 240 h 605"/>
                  <a:gd name="T32" fmla="*/ 343 w 640"/>
                  <a:gd name="T33" fmla="*/ 257 h 605"/>
                  <a:gd name="T34" fmla="*/ 358 w 640"/>
                  <a:gd name="T35" fmla="*/ 274 h 605"/>
                  <a:gd name="T36" fmla="*/ 383 w 640"/>
                  <a:gd name="T37" fmla="*/ 287 h 605"/>
                  <a:gd name="T38" fmla="*/ 423 w 640"/>
                  <a:gd name="T39" fmla="*/ 316 h 605"/>
                  <a:gd name="T40" fmla="*/ 451 w 640"/>
                  <a:gd name="T41" fmla="*/ 359 h 605"/>
                  <a:gd name="T42" fmla="*/ 517 w 640"/>
                  <a:gd name="T43" fmla="*/ 367 h 605"/>
                  <a:gd name="T44" fmla="*/ 538 w 640"/>
                  <a:gd name="T45" fmla="*/ 373 h 605"/>
                  <a:gd name="T46" fmla="*/ 586 w 640"/>
                  <a:gd name="T47" fmla="*/ 412 h 605"/>
                  <a:gd name="T48" fmla="*/ 621 w 640"/>
                  <a:gd name="T49" fmla="*/ 438 h 605"/>
                  <a:gd name="T50" fmla="*/ 638 w 640"/>
                  <a:gd name="T51" fmla="*/ 454 h 605"/>
                  <a:gd name="T52" fmla="*/ 629 w 640"/>
                  <a:gd name="T53" fmla="*/ 471 h 605"/>
                  <a:gd name="T54" fmla="*/ 596 w 640"/>
                  <a:gd name="T55" fmla="*/ 469 h 605"/>
                  <a:gd name="T56" fmla="*/ 517 w 640"/>
                  <a:gd name="T57" fmla="*/ 472 h 605"/>
                  <a:gd name="T58" fmla="*/ 510 w 640"/>
                  <a:gd name="T59" fmla="*/ 499 h 605"/>
                  <a:gd name="T60" fmla="*/ 452 w 640"/>
                  <a:gd name="T61" fmla="*/ 508 h 605"/>
                  <a:gd name="T62" fmla="*/ 322 w 640"/>
                  <a:gd name="T63" fmla="*/ 514 h 605"/>
                  <a:gd name="T64" fmla="*/ 290 w 640"/>
                  <a:gd name="T65" fmla="*/ 540 h 605"/>
                  <a:gd name="T66" fmla="*/ 271 w 640"/>
                  <a:gd name="T67" fmla="*/ 554 h 605"/>
                  <a:gd name="T68" fmla="*/ 267 w 640"/>
                  <a:gd name="T69" fmla="*/ 562 h 605"/>
                  <a:gd name="T70" fmla="*/ 248 w 640"/>
                  <a:gd name="T71" fmla="*/ 585 h 605"/>
                  <a:gd name="T72" fmla="*/ 231 w 640"/>
                  <a:gd name="T73" fmla="*/ 596 h 605"/>
                  <a:gd name="T74" fmla="*/ 192 w 640"/>
                  <a:gd name="T75" fmla="*/ 602 h 605"/>
                  <a:gd name="T76" fmla="*/ 166 w 640"/>
                  <a:gd name="T77" fmla="*/ 590 h 605"/>
                  <a:gd name="T78" fmla="*/ 86 w 640"/>
                  <a:gd name="T79" fmla="*/ 579 h 605"/>
                  <a:gd name="T80" fmla="*/ 28 w 640"/>
                  <a:gd name="T81" fmla="*/ 571 h 605"/>
                  <a:gd name="T82" fmla="*/ 42 w 640"/>
                  <a:gd name="T83" fmla="*/ 508 h 605"/>
                  <a:gd name="T84" fmla="*/ 42 w 640"/>
                  <a:gd name="T85" fmla="*/ 502 h 605"/>
                  <a:gd name="T86" fmla="*/ 27 w 640"/>
                  <a:gd name="T87" fmla="*/ 492 h 605"/>
                  <a:gd name="T88" fmla="*/ 14 w 640"/>
                  <a:gd name="T89" fmla="*/ 474 h 605"/>
                  <a:gd name="T90" fmla="*/ 52 w 640"/>
                  <a:gd name="T91" fmla="*/ 407 h 605"/>
                  <a:gd name="T92" fmla="*/ 58 w 640"/>
                  <a:gd name="T93" fmla="*/ 372 h 605"/>
                  <a:gd name="T94" fmla="*/ 52 w 640"/>
                  <a:gd name="T95" fmla="*/ 375 h 605"/>
                  <a:gd name="T96" fmla="*/ 8 w 640"/>
                  <a:gd name="T97" fmla="*/ 314 h 605"/>
                  <a:gd name="T98" fmla="*/ 19 w 640"/>
                  <a:gd name="T99" fmla="*/ 263 h 605"/>
                  <a:gd name="T100" fmla="*/ 27 w 640"/>
                  <a:gd name="T101" fmla="*/ 234 h 605"/>
                  <a:gd name="T102" fmla="*/ 44 w 640"/>
                  <a:gd name="T103" fmla="*/ 178 h 605"/>
                  <a:gd name="T104" fmla="*/ 34 w 640"/>
                  <a:gd name="T105" fmla="*/ 138 h 605"/>
                  <a:gd name="T106" fmla="*/ 10 w 640"/>
                  <a:gd name="T107" fmla="*/ 104 h 605"/>
                  <a:gd name="T108" fmla="*/ 24 w 640"/>
                  <a:gd name="T109" fmla="*/ 42 h 605"/>
                  <a:gd name="T110" fmla="*/ 33 w 640"/>
                  <a:gd name="T111" fmla="*/ 45 h 605"/>
                  <a:gd name="T112" fmla="*/ 69 w 640"/>
                  <a:gd name="T113" fmla="*/ 34 h 605"/>
                  <a:gd name="T114" fmla="*/ 69 w 640"/>
                  <a:gd name="T115" fmla="*/ 30 h 605"/>
                  <a:gd name="T116" fmla="*/ 69 w 640"/>
                  <a:gd name="T117" fmla="*/ 9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0" h="605">
                    <a:moveTo>
                      <a:pt x="100" y="0"/>
                    </a:moveTo>
                    <a:lnTo>
                      <a:pt x="113" y="3"/>
                    </a:lnTo>
                    <a:lnTo>
                      <a:pt x="127" y="8"/>
                    </a:lnTo>
                    <a:lnTo>
                      <a:pt x="143" y="9"/>
                    </a:lnTo>
                    <a:lnTo>
                      <a:pt x="147" y="9"/>
                    </a:lnTo>
                    <a:lnTo>
                      <a:pt x="149" y="14"/>
                    </a:lnTo>
                    <a:lnTo>
                      <a:pt x="149" y="17"/>
                    </a:lnTo>
                    <a:lnTo>
                      <a:pt x="151" y="20"/>
                    </a:lnTo>
                    <a:lnTo>
                      <a:pt x="151" y="31"/>
                    </a:lnTo>
                    <a:lnTo>
                      <a:pt x="147" y="47"/>
                    </a:lnTo>
                    <a:lnTo>
                      <a:pt x="144" y="6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46" y="78"/>
                    </a:lnTo>
                    <a:lnTo>
                      <a:pt x="147" y="79"/>
                    </a:lnTo>
                    <a:lnTo>
                      <a:pt x="149" y="79"/>
                    </a:lnTo>
                    <a:lnTo>
                      <a:pt x="151" y="78"/>
                    </a:lnTo>
                    <a:lnTo>
                      <a:pt x="154" y="78"/>
                    </a:lnTo>
                    <a:lnTo>
                      <a:pt x="155" y="76"/>
                    </a:lnTo>
                    <a:lnTo>
                      <a:pt x="158" y="76"/>
                    </a:lnTo>
                    <a:lnTo>
                      <a:pt x="160" y="74"/>
                    </a:lnTo>
                    <a:lnTo>
                      <a:pt x="161" y="74"/>
                    </a:lnTo>
                    <a:lnTo>
                      <a:pt x="165" y="74"/>
                    </a:lnTo>
                    <a:lnTo>
                      <a:pt x="169" y="76"/>
                    </a:lnTo>
                    <a:lnTo>
                      <a:pt x="174" y="78"/>
                    </a:lnTo>
                    <a:lnTo>
                      <a:pt x="178" y="81"/>
                    </a:lnTo>
                    <a:lnTo>
                      <a:pt x="185" y="82"/>
                    </a:lnTo>
                    <a:lnTo>
                      <a:pt x="188" y="84"/>
                    </a:lnTo>
                    <a:lnTo>
                      <a:pt x="189" y="85"/>
                    </a:lnTo>
                    <a:lnTo>
                      <a:pt x="189" y="87"/>
                    </a:lnTo>
                    <a:lnTo>
                      <a:pt x="189" y="90"/>
                    </a:lnTo>
                    <a:lnTo>
                      <a:pt x="189" y="95"/>
                    </a:lnTo>
                    <a:lnTo>
                      <a:pt x="188" y="98"/>
                    </a:lnTo>
                    <a:lnTo>
                      <a:pt x="188" y="102"/>
                    </a:lnTo>
                    <a:lnTo>
                      <a:pt x="188" y="107"/>
                    </a:lnTo>
                    <a:lnTo>
                      <a:pt x="188" y="110"/>
                    </a:lnTo>
                    <a:lnTo>
                      <a:pt x="186" y="113"/>
                    </a:lnTo>
                    <a:lnTo>
                      <a:pt x="186" y="116"/>
                    </a:lnTo>
                    <a:lnTo>
                      <a:pt x="183" y="119"/>
                    </a:lnTo>
                    <a:lnTo>
                      <a:pt x="180" y="126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2" y="141"/>
                    </a:lnTo>
                    <a:lnTo>
                      <a:pt x="169" y="150"/>
                    </a:lnTo>
                    <a:lnTo>
                      <a:pt x="165" y="161"/>
                    </a:lnTo>
                    <a:lnTo>
                      <a:pt x="161" y="169"/>
                    </a:lnTo>
                    <a:lnTo>
                      <a:pt x="158" y="175"/>
                    </a:lnTo>
                    <a:lnTo>
                      <a:pt x="152" y="181"/>
                    </a:lnTo>
                    <a:lnTo>
                      <a:pt x="151" y="184"/>
                    </a:lnTo>
                    <a:lnTo>
                      <a:pt x="151" y="187"/>
                    </a:lnTo>
                    <a:lnTo>
                      <a:pt x="151" y="189"/>
                    </a:lnTo>
                    <a:lnTo>
                      <a:pt x="154" y="192"/>
                    </a:lnTo>
                    <a:lnTo>
                      <a:pt x="155" y="194"/>
                    </a:lnTo>
                    <a:lnTo>
                      <a:pt x="158" y="195"/>
                    </a:lnTo>
                    <a:lnTo>
                      <a:pt x="160" y="197"/>
                    </a:lnTo>
                    <a:lnTo>
                      <a:pt x="160" y="197"/>
                    </a:lnTo>
                    <a:lnTo>
                      <a:pt x="161" y="195"/>
                    </a:lnTo>
                    <a:lnTo>
                      <a:pt x="166" y="192"/>
                    </a:lnTo>
                    <a:lnTo>
                      <a:pt x="175" y="189"/>
                    </a:lnTo>
                    <a:lnTo>
                      <a:pt x="188" y="187"/>
                    </a:lnTo>
                    <a:lnTo>
                      <a:pt x="206" y="189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20" y="195"/>
                    </a:lnTo>
                    <a:lnTo>
                      <a:pt x="220" y="197"/>
                    </a:lnTo>
                    <a:lnTo>
                      <a:pt x="220" y="200"/>
                    </a:lnTo>
                    <a:lnTo>
                      <a:pt x="219" y="201"/>
                    </a:lnTo>
                    <a:lnTo>
                      <a:pt x="217" y="203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211" y="206"/>
                    </a:lnTo>
                    <a:lnTo>
                      <a:pt x="209" y="208"/>
                    </a:lnTo>
                    <a:lnTo>
                      <a:pt x="208" y="208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22" y="229"/>
                    </a:lnTo>
                    <a:lnTo>
                      <a:pt x="222" y="231"/>
                    </a:lnTo>
                    <a:lnTo>
                      <a:pt x="223" y="235"/>
                    </a:lnTo>
                    <a:lnTo>
                      <a:pt x="226" y="239"/>
                    </a:lnTo>
                    <a:lnTo>
                      <a:pt x="233" y="239"/>
                    </a:lnTo>
                    <a:lnTo>
                      <a:pt x="240" y="237"/>
                    </a:lnTo>
                    <a:lnTo>
                      <a:pt x="247" y="235"/>
                    </a:lnTo>
                    <a:lnTo>
                      <a:pt x="248" y="235"/>
                    </a:lnTo>
                    <a:lnTo>
                      <a:pt x="248" y="235"/>
                    </a:lnTo>
                    <a:lnTo>
                      <a:pt x="248" y="234"/>
                    </a:lnTo>
                    <a:lnTo>
                      <a:pt x="250" y="234"/>
                    </a:lnTo>
                    <a:lnTo>
                      <a:pt x="250" y="232"/>
                    </a:lnTo>
                    <a:lnTo>
                      <a:pt x="251" y="229"/>
                    </a:lnTo>
                    <a:lnTo>
                      <a:pt x="254" y="225"/>
                    </a:lnTo>
                    <a:lnTo>
                      <a:pt x="256" y="220"/>
                    </a:lnTo>
                    <a:lnTo>
                      <a:pt x="260" y="217"/>
                    </a:lnTo>
                    <a:lnTo>
                      <a:pt x="264" y="214"/>
                    </a:lnTo>
                    <a:lnTo>
                      <a:pt x="267" y="211"/>
                    </a:lnTo>
                    <a:lnTo>
                      <a:pt x="268" y="211"/>
                    </a:lnTo>
                    <a:lnTo>
                      <a:pt x="268" y="209"/>
                    </a:lnTo>
                    <a:lnTo>
                      <a:pt x="273" y="211"/>
                    </a:lnTo>
                    <a:lnTo>
                      <a:pt x="279" y="214"/>
                    </a:lnTo>
                    <a:lnTo>
                      <a:pt x="288" y="220"/>
                    </a:lnTo>
                    <a:lnTo>
                      <a:pt x="295" y="229"/>
                    </a:lnTo>
                    <a:lnTo>
                      <a:pt x="296" y="234"/>
                    </a:lnTo>
                    <a:lnTo>
                      <a:pt x="299" y="239"/>
                    </a:lnTo>
                    <a:lnTo>
                      <a:pt x="302" y="240"/>
                    </a:lnTo>
                    <a:lnTo>
                      <a:pt x="305" y="240"/>
                    </a:lnTo>
                    <a:lnTo>
                      <a:pt x="307" y="240"/>
                    </a:lnTo>
                    <a:lnTo>
                      <a:pt x="310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3" y="240"/>
                    </a:lnTo>
                    <a:lnTo>
                      <a:pt x="315" y="240"/>
                    </a:lnTo>
                    <a:lnTo>
                      <a:pt x="318" y="240"/>
                    </a:lnTo>
                    <a:lnTo>
                      <a:pt x="322" y="240"/>
                    </a:lnTo>
                    <a:lnTo>
                      <a:pt x="327" y="240"/>
                    </a:lnTo>
                    <a:lnTo>
                      <a:pt x="333" y="242"/>
                    </a:lnTo>
                    <a:lnTo>
                      <a:pt x="336" y="243"/>
                    </a:lnTo>
                    <a:lnTo>
                      <a:pt x="339" y="245"/>
                    </a:lnTo>
                    <a:lnTo>
                      <a:pt x="339" y="245"/>
                    </a:lnTo>
                    <a:lnTo>
                      <a:pt x="341" y="249"/>
                    </a:lnTo>
                    <a:lnTo>
                      <a:pt x="343" y="257"/>
                    </a:lnTo>
                    <a:lnTo>
                      <a:pt x="346" y="268"/>
                    </a:lnTo>
                    <a:lnTo>
                      <a:pt x="347" y="276"/>
                    </a:lnTo>
                    <a:lnTo>
                      <a:pt x="349" y="277"/>
                    </a:lnTo>
                    <a:lnTo>
                      <a:pt x="350" y="277"/>
                    </a:lnTo>
                    <a:lnTo>
                      <a:pt x="353" y="277"/>
                    </a:lnTo>
                    <a:lnTo>
                      <a:pt x="356" y="276"/>
                    </a:lnTo>
                    <a:lnTo>
                      <a:pt x="358" y="274"/>
                    </a:lnTo>
                    <a:lnTo>
                      <a:pt x="361" y="273"/>
                    </a:lnTo>
                    <a:lnTo>
                      <a:pt x="363" y="271"/>
                    </a:lnTo>
                    <a:lnTo>
                      <a:pt x="363" y="271"/>
                    </a:lnTo>
                    <a:lnTo>
                      <a:pt x="394" y="273"/>
                    </a:lnTo>
                    <a:lnTo>
                      <a:pt x="391" y="274"/>
                    </a:lnTo>
                    <a:lnTo>
                      <a:pt x="386" y="279"/>
                    </a:lnTo>
                    <a:lnTo>
                      <a:pt x="383" y="287"/>
                    </a:lnTo>
                    <a:lnTo>
                      <a:pt x="381" y="297"/>
                    </a:lnTo>
                    <a:lnTo>
                      <a:pt x="386" y="308"/>
                    </a:lnTo>
                    <a:lnTo>
                      <a:pt x="392" y="316"/>
                    </a:lnTo>
                    <a:lnTo>
                      <a:pt x="400" y="317"/>
                    </a:lnTo>
                    <a:lnTo>
                      <a:pt x="406" y="316"/>
                    </a:lnTo>
                    <a:lnTo>
                      <a:pt x="414" y="314"/>
                    </a:lnTo>
                    <a:lnTo>
                      <a:pt x="423" y="316"/>
                    </a:lnTo>
                    <a:lnTo>
                      <a:pt x="425" y="319"/>
                    </a:lnTo>
                    <a:lnTo>
                      <a:pt x="428" y="325"/>
                    </a:lnTo>
                    <a:lnTo>
                      <a:pt x="432" y="335"/>
                    </a:lnTo>
                    <a:lnTo>
                      <a:pt x="438" y="345"/>
                    </a:lnTo>
                    <a:lnTo>
                      <a:pt x="446" y="355"/>
                    </a:lnTo>
                    <a:lnTo>
                      <a:pt x="449" y="358"/>
                    </a:lnTo>
                    <a:lnTo>
                      <a:pt x="451" y="359"/>
                    </a:lnTo>
                    <a:lnTo>
                      <a:pt x="452" y="359"/>
                    </a:lnTo>
                    <a:lnTo>
                      <a:pt x="452" y="361"/>
                    </a:lnTo>
                    <a:lnTo>
                      <a:pt x="452" y="361"/>
                    </a:lnTo>
                    <a:lnTo>
                      <a:pt x="454" y="361"/>
                    </a:lnTo>
                    <a:lnTo>
                      <a:pt x="456" y="364"/>
                    </a:lnTo>
                    <a:lnTo>
                      <a:pt x="459" y="367"/>
                    </a:lnTo>
                    <a:lnTo>
                      <a:pt x="517" y="367"/>
                    </a:lnTo>
                    <a:lnTo>
                      <a:pt x="522" y="367"/>
                    </a:lnTo>
                    <a:lnTo>
                      <a:pt x="528" y="369"/>
                    </a:lnTo>
                    <a:lnTo>
                      <a:pt x="531" y="370"/>
                    </a:lnTo>
                    <a:lnTo>
                      <a:pt x="534" y="372"/>
                    </a:lnTo>
                    <a:lnTo>
                      <a:pt x="534" y="372"/>
                    </a:lnTo>
                    <a:lnTo>
                      <a:pt x="536" y="372"/>
                    </a:lnTo>
                    <a:lnTo>
                      <a:pt x="538" y="373"/>
                    </a:lnTo>
                    <a:lnTo>
                      <a:pt x="541" y="375"/>
                    </a:lnTo>
                    <a:lnTo>
                      <a:pt x="545" y="378"/>
                    </a:lnTo>
                    <a:lnTo>
                      <a:pt x="551" y="381"/>
                    </a:lnTo>
                    <a:lnTo>
                      <a:pt x="558" y="384"/>
                    </a:lnTo>
                    <a:lnTo>
                      <a:pt x="569" y="393"/>
                    </a:lnTo>
                    <a:lnTo>
                      <a:pt x="578" y="403"/>
                    </a:lnTo>
                    <a:lnTo>
                      <a:pt x="586" y="412"/>
                    </a:lnTo>
                    <a:lnTo>
                      <a:pt x="590" y="417"/>
                    </a:lnTo>
                    <a:lnTo>
                      <a:pt x="595" y="420"/>
                    </a:lnTo>
                    <a:lnTo>
                      <a:pt x="596" y="421"/>
                    </a:lnTo>
                    <a:lnTo>
                      <a:pt x="598" y="423"/>
                    </a:lnTo>
                    <a:lnTo>
                      <a:pt x="621" y="437"/>
                    </a:lnTo>
                    <a:lnTo>
                      <a:pt x="621" y="438"/>
                    </a:lnTo>
                    <a:lnTo>
                      <a:pt x="621" y="438"/>
                    </a:lnTo>
                    <a:lnTo>
                      <a:pt x="621" y="438"/>
                    </a:lnTo>
                    <a:lnTo>
                      <a:pt x="623" y="440"/>
                    </a:lnTo>
                    <a:lnTo>
                      <a:pt x="626" y="441"/>
                    </a:lnTo>
                    <a:lnTo>
                      <a:pt x="629" y="444"/>
                    </a:lnTo>
                    <a:lnTo>
                      <a:pt x="634" y="448"/>
                    </a:lnTo>
                    <a:lnTo>
                      <a:pt x="637" y="451"/>
                    </a:lnTo>
                    <a:lnTo>
                      <a:pt x="638" y="454"/>
                    </a:lnTo>
                    <a:lnTo>
                      <a:pt x="640" y="455"/>
                    </a:lnTo>
                    <a:lnTo>
                      <a:pt x="638" y="458"/>
                    </a:lnTo>
                    <a:lnTo>
                      <a:pt x="637" y="458"/>
                    </a:lnTo>
                    <a:lnTo>
                      <a:pt x="635" y="460"/>
                    </a:lnTo>
                    <a:lnTo>
                      <a:pt x="634" y="460"/>
                    </a:lnTo>
                    <a:lnTo>
                      <a:pt x="634" y="460"/>
                    </a:lnTo>
                    <a:lnTo>
                      <a:pt x="629" y="471"/>
                    </a:lnTo>
                    <a:lnTo>
                      <a:pt x="629" y="480"/>
                    </a:lnTo>
                    <a:lnTo>
                      <a:pt x="626" y="478"/>
                    </a:lnTo>
                    <a:lnTo>
                      <a:pt x="623" y="477"/>
                    </a:lnTo>
                    <a:lnTo>
                      <a:pt x="620" y="475"/>
                    </a:lnTo>
                    <a:lnTo>
                      <a:pt x="615" y="474"/>
                    </a:lnTo>
                    <a:lnTo>
                      <a:pt x="604" y="471"/>
                    </a:lnTo>
                    <a:lnTo>
                      <a:pt x="596" y="469"/>
                    </a:lnTo>
                    <a:lnTo>
                      <a:pt x="587" y="466"/>
                    </a:lnTo>
                    <a:lnTo>
                      <a:pt x="576" y="465"/>
                    </a:lnTo>
                    <a:lnTo>
                      <a:pt x="561" y="463"/>
                    </a:lnTo>
                    <a:lnTo>
                      <a:pt x="544" y="463"/>
                    </a:lnTo>
                    <a:lnTo>
                      <a:pt x="530" y="465"/>
                    </a:lnTo>
                    <a:lnTo>
                      <a:pt x="522" y="469"/>
                    </a:lnTo>
                    <a:lnTo>
                      <a:pt x="517" y="472"/>
                    </a:lnTo>
                    <a:lnTo>
                      <a:pt x="514" y="477"/>
                    </a:lnTo>
                    <a:lnTo>
                      <a:pt x="511" y="482"/>
                    </a:lnTo>
                    <a:lnTo>
                      <a:pt x="510" y="488"/>
                    </a:lnTo>
                    <a:lnTo>
                      <a:pt x="508" y="492"/>
                    </a:lnTo>
                    <a:lnTo>
                      <a:pt x="510" y="495"/>
                    </a:lnTo>
                    <a:lnTo>
                      <a:pt x="510" y="497"/>
                    </a:lnTo>
                    <a:lnTo>
                      <a:pt x="510" y="499"/>
                    </a:lnTo>
                    <a:lnTo>
                      <a:pt x="508" y="500"/>
                    </a:lnTo>
                    <a:lnTo>
                      <a:pt x="507" y="502"/>
                    </a:lnTo>
                    <a:lnTo>
                      <a:pt x="504" y="503"/>
                    </a:lnTo>
                    <a:lnTo>
                      <a:pt x="494" y="506"/>
                    </a:lnTo>
                    <a:lnTo>
                      <a:pt x="488" y="506"/>
                    </a:lnTo>
                    <a:lnTo>
                      <a:pt x="477" y="506"/>
                    </a:lnTo>
                    <a:lnTo>
                      <a:pt x="452" y="508"/>
                    </a:lnTo>
                    <a:lnTo>
                      <a:pt x="420" y="509"/>
                    </a:lnTo>
                    <a:lnTo>
                      <a:pt x="398" y="511"/>
                    </a:lnTo>
                    <a:lnTo>
                      <a:pt x="381" y="513"/>
                    </a:lnTo>
                    <a:lnTo>
                      <a:pt x="364" y="514"/>
                    </a:lnTo>
                    <a:lnTo>
                      <a:pt x="350" y="514"/>
                    </a:lnTo>
                    <a:lnTo>
                      <a:pt x="336" y="514"/>
                    </a:lnTo>
                    <a:lnTo>
                      <a:pt x="322" y="514"/>
                    </a:lnTo>
                    <a:lnTo>
                      <a:pt x="312" y="516"/>
                    </a:lnTo>
                    <a:lnTo>
                      <a:pt x="304" y="520"/>
                    </a:lnTo>
                    <a:lnTo>
                      <a:pt x="301" y="525"/>
                    </a:lnTo>
                    <a:lnTo>
                      <a:pt x="296" y="528"/>
                    </a:lnTo>
                    <a:lnTo>
                      <a:pt x="293" y="531"/>
                    </a:lnTo>
                    <a:lnTo>
                      <a:pt x="291" y="536"/>
                    </a:lnTo>
                    <a:lnTo>
                      <a:pt x="290" y="540"/>
                    </a:lnTo>
                    <a:lnTo>
                      <a:pt x="287" y="543"/>
                    </a:lnTo>
                    <a:lnTo>
                      <a:pt x="285" y="547"/>
                    </a:lnTo>
                    <a:lnTo>
                      <a:pt x="282" y="548"/>
                    </a:lnTo>
                    <a:lnTo>
                      <a:pt x="278" y="551"/>
                    </a:lnTo>
                    <a:lnTo>
                      <a:pt x="274" y="553"/>
                    </a:lnTo>
                    <a:lnTo>
                      <a:pt x="273" y="554"/>
                    </a:lnTo>
                    <a:lnTo>
                      <a:pt x="271" y="554"/>
                    </a:lnTo>
                    <a:lnTo>
                      <a:pt x="271" y="556"/>
                    </a:lnTo>
                    <a:lnTo>
                      <a:pt x="270" y="556"/>
                    </a:lnTo>
                    <a:lnTo>
                      <a:pt x="270" y="556"/>
                    </a:lnTo>
                    <a:lnTo>
                      <a:pt x="270" y="556"/>
                    </a:lnTo>
                    <a:lnTo>
                      <a:pt x="268" y="557"/>
                    </a:lnTo>
                    <a:lnTo>
                      <a:pt x="268" y="559"/>
                    </a:lnTo>
                    <a:lnTo>
                      <a:pt x="267" y="562"/>
                    </a:lnTo>
                    <a:lnTo>
                      <a:pt x="264" y="567"/>
                    </a:lnTo>
                    <a:lnTo>
                      <a:pt x="260" y="573"/>
                    </a:lnTo>
                    <a:lnTo>
                      <a:pt x="259" y="576"/>
                    </a:lnTo>
                    <a:lnTo>
                      <a:pt x="256" y="579"/>
                    </a:lnTo>
                    <a:lnTo>
                      <a:pt x="254" y="581"/>
                    </a:lnTo>
                    <a:lnTo>
                      <a:pt x="251" y="582"/>
                    </a:lnTo>
                    <a:lnTo>
                      <a:pt x="248" y="585"/>
                    </a:lnTo>
                    <a:lnTo>
                      <a:pt x="243" y="587"/>
                    </a:lnTo>
                    <a:lnTo>
                      <a:pt x="240" y="588"/>
                    </a:lnTo>
                    <a:lnTo>
                      <a:pt x="239" y="590"/>
                    </a:lnTo>
                    <a:lnTo>
                      <a:pt x="237" y="591"/>
                    </a:lnTo>
                    <a:lnTo>
                      <a:pt x="236" y="593"/>
                    </a:lnTo>
                    <a:lnTo>
                      <a:pt x="234" y="595"/>
                    </a:lnTo>
                    <a:lnTo>
                      <a:pt x="231" y="596"/>
                    </a:lnTo>
                    <a:lnTo>
                      <a:pt x="226" y="598"/>
                    </a:lnTo>
                    <a:lnTo>
                      <a:pt x="219" y="602"/>
                    </a:lnTo>
                    <a:lnTo>
                      <a:pt x="209" y="605"/>
                    </a:lnTo>
                    <a:lnTo>
                      <a:pt x="199" y="604"/>
                    </a:lnTo>
                    <a:lnTo>
                      <a:pt x="195" y="604"/>
                    </a:lnTo>
                    <a:lnTo>
                      <a:pt x="194" y="604"/>
                    </a:lnTo>
                    <a:lnTo>
                      <a:pt x="192" y="602"/>
                    </a:lnTo>
                    <a:lnTo>
                      <a:pt x="192" y="601"/>
                    </a:lnTo>
                    <a:lnTo>
                      <a:pt x="192" y="599"/>
                    </a:lnTo>
                    <a:lnTo>
                      <a:pt x="191" y="598"/>
                    </a:lnTo>
                    <a:lnTo>
                      <a:pt x="189" y="596"/>
                    </a:lnTo>
                    <a:lnTo>
                      <a:pt x="185" y="595"/>
                    </a:lnTo>
                    <a:lnTo>
                      <a:pt x="178" y="593"/>
                    </a:lnTo>
                    <a:lnTo>
                      <a:pt x="166" y="590"/>
                    </a:lnTo>
                    <a:lnTo>
                      <a:pt x="155" y="585"/>
                    </a:lnTo>
                    <a:lnTo>
                      <a:pt x="144" y="582"/>
                    </a:lnTo>
                    <a:lnTo>
                      <a:pt x="130" y="581"/>
                    </a:lnTo>
                    <a:lnTo>
                      <a:pt x="112" y="578"/>
                    </a:lnTo>
                    <a:lnTo>
                      <a:pt x="96" y="576"/>
                    </a:lnTo>
                    <a:lnTo>
                      <a:pt x="89" y="578"/>
                    </a:lnTo>
                    <a:lnTo>
                      <a:pt x="86" y="579"/>
                    </a:lnTo>
                    <a:lnTo>
                      <a:pt x="81" y="581"/>
                    </a:lnTo>
                    <a:lnTo>
                      <a:pt x="78" y="584"/>
                    </a:lnTo>
                    <a:lnTo>
                      <a:pt x="73" y="587"/>
                    </a:lnTo>
                    <a:lnTo>
                      <a:pt x="58" y="584"/>
                    </a:lnTo>
                    <a:lnTo>
                      <a:pt x="44" y="579"/>
                    </a:lnTo>
                    <a:lnTo>
                      <a:pt x="34" y="574"/>
                    </a:lnTo>
                    <a:lnTo>
                      <a:pt x="28" y="571"/>
                    </a:lnTo>
                    <a:lnTo>
                      <a:pt x="24" y="567"/>
                    </a:lnTo>
                    <a:lnTo>
                      <a:pt x="19" y="559"/>
                    </a:lnTo>
                    <a:lnTo>
                      <a:pt x="14" y="551"/>
                    </a:lnTo>
                    <a:lnTo>
                      <a:pt x="17" y="543"/>
                    </a:lnTo>
                    <a:lnTo>
                      <a:pt x="27" y="531"/>
                    </a:lnTo>
                    <a:lnTo>
                      <a:pt x="39" y="514"/>
                    </a:lnTo>
                    <a:lnTo>
                      <a:pt x="42" y="508"/>
                    </a:lnTo>
                    <a:lnTo>
                      <a:pt x="44" y="503"/>
                    </a:lnTo>
                    <a:lnTo>
                      <a:pt x="45" y="502"/>
                    </a:lnTo>
                    <a:lnTo>
                      <a:pt x="47" y="500"/>
                    </a:lnTo>
                    <a:lnTo>
                      <a:pt x="45" y="499"/>
                    </a:lnTo>
                    <a:lnTo>
                      <a:pt x="45" y="500"/>
                    </a:lnTo>
                    <a:lnTo>
                      <a:pt x="44" y="500"/>
                    </a:lnTo>
                    <a:lnTo>
                      <a:pt x="42" y="502"/>
                    </a:lnTo>
                    <a:lnTo>
                      <a:pt x="41" y="502"/>
                    </a:lnTo>
                    <a:lnTo>
                      <a:pt x="39" y="503"/>
                    </a:lnTo>
                    <a:lnTo>
                      <a:pt x="36" y="503"/>
                    </a:lnTo>
                    <a:lnTo>
                      <a:pt x="34" y="502"/>
                    </a:lnTo>
                    <a:lnTo>
                      <a:pt x="33" y="500"/>
                    </a:lnTo>
                    <a:lnTo>
                      <a:pt x="31" y="499"/>
                    </a:lnTo>
                    <a:lnTo>
                      <a:pt x="27" y="492"/>
                    </a:lnTo>
                    <a:lnTo>
                      <a:pt x="24" y="488"/>
                    </a:lnTo>
                    <a:lnTo>
                      <a:pt x="21" y="486"/>
                    </a:lnTo>
                    <a:lnTo>
                      <a:pt x="17" y="486"/>
                    </a:lnTo>
                    <a:lnTo>
                      <a:pt x="16" y="485"/>
                    </a:lnTo>
                    <a:lnTo>
                      <a:pt x="16" y="486"/>
                    </a:lnTo>
                    <a:lnTo>
                      <a:pt x="14" y="482"/>
                    </a:lnTo>
                    <a:lnTo>
                      <a:pt x="14" y="474"/>
                    </a:lnTo>
                    <a:lnTo>
                      <a:pt x="14" y="458"/>
                    </a:lnTo>
                    <a:lnTo>
                      <a:pt x="16" y="440"/>
                    </a:lnTo>
                    <a:lnTo>
                      <a:pt x="19" y="427"/>
                    </a:lnTo>
                    <a:lnTo>
                      <a:pt x="25" y="420"/>
                    </a:lnTo>
                    <a:lnTo>
                      <a:pt x="33" y="415"/>
                    </a:lnTo>
                    <a:lnTo>
                      <a:pt x="41" y="412"/>
                    </a:lnTo>
                    <a:lnTo>
                      <a:pt x="52" y="407"/>
                    </a:lnTo>
                    <a:lnTo>
                      <a:pt x="59" y="403"/>
                    </a:lnTo>
                    <a:lnTo>
                      <a:pt x="62" y="398"/>
                    </a:lnTo>
                    <a:lnTo>
                      <a:pt x="62" y="393"/>
                    </a:lnTo>
                    <a:lnTo>
                      <a:pt x="61" y="389"/>
                    </a:lnTo>
                    <a:lnTo>
                      <a:pt x="59" y="379"/>
                    </a:lnTo>
                    <a:lnTo>
                      <a:pt x="58" y="375"/>
                    </a:lnTo>
                    <a:lnTo>
                      <a:pt x="58" y="372"/>
                    </a:lnTo>
                    <a:lnTo>
                      <a:pt x="58" y="372"/>
                    </a:lnTo>
                    <a:lnTo>
                      <a:pt x="58" y="372"/>
                    </a:lnTo>
                    <a:lnTo>
                      <a:pt x="56" y="373"/>
                    </a:lnTo>
                    <a:lnTo>
                      <a:pt x="56" y="373"/>
                    </a:lnTo>
                    <a:lnTo>
                      <a:pt x="55" y="375"/>
                    </a:lnTo>
                    <a:lnTo>
                      <a:pt x="53" y="375"/>
                    </a:lnTo>
                    <a:lnTo>
                      <a:pt x="52" y="375"/>
                    </a:lnTo>
                    <a:lnTo>
                      <a:pt x="45" y="369"/>
                    </a:lnTo>
                    <a:lnTo>
                      <a:pt x="39" y="359"/>
                    </a:lnTo>
                    <a:lnTo>
                      <a:pt x="31" y="348"/>
                    </a:lnTo>
                    <a:lnTo>
                      <a:pt x="19" y="333"/>
                    </a:lnTo>
                    <a:lnTo>
                      <a:pt x="11" y="325"/>
                    </a:lnTo>
                    <a:lnTo>
                      <a:pt x="8" y="321"/>
                    </a:lnTo>
                    <a:lnTo>
                      <a:pt x="8" y="314"/>
                    </a:lnTo>
                    <a:lnTo>
                      <a:pt x="10" y="308"/>
                    </a:lnTo>
                    <a:lnTo>
                      <a:pt x="11" y="299"/>
                    </a:lnTo>
                    <a:lnTo>
                      <a:pt x="11" y="283"/>
                    </a:lnTo>
                    <a:lnTo>
                      <a:pt x="11" y="271"/>
                    </a:lnTo>
                    <a:lnTo>
                      <a:pt x="11" y="265"/>
                    </a:lnTo>
                    <a:lnTo>
                      <a:pt x="14" y="263"/>
                    </a:lnTo>
                    <a:lnTo>
                      <a:pt x="19" y="263"/>
                    </a:lnTo>
                    <a:lnTo>
                      <a:pt x="25" y="263"/>
                    </a:lnTo>
                    <a:lnTo>
                      <a:pt x="31" y="263"/>
                    </a:lnTo>
                    <a:lnTo>
                      <a:pt x="39" y="257"/>
                    </a:lnTo>
                    <a:lnTo>
                      <a:pt x="44" y="249"/>
                    </a:lnTo>
                    <a:lnTo>
                      <a:pt x="41" y="245"/>
                    </a:lnTo>
                    <a:lnTo>
                      <a:pt x="34" y="239"/>
                    </a:lnTo>
                    <a:lnTo>
                      <a:pt x="27" y="234"/>
                    </a:lnTo>
                    <a:lnTo>
                      <a:pt x="19" y="229"/>
                    </a:lnTo>
                    <a:lnTo>
                      <a:pt x="16" y="222"/>
                    </a:lnTo>
                    <a:lnTo>
                      <a:pt x="17" y="212"/>
                    </a:lnTo>
                    <a:lnTo>
                      <a:pt x="22" y="203"/>
                    </a:lnTo>
                    <a:lnTo>
                      <a:pt x="30" y="195"/>
                    </a:lnTo>
                    <a:lnTo>
                      <a:pt x="39" y="187"/>
                    </a:lnTo>
                    <a:lnTo>
                      <a:pt x="44" y="178"/>
                    </a:lnTo>
                    <a:lnTo>
                      <a:pt x="47" y="170"/>
                    </a:lnTo>
                    <a:lnTo>
                      <a:pt x="47" y="161"/>
                    </a:lnTo>
                    <a:lnTo>
                      <a:pt x="48" y="146"/>
                    </a:lnTo>
                    <a:lnTo>
                      <a:pt x="48" y="138"/>
                    </a:lnTo>
                    <a:lnTo>
                      <a:pt x="47" y="135"/>
                    </a:lnTo>
                    <a:lnTo>
                      <a:pt x="41" y="136"/>
                    </a:lnTo>
                    <a:lnTo>
                      <a:pt x="34" y="138"/>
                    </a:lnTo>
                    <a:lnTo>
                      <a:pt x="25" y="139"/>
                    </a:lnTo>
                    <a:lnTo>
                      <a:pt x="13" y="139"/>
                    </a:lnTo>
                    <a:lnTo>
                      <a:pt x="4" y="135"/>
                    </a:lnTo>
                    <a:lnTo>
                      <a:pt x="0" y="129"/>
                    </a:lnTo>
                    <a:lnTo>
                      <a:pt x="2" y="121"/>
                    </a:lnTo>
                    <a:lnTo>
                      <a:pt x="5" y="113"/>
                    </a:lnTo>
                    <a:lnTo>
                      <a:pt x="10" y="104"/>
                    </a:lnTo>
                    <a:lnTo>
                      <a:pt x="13" y="93"/>
                    </a:lnTo>
                    <a:lnTo>
                      <a:pt x="16" y="81"/>
                    </a:lnTo>
                    <a:lnTo>
                      <a:pt x="16" y="71"/>
                    </a:lnTo>
                    <a:lnTo>
                      <a:pt x="17" y="62"/>
                    </a:lnTo>
                    <a:lnTo>
                      <a:pt x="21" y="50"/>
                    </a:lnTo>
                    <a:lnTo>
                      <a:pt x="22" y="45"/>
                    </a:lnTo>
                    <a:lnTo>
                      <a:pt x="24" y="42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5" y="42"/>
                    </a:lnTo>
                    <a:lnTo>
                      <a:pt x="27" y="42"/>
                    </a:lnTo>
                    <a:lnTo>
                      <a:pt x="28" y="44"/>
                    </a:lnTo>
                    <a:lnTo>
                      <a:pt x="30" y="44"/>
                    </a:lnTo>
                    <a:lnTo>
                      <a:pt x="33" y="45"/>
                    </a:lnTo>
                    <a:lnTo>
                      <a:pt x="36" y="44"/>
                    </a:lnTo>
                    <a:lnTo>
                      <a:pt x="41" y="42"/>
                    </a:lnTo>
                    <a:lnTo>
                      <a:pt x="50" y="39"/>
                    </a:lnTo>
                    <a:lnTo>
                      <a:pt x="56" y="39"/>
                    </a:lnTo>
                    <a:lnTo>
                      <a:pt x="59" y="39"/>
                    </a:lnTo>
                    <a:lnTo>
                      <a:pt x="62" y="37"/>
                    </a:lnTo>
                    <a:lnTo>
                      <a:pt x="69" y="34"/>
                    </a:lnTo>
                    <a:lnTo>
                      <a:pt x="72" y="33"/>
                    </a:lnTo>
                    <a:lnTo>
                      <a:pt x="75" y="31"/>
                    </a:lnTo>
                    <a:lnTo>
                      <a:pt x="75" y="31"/>
                    </a:lnTo>
                    <a:lnTo>
                      <a:pt x="73" y="31"/>
                    </a:lnTo>
                    <a:lnTo>
                      <a:pt x="73" y="31"/>
                    </a:lnTo>
                    <a:lnTo>
                      <a:pt x="72" y="30"/>
                    </a:lnTo>
                    <a:lnTo>
                      <a:pt x="69" y="30"/>
                    </a:lnTo>
                    <a:lnTo>
                      <a:pt x="67" y="28"/>
                    </a:lnTo>
                    <a:lnTo>
                      <a:pt x="67" y="25"/>
                    </a:lnTo>
                    <a:lnTo>
                      <a:pt x="65" y="22"/>
                    </a:lnTo>
                    <a:lnTo>
                      <a:pt x="65" y="19"/>
                    </a:lnTo>
                    <a:lnTo>
                      <a:pt x="65" y="16"/>
                    </a:lnTo>
                    <a:lnTo>
                      <a:pt x="65" y="13"/>
                    </a:lnTo>
                    <a:lnTo>
                      <a:pt x="69" y="9"/>
                    </a:lnTo>
                    <a:lnTo>
                      <a:pt x="72" y="8"/>
                    </a:lnTo>
                    <a:lnTo>
                      <a:pt x="76" y="5"/>
                    </a:lnTo>
                    <a:lnTo>
                      <a:pt x="84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E9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9" name="Freeform 79"/>
              <p:cNvSpPr>
                <a:spLocks/>
              </p:cNvSpPr>
              <p:nvPr/>
            </p:nvSpPr>
            <p:spPr bwMode="auto">
              <a:xfrm>
                <a:off x="4965449" y="1564893"/>
                <a:ext cx="489881" cy="866617"/>
              </a:xfrm>
              <a:custGeom>
                <a:avLst/>
                <a:gdLst>
                  <a:gd name="T0" fmla="*/ 138 w 394"/>
                  <a:gd name="T1" fmla="*/ 30 h 697"/>
                  <a:gd name="T2" fmla="*/ 197 w 394"/>
                  <a:gd name="T3" fmla="*/ 16 h 697"/>
                  <a:gd name="T4" fmla="*/ 239 w 394"/>
                  <a:gd name="T5" fmla="*/ 8 h 697"/>
                  <a:gd name="T6" fmla="*/ 274 w 394"/>
                  <a:gd name="T7" fmla="*/ 62 h 697"/>
                  <a:gd name="T8" fmla="*/ 294 w 394"/>
                  <a:gd name="T9" fmla="*/ 110 h 697"/>
                  <a:gd name="T10" fmla="*/ 372 w 394"/>
                  <a:gd name="T11" fmla="*/ 171 h 697"/>
                  <a:gd name="T12" fmla="*/ 312 w 394"/>
                  <a:gd name="T13" fmla="*/ 188 h 697"/>
                  <a:gd name="T14" fmla="*/ 287 w 394"/>
                  <a:gd name="T15" fmla="*/ 205 h 697"/>
                  <a:gd name="T16" fmla="*/ 276 w 394"/>
                  <a:gd name="T17" fmla="*/ 215 h 697"/>
                  <a:gd name="T18" fmla="*/ 277 w 394"/>
                  <a:gd name="T19" fmla="*/ 245 h 697"/>
                  <a:gd name="T20" fmla="*/ 267 w 394"/>
                  <a:gd name="T21" fmla="*/ 288 h 697"/>
                  <a:gd name="T22" fmla="*/ 293 w 394"/>
                  <a:gd name="T23" fmla="*/ 311 h 697"/>
                  <a:gd name="T24" fmla="*/ 274 w 394"/>
                  <a:gd name="T25" fmla="*/ 330 h 697"/>
                  <a:gd name="T26" fmla="*/ 276 w 394"/>
                  <a:gd name="T27" fmla="*/ 367 h 697"/>
                  <a:gd name="T28" fmla="*/ 288 w 394"/>
                  <a:gd name="T29" fmla="*/ 438 h 697"/>
                  <a:gd name="T30" fmla="*/ 301 w 394"/>
                  <a:gd name="T31" fmla="*/ 503 h 697"/>
                  <a:gd name="T32" fmla="*/ 342 w 394"/>
                  <a:gd name="T33" fmla="*/ 499 h 697"/>
                  <a:gd name="T34" fmla="*/ 342 w 394"/>
                  <a:gd name="T35" fmla="*/ 513 h 697"/>
                  <a:gd name="T36" fmla="*/ 353 w 394"/>
                  <a:gd name="T37" fmla="*/ 528 h 697"/>
                  <a:gd name="T38" fmla="*/ 355 w 394"/>
                  <a:gd name="T39" fmla="*/ 550 h 697"/>
                  <a:gd name="T40" fmla="*/ 370 w 394"/>
                  <a:gd name="T41" fmla="*/ 565 h 697"/>
                  <a:gd name="T42" fmla="*/ 378 w 394"/>
                  <a:gd name="T43" fmla="*/ 590 h 697"/>
                  <a:gd name="T44" fmla="*/ 394 w 394"/>
                  <a:gd name="T45" fmla="*/ 590 h 697"/>
                  <a:gd name="T46" fmla="*/ 377 w 394"/>
                  <a:gd name="T47" fmla="*/ 621 h 697"/>
                  <a:gd name="T48" fmla="*/ 352 w 394"/>
                  <a:gd name="T49" fmla="*/ 652 h 697"/>
                  <a:gd name="T50" fmla="*/ 363 w 394"/>
                  <a:gd name="T51" fmla="*/ 695 h 697"/>
                  <a:gd name="T52" fmla="*/ 327 w 394"/>
                  <a:gd name="T53" fmla="*/ 678 h 697"/>
                  <a:gd name="T54" fmla="*/ 287 w 394"/>
                  <a:gd name="T55" fmla="*/ 686 h 697"/>
                  <a:gd name="T56" fmla="*/ 279 w 394"/>
                  <a:gd name="T57" fmla="*/ 692 h 697"/>
                  <a:gd name="T58" fmla="*/ 209 w 394"/>
                  <a:gd name="T59" fmla="*/ 695 h 697"/>
                  <a:gd name="T60" fmla="*/ 192 w 394"/>
                  <a:gd name="T61" fmla="*/ 661 h 697"/>
                  <a:gd name="T62" fmla="*/ 168 w 394"/>
                  <a:gd name="T63" fmla="*/ 658 h 697"/>
                  <a:gd name="T64" fmla="*/ 135 w 394"/>
                  <a:gd name="T65" fmla="*/ 632 h 697"/>
                  <a:gd name="T66" fmla="*/ 107 w 394"/>
                  <a:gd name="T67" fmla="*/ 647 h 697"/>
                  <a:gd name="T68" fmla="*/ 82 w 394"/>
                  <a:gd name="T69" fmla="*/ 657 h 697"/>
                  <a:gd name="T70" fmla="*/ 67 w 394"/>
                  <a:gd name="T71" fmla="*/ 624 h 697"/>
                  <a:gd name="T72" fmla="*/ 69 w 394"/>
                  <a:gd name="T73" fmla="*/ 609 h 697"/>
                  <a:gd name="T74" fmla="*/ 11 w 394"/>
                  <a:gd name="T75" fmla="*/ 612 h 697"/>
                  <a:gd name="T76" fmla="*/ 25 w 394"/>
                  <a:gd name="T77" fmla="*/ 568 h 697"/>
                  <a:gd name="T78" fmla="*/ 44 w 394"/>
                  <a:gd name="T79" fmla="*/ 525 h 697"/>
                  <a:gd name="T80" fmla="*/ 34 w 394"/>
                  <a:gd name="T81" fmla="*/ 499 h 697"/>
                  <a:gd name="T82" fmla="*/ 7 w 394"/>
                  <a:gd name="T83" fmla="*/ 496 h 697"/>
                  <a:gd name="T84" fmla="*/ 7 w 394"/>
                  <a:gd name="T85" fmla="*/ 438 h 697"/>
                  <a:gd name="T86" fmla="*/ 14 w 394"/>
                  <a:gd name="T87" fmla="*/ 426 h 697"/>
                  <a:gd name="T88" fmla="*/ 34 w 394"/>
                  <a:gd name="T89" fmla="*/ 403 h 697"/>
                  <a:gd name="T90" fmla="*/ 21 w 394"/>
                  <a:gd name="T91" fmla="*/ 395 h 697"/>
                  <a:gd name="T92" fmla="*/ 10 w 394"/>
                  <a:gd name="T93" fmla="*/ 359 h 697"/>
                  <a:gd name="T94" fmla="*/ 31 w 394"/>
                  <a:gd name="T95" fmla="*/ 342 h 697"/>
                  <a:gd name="T96" fmla="*/ 53 w 394"/>
                  <a:gd name="T97" fmla="*/ 316 h 697"/>
                  <a:gd name="T98" fmla="*/ 56 w 394"/>
                  <a:gd name="T99" fmla="*/ 296 h 697"/>
                  <a:gd name="T100" fmla="*/ 48 w 394"/>
                  <a:gd name="T101" fmla="*/ 293 h 697"/>
                  <a:gd name="T102" fmla="*/ 48 w 394"/>
                  <a:gd name="T103" fmla="*/ 256 h 697"/>
                  <a:gd name="T104" fmla="*/ 33 w 394"/>
                  <a:gd name="T105" fmla="*/ 169 h 697"/>
                  <a:gd name="T106" fmla="*/ 16 w 394"/>
                  <a:gd name="T107" fmla="*/ 153 h 697"/>
                  <a:gd name="T108" fmla="*/ 45 w 394"/>
                  <a:gd name="T109" fmla="*/ 138 h 697"/>
                  <a:gd name="T110" fmla="*/ 76 w 394"/>
                  <a:gd name="T111" fmla="*/ 87 h 697"/>
                  <a:gd name="T112" fmla="*/ 101 w 394"/>
                  <a:gd name="T113" fmla="*/ 4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4" h="697">
                    <a:moveTo>
                      <a:pt x="92" y="0"/>
                    </a:moveTo>
                    <a:lnTo>
                      <a:pt x="96" y="3"/>
                    </a:lnTo>
                    <a:lnTo>
                      <a:pt x="99" y="5"/>
                    </a:lnTo>
                    <a:lnTo>
                      <a:pt x="101" y="10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12" y="20"/>
                    </a:lnTo>
                    <a:lnTo>
                      <a:pt x="126" y="27"/>
                    </a:lnTo>
                    <a:lnTo>
                      <a:pt x="138" y="30"/>
                    </a:lnTo>
                    <a:lnTo>
                      <a:pt x="151" y="30"/>
                    </a:lnTo>
                    <a:lnTo>
                      <a:pt x="169" y="27"/>
                    </a:lnTo>
                    <a:lnTo>
                      <a:pt x="191" y="20"/>
                    </a:lnTo>
                    <a:lnTo>
                      <a:pt x="194" y="19"/>
                    </a:lnTo>
                    <a:lnTo>
                      <a:pt x="197" y="17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4"/>
                    </a:lnTo>
                    <a:lnTo>
                      <a:pt x="199" y="14"/>
                    </a:lnTo>
                    <a:lnTo>
                      <a:pt x="202" y="14"/>
                    </a:lnTo>
                    <a:lnTo>
                      <a:pt x="206" y="13"/>
                    </a:lnTo>
                    <a:lnTo>
                      <a:pt x="214" y="10"/>
                    </a:lnTo>
                    <a:lnTo>
                      <a:pt x="220" y="5"/>
                    </a:lnTo>
                    <a:lnTo>
                      <a:pt x="226" y="2"/>
                    </a:lnTo>
                    <a:lnTo>
                      <a:pt x="231" y="3"/>
                    </a:lnTo>
                    <a:lnTo>
                      <a:pt x="239" y="8"/>
                    </a:lnTo>
                    <a:lnTo>
                      <a:pt x="248" y="16"/>
                    </a:lnTo>
                    <a:lnTo>
                      <a:pt x="253" y="22"/>
                    </a:lnTo>
                    <a:lnTo>
                      <a:pt x="254" y="28"/>
                    </a:lnTo>
                    <a:lnTo>
                      <a:pt x="254" y="33"/>
                    </a:lnTo>
                    <a:lnTo>
                      <a:pt x="253" y="45"/>
                    </a:lnTo>
                    <a:lnTo>
                      <a:pt x="254" y="58"/>
                    </a:lnTo>
                    <a:lnTo>
                      <a:pt x="259" y="61"/>
                    </a:lnTo>
                    <a:lnTo>
                      <a:pt x="267" y="62"/>
                    </a:lnTo>
                    <a:lnTo>
                      <a:pt x="274" y="62"/>
                    </a:lnTo>
                    <a:lnTo>
                      <a:pt x="282" y="65"/>
                    </a:lnTo>
                    <a:lnTo>
                      <a:pt x="285" y="68"/>
                    </a:lnTo>
                    <a:lnTo>
                      <a:pt x="287" y="71"/>
                    </a:lnTo>
                    <a:lnTo>
                      <a:pt x="288" y="75"/>
                    </a:lnTo>
                    <a:lnTo>
                      <a:pt x="290" y="78"/>
                    </a:lnTo>
                    <a:lnTo>
                      <a:pt x="290" y="82"/>
                    </a:lnTo>
                    <a:lnTo>
                      <a:pt x="290" y="88"/>
                    </a:lnTo>
                    <a:lnTo>
                      <a:pt x="290" y="101"/>
                    </a:lnTo>
                    <a:lnTo>
                      <a:pt x="294" y="110"/>
                    </a:lnTo>
                    <a:lnTo>
                      <a:pt x="305" y="121"/>
                    </a:lnTo>
                    <a:lnTo>
                      <a:pt x="313" y="132"/>
                    </a:lnTo>
                    <a:lnTo>
                      <a:pt x="319" y="141"/>
                    </a:lnTo>
                    <a:lnTo>
                      <a:pt x="325" y="149"/>
                    </a:lnTo>
                    <a:lnTo>
                      <a:pt x="333" y="155"/>
                    </a:lnTo>
                    <a:lnTo>
                      <a:pt x="346" y="161"/>
                    </a:lnTo>
                    <a:lnTo>
                      <a:pt x="360" y="166"/>
                    </a:lnTo>
                    <a:lnTo>
                      <a:pt x="375" y="167"/>
                    </a:lnTo>
                    <a:lnTo>
                      <a:pt x="372" y="171"/>
                    </a:lnTo>
                    <a:lnTo>
                      <a:pt x="370" y="174"/>
                    </a:lnTo>
                    <a:lnTo>
                      <a:pt x="367" y="177"/>
                    </a:lnTo>
                    <a:lnTo>
                      <a:pt x="350" y="184"/>
                    </a:lnTo>
                    <a:lnTo>
                      <a:pt x="336" y="189"/>
                    </a:lnTo>
                    <a:lnTo>
                      <a:pt x="327" y="186"/>
                    </a:lnTo>
                    <a:lnTo>
                      <a:pt x="322" y="184"/>
                    </a:lnTo>
                    <a:lnTo>
                      <a:pt x="319" y="184"/>
                    </a:lnTo>
                    <a:lnTo>
                      <a:pt x="315" y="186"/>
                    </a:lnTo>
                    <a:lnTo>
                      <a:pt x="312" y="188"/>
                    </a:lnTo>
                    <a:lnTo>
                      <a:pt x="308" y="191"/>
                    </a:lnTo>
                    <a:lnTo>
                      <a:pt x="305" y="194"/>
                    </a:lnTo>
                    <a:lnTo>
                      <a:pt x="304" y="197"/>
                    </a:lnTo>
                    <a:lnTo>
                      <a:pt x="302" y="197"/>
                    </a:lnTo>
                    <a:lnTo>
                      <a:pt x="299" y="198"/>
                    </a:lnTo>
                    <a:lnTo>
                      <a:pt x="298" y="200"/>
                    </a:lnTo>
                    <a:lnTo>
                      <a:pt x="294" y="201"/>
                    </a:lnTo>
                    <a:lnTo>
                      <a:pt x="291" y="203"/>
                    </a:lnTo>
                    <a:lnTo>
                      <a:pt x="287" y="205"/>
                    </a:lnTo>
                    <a:lnTo>
                      <a:pt x="284" y="206"/>
                    </a:lnTo>
                    <a:lnTo>
                      <a:pt x="282" y="206"/>
                    </a:lnTo>
                    <a:lnTo>
                      <a:pt x="281" y="206"/>
                    </a:lnTo>
                    <a:lnTo>
                      <a:pt x="281" y="206"/>
                    </a:lnTo>
                    <a:lnTo>
                      <a:pt x="279" y="208"/>
                    </a:lnTo>
                    <a:lnTo>
                      <a:pt x="279" y="208"/>
                    </a:lnTo>
                    <a:lnTo>
                      <a:pt x="277" y="209"/>
                    </a:lnTo>
                    <a:lnTo>
                      <a:pt x="276" y="212"/>
                    </a:lnTo>
                    <a:lnTo>
                      <a:pt x="276" y="215"/>
                    </a:lnTo>
                    <a:lnTo>
                      <a:pt x="276" y="220"/>
                    </a:lnTo>
                    <a:lnTo>
                      <a:pt x="276" y="226"/>
                    </a:lnTo>
                    <a:lnTo>
                      <a:pt x="277" y="231"/>
                    </a:lnTo>
                    <a:lnTo>
                      <a:pt x="279" y="236"/>
                    </a:lnTo>
                    <a:lnTo>
                      <a:pt x="279" y="239"/>
                    </a:lnTo>
                    <a:lnTo>
                      <a:pt x="279" y="242"/>
                    </a:lnTo>
                    <a:lnTo>
                      <a:pt x="279" y="243"/>
                    </a:lnTo>
                    <a:lnTo>
                      <a:pt x="279" y="245"/>
                    </a:lnTo>
                    <a:lnTo>
                      <a:pt x="277" y="245"/>
                    </a:lnTo>
                    <a:lnTo>
                      <a:pt x="276" y="246"/>
                    </a:lnTo>
                    <a:lnTo>
                      <a:pt x="274" y="248"/>
                    </a:lnTo>
                    <a:lnTo>
                      <a:pt x="273" y="251"/>
                    </a:lnTo>
                    <a:lnTo>
                      <a:pt x="270" y="256"/>
                    </a:lnTo>
                    <a:lnTo>
                      <a:pt x="265" y="266"/>
                    </a:lnTo>
                    <a:lnTo>
                      <a:pt x="264" y="274"/>
                    </a:lnTo>
                    <a:lnTo>
                      <a:pt x="264" y="282"/>
                    </a:lnTo>
                    <a:lnTo>
                      <a:pt x="265" y="287"/>
                    </a:lnTo>
                    <a:lnTo>
                      <a:pt x="267" y="288"/>
                    </a:lnTo>
                    <a:lnTo>
                      <a:pt x="270" y="290"/>
                    </a:lnTo>
                    <a:lnTo>
                      <a:pt x="273" y="291"/>
                    </a:lnTo>
                    <a:lnTo>
                      <a:pt x="276" y="293"/>
                    </a:lnTo>
                    <a:lnTo>
                      <a:pt x="279" y="296"/>
                    </a:lnTo>
                    <a:lnTo>
                      <a:pt x="284" y="301"/>
                    </a:lnTo>
                    <a:lnTo>
                      <a:pt x="287" y="304"/>
                    </a:lnTo>
                    <a:lnTo>
                      <a:pt x="288" y="307"/>
                    </a:lnTo>
                    <a:lnTo>
                      <a:pt x="291" y="310"/>
                    </a:lnTo>
                    <a:lnTo>
                      <a:pt x="293" y="311"/>
                    </a:lnTo>
                    <a:lnTo>
                      <a:pt x="293" y="313"/>
                    </a:lnTo>
                    <a:lnTo>
                      <a:pt x="293" y="316"/>
                    </a:lnTo>
                    <a:lnTo>
                      <a:pt x="291" y="319"/>
                    </a:lnTo>
                    <a:lnTo>
                      <a:pt x="287" y="322"/>
                    </a:lnTo>
                    <a:lnTo>
                      <a:pt x="284" y="325"/>
                    </a:lnTo>
                    <a:lnTo>
                      <a:pt x="281" y="328"/>
                    </a:lnTo>
                    <a:lnTo>
                      <a:pt x="277" y="330"/>
                    </a:lnTo>
                    <a:lnTo>
                      <a:pt x="274" y="330"/>
                    </a:lnTo>
                    <a:lnTo>
                      <a:pt x="274" y="330"/>
                    </a:lnTo>
                    <a:lnTo>
                      <a:pt x="254" y="345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0"/>
                    </a:lnTo>
                    <a:lnTo>
                      <a:pt x="270" y="369"/>
                    </a:lnTo>
                    <a:lnTo>
                      <a:pt x="271" y="367"/>
                    </a:lnTo>
                    <a:lnTo>
                      <a:pt x="273" y="367"/>
                    </a:lnTo>
                    <a:lnTo>
                      <a:pt x="274" y="367"/>
                    </a:lnTo>
                    <a:lnTo>
                      <a:pt x="276" y="367"/>
                    </a:lnTo>
                    <a:lnTo>
                      <a:pt x="277" y="370"/>
                    </a:lnTo>
                    <a:lnTo>
                      <a:pt x="279" y="375"/>
                    </a:lnTo>
                    <a:lnTo>
                      <a:pt x="279" y="381"/>
                    </a:lnTo>
                    <a:lnTo>
                      <a:pt x="279" y="393"/>
                    </a:lnTo>
                    <a:lnTo>
                      <a:pt x="279" y="400"/>
                    </a:lnTo>
                    <a:lnTo>
                      <a:pt x="277" y="404"/>
                    </a:lnTo>
                    <a:lnTo>
                      <a:pt x="279" y="409"/>
                    </a:lnTo>
                    <a:lnTo>
                      <a:pt x="281" y="420"/>
                    </a:lnTo>
                    <a:lnTo>
                      <a:pt x="288" y="438"/>
                    </a:lnTo>
                    <a:lnTo>
                      <a:pt x="294" y="451"/>
                    </a:lnTo>
                    <a:lnTo>
                      <a:pt x="296" y="463"/>
                    </a:lnTo>
                    <a:lnTo>
                      <a:pt x="299" y="475"/>
                    </a:lnTo>
                    <a:lnTo>
                      <a:pt x="302" y="486"/>
                    </a:lnTo>
                    <a:lnTo>
                      <a:pt x="305" y="496"/>
                    </a:lnTo>
                    <a:lnTo>
                      <a:pt x="305" y="499"/>
                    </a:lnTo>
                    <a:lnTo>
                      <a:pt x="305" y="500"/>
                    </a:lnTo>
                    <a:lnTo>
                      <a:pt x="304" y="502"/>
                    </a:lnTo>
                    <a:lnTo>
                      <a:pt x="301" y="503"/>
                    </a:lnTo>
                    <a:lnTo>
                      <a:pt x="299" y="503"/>
                    </a:lnTo>
                    <a:lnTo>
                      <a:pt x="299" y="503"/>
                    </a:lnTo>
                    <a:lnTo>
                      <a:pt x="301" y="503"/>
                    </a:lnTo>
                    <a:lnTo>
                      <a:pt x="302" y="505"/>
                    </a:lnTo>
                    <a:lnTo>
                      <a:pt x="308" y="505"/>
                    </a:lnTo>
                    <a:lnTo>
                      <a:pt x="321" y="505"/>
                    </a:lnTo>
                    <a:lnTo>
                      <a:pt x="332" y="503"/>
                    </a:lnTo>
                    <a:lnTo>
                      <a:pt x="339" y="500"/>
                    </a:lnTo>
                    <a:lnTo>
                      <a:pt x="342" y="499"/>
                    </a:lnTo>
                    <a:lnTo>
                      <a:pt x="342" y="500"/>
                    </a:lnTo>
                    <a:lnTo>
                      <a:pt x="342" y="502"/>
                    </a:lnTo>
                    <a:lnTo>
                      <a:pt x="344" y="503"/>
                    </a:lnTo>
                    <a:lnTo>
                      <a:pt x="344" y="506"/>
                    </a:lnTo>
                    <a:lnTo>
                      <a:pt x="344" y="511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4"/>
                    </a:lnTo>
                    <a:lnTo>
                      <a:pt x="342" y="516"/>
                    </a:lnTo>
                    <a:lnTo>
                      <a:pt x="342" y="519"/>
                    </a:lnTo>
                    <a:lnTo>
                      <a:pt x="344" y="520"/>
                    </a:lnTo>
                    <a:lnTo>
                      <a:pt x="346" y="522"/>
                    </a:lnTo>
                    <a:lnTo>
                      <a:pt x="349" y="522"/>
                    </a:lnTo>
                    <a:lnTo>
                      <a:pt x="350" y="523"/>
                    </a:lnTo>
                    <a:lnTo>
                      <a:pt x="352" y="525"/>
                    </a:lnTo>
                    <a:lnTo>
                      <a:pt x="353" y="528"/>
                    </a:lnTo>
                    <a:lnTo>
                      <a:pt x="353" y="530"/>
                    </a:lnTo>
                    <a:lnTo>
                      <a:pt x="352" y="533"/>
                    </a:lnTo>
                    <a:lnTo>
                      <a:pt x="350" y="534"/>
                    </a:lnTo>
                    <a:lnTo>
                      <a:pt x="344" y="537"/>
                    </a:lnTo>
                    <a:lnTo>
                      <a:pt x="341" y="539"/>
                    </a:lnTo>
                    <a:lnTo>
                      <a:pt x="341" y="540"/>
                    </a:lnTo>
                    <a:lnTo>
                      <a:pt x="339" y="544"/>
                    </a:lnTo>
                    <a:lnTo>
                      <a:pt x="346" y="548"/>
                    </a:lnTo>
                    <a:lnTo>
                      <a:pt x="355" y="550"/>
                    </a:lnTo>
                    <a:lnTo>
                      <a:pt x="366" y="551"/>
                    </a:lnTo>
                    <a:lnTo>
                      <a:pt x="375" y="553"/>
                    </a:lnTo>
                    <a:lnTo>
                      <a:pt x="378" y="553"/>
                    </a:lnTo>
                    <a:lnTo>
                      <a:pt x="380" y="553"/>
                    </a:lnTo>
                    <a:lnTo>
                      <a:pt x="380" y="554"/>
                    </a:lnTo>
                    <a:lnTo>
                      <a:pt x="378" y="556"/>
                    </a:lnTo>
                    <a:lnTo>
                      <a:pt x="377" y="559"/>
                    </a:lnTo>
                    <a:lnTo>
                      <a:pt x="373" y="562"/>
                    </a:lnTo>
                    <a:lnTo>
                      <a:pt x="370" y="565"/>
                    </a:lnTo>
                    <a:lnTo>
                      <a:pt x="367" y="570"/>
                    </a:lnTo>
                    <a:lnTo>
                      <a:pt x="364" y="576"/>
                    </a:lnTo>
                    <a:lnTo>
                      <a:pt x="364" y="579"/>
                    </a:lnTo>
                    <a:lnTo>
                      <a:pt x="364" y="584"/>
                    </a:lnTo>
                    <a:lnTo>
                      <a:pt x="364" y="587"/>
                    </a:lnTo>
                    <a:lnTo>
                      <a:pt x="367" y="588"/>
                    </a:lnTo>
                    <a:lnTo>
                      <a:pt x="370" y="588"/>
                    </a:lnTo>
                    <a:lnTo>
                      <a:pt x="373" y="590"/>
                    </a:lnTo>
                    <a:lnTo>
                      <a:pt x="378" y="590"/>
                    </a:lnTo>
                    <a:lnTo>
                      <a:pt x="383" y="592"/>
                    </a:lnTo>
                    <a:lnTo>
                      <a:pt x="387" y="592"/>
                    </a:lnTo>
                    <a:lnTo>
                      <a:pt x="390" y="592"/>
                    </a:lnTo>
                    <a:lnTo>
                      <a:pt x="392" y="592"/>
                    </a:lnTo>
                    <a:lnTo>
                      <a:pt x="392" y="592"/>
                    </a:lnTo>
                    <a:lnTo>
                      <a:pt x="392" y="592"/>
                    </a:lnTo>
                    <a:lnTo>
                      <a:pt x="392" y="590"/>
                    </a:lnTo>
                    <a:lnTo>
                      <a:pt x="392" y="590"/>
                    </a:lnTo>
                    <a:lnTo>
                      <a:pt x="394" y="590"/>
                    </a:lnTo>
                    <a:lnTo>
                      <a:pt x="394" y="592"/>
                    </a:lnTo>
                    <a:lnTo>
                      <a:pt x="392" y="595"/>
                    </a:lnTo>
                    <a:lnTo>
                      <a:pt x="392" y="599"/>
                    </a:lnTo>
                    <a:lnTo>
                      <a:pt x="389" y="607"/>
                    </a:lnTo>
                    <a:lnTo>
                      <a:pt x="387" y="612"/>
                    </a:lnTo>
                    <a:lnTo>
                      <a:pt x="386" y="615"/>
                    </a:lnTo>
                    <a:lnTo>
                      <a:pt x="383" y="616"/>
                    </a:lnTo>
                    <a:lnTo>
                      <a:pt x="380" y="619"/>
                    </a:lnTo>
                    <a:lnTo>
                      <a:pt x="377" y="621"/>
                    </a:lnTo>
                    <a:lnTo>
                      <a:pt x="372" y="622"/>
                    </a:lnTo>
                    <a:lnTo>
                      <a:pt x="367" y="626"/>
                    </a:lnTo>
                    <a:lnTo>
                      <a:pt x="363" y="629"/>
                    </a:lnTo>
                    <a:lnTo>
                      <a:pt x="360" y="633"/>
                    </a:lnTo>
                    <a:lnTo>
                      <a:pt x="355" y="636"/>
                    </a:lnTo>
                    <a:lnTo>
                      <a:pt x="352" y="641"/>
                    </a:lnTo>
                    <a:lnTo>
                      <a:pt x="352" y="646"/>
                    </a:lnTo>
                    <a:lnTo>
                      <a:pt x="352" y="649"/>
                    </a:lnTo>
                    <a:lnTo>
                      <a:pt x="352" y="652"/>
                    </a:lnTo>
                    <a:lnTo>
                      <a:pt x="353" y="655"/>
                    </a:lnTo>
                    <a:lnTo>
                      <a:pt x="355" y="658"/>
                    </a:lnTo>
                    <a:lnTo>
                      <a:pt x="356" y="661"/>
                    </a:lnTo>
                    <a:lnTo>
                      <a:pt x="356" y="666"/>
                    </a:lnTo>
                    <a:lnTo>
                      <a:pt x="360" y="675"/>
                    </a:lnTo>
                    <a:lnTo>
                      <a:pt x="361" y="683"/>
                    </a:lnTo>
                    <a:lnTo>
                      <a:pt x="363" y="692"/>
                    </a:lnTo>
                    <a:lnTo>
                      <a:pt x="363" y="695"/>
                    </a:lnTo>
                    <a:lnTo>
                      <a:pt x="363" y="695"/>
                    </a:lnTo>
                    <a:lnTo>
                      <a:pt x="363" y="694"/>
                    </a:lnTo>
                    <a:lnTo>
                      <a:pt x="360" y="694"/>
                    </a:lnTo>
                    <a:lnTo>
                      <a:pt x="356" y="692"/>
                    </a:lnTo>
                    <a:lnTo>
                      <a:pt x="353" y="691"/>
                    </a:lnTo>
                    <a:lnTo>
                      <a:pt x="352" y="691"/>
                    </a:lnTo>
                    <a:lnTo>
                      <a:pt x="342" y="687"/>
                    </a:lnTo>
                    <a:lnTo>
                      <a:pt x="335" y="683"/>
                    </a:lnTo>
                    <a:lnTo>
                      <a:pt x="329" y="680"/>
                    </a:lnTo>
                    <a:lnTo>
                      <a:pt x="327" y="678"/>
                    </a:lnTo>
                    <a:lnTo>
                      <a:pt x="325" y="677"/>
                    </a:lnTo>
                    <a:lnTo>
                      <a:pt x="321" y="675"/>
                    </a:lnTo>
                    <a:lnTo>
                      <a:pt x="319" y="674"/>
                    </a:lnTo>
                    <a:lnTo>
                      <a:pt x="318" y="672"/>
                    </a:lnTo>
                    <a:lnTo>
                      <a:pt x="318" y="672"/>
                    </a:lnTo>
                    <a:lnTo>
                      <a:pt x="315" y="670"/>
                    </a:lnTo>
                    <a:lnTo>
                      <a:pt x="308" y="672"/>
                    </a:lnTo>
                    <a:lnTo>
                      <a:pt x="298" y="678"/>
                    </a:lnTo>
                    <a:lnTo>
                      <a:pt x="287" y="686"/>
                    </a:lnTo>
                    <a:lnTo>
                      <a:pt x="284" y="687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1" y="691"/>
                    </a:lnTo>
                    <a:lnTo>
                      <a:pt x="279" y="692"/>
                    </a:lnTo>
                    <a:lnTo>
                      <a:pt x="271" y="697"/>
                    </a:lnTo>
                    <a:lnTo>
                      <a:pt x="262" y="694"/>
                    </a:lnTo>
                    <a:lnTo>
                      <a:pt x="250" y="691"/>
                    </a:lnTo>
                    <a:lnTo>
                      <a:pt x="219" y="689"/>
                    </a:lnTo>
                    <a:lnTo>
                      <a:pt x="219" y="689"/>
                    </a:lnTo>
                    <a:lnTo>
                      <a:pt x="217" y="691"/>
                    </a:lnTo>
                    <a:lnTo>
                      <a:pt x="214" y="692"/>
                    </a:lnTo>
                    <a:lnTo>
                      <a:pt x="212" y="694"/>
                    </a:lnTo>
                    <a:lnTo>
                      <a:pt x="209" y="695"/>
                    </a:lnTo>
                    <a:lnTo>
                      <a:pt x="206" y="695"/>
                    </a:lnTo>
                    <a:lnTo>
                      <a:pt x="205" y="695"/>
                    </a:lnTo>
                    <a:lnTo>
                      <a:pt x="203" y="694"/>
                    </a:lnTo>
                    <a:lnTo>
                      <a:pt x="202" y="686"/>
                    </a:lnTo>
                    <a:lnTo>
                      <a:pt x="199" y="675"/>
                    </a:lnTo>
                    <a:lnTo>
                      <a:pt x="197" y="667"/>
                    </a:lnTo>
                    <a:lnTo>
                      <a:pt x="195" y="663"/>
                    </a:lnTo>
                    <a:lnTo>
                      <a:pt x="195" y="663"/>
                    </a:lnTo>
                    <a:lnTo>
                      <a:pt x="192" y="661"/>
                    </a:lnTo>
                    <a:lnTo>
                      <a:pt x="189" y="660"/>
                    </a:lnTo>
                    <a:lnTo>
                      <a:pt x="183" y="658"/>
                    </a:lnTo>
                    <a:lnTo>
                      <a:pt x="178" y="658"/>
                    </a:lnTo>
                    <a:lnTo>
                      <a:pt x="174" y="658"/>
                    </a:lnTo>
                    <a:lnTo>
                      <a:pt x="171" y="658"/>
                    </a:lnTo>
                    <a:lnTo>
                      <a:pt x="169" y="658"/>
                    </a:lnTo>
                    <a:lnTo>
                      <a:pt x="168" y="658"/>
                    </a:lnTo>
                    <a:lnTo>
                      <a:pt x="168" y="658"/>
                    </a:lnTo>
                    <a:lnTo>
                      <a:pt x="168" y="658"/>
                    </a:lnTo>
                    <a:lnTo>
                      <a:pt x="166" y="658"/>
                    </a:lnTo>
                    <a:lnTo>
                      <a:pt x="163" y="658"/>
                    </a:lnTo>
                    <a:lnTo>
                      <a:pt x="161" y="658"/>
                    </a:lnTo>
                    <a:lnTo>
                      <a:pt x="158" y="658"/>
                    </a:lnTo>
                    <a:lnTo>
                      <a:pt x="155" y="657"/>
                    </a:lnTo>
                    <a:lnTo>
                      <a:pt x="152" y="652"/>
                    </a:lnTo>
                    <a:lnTo>
                      <a:pt x="151" y="647"/>
                    </a:lnTo>
                    <a:lnTo>
                      <a:pt x="144" y="638"/>
                    </a:lnTo>
                    <a:lnTo>
                      <a:pt x="135" y="632"/>
                    </a:lnTo>
                    <a:lnTo>
                      <a:pt x="129" y="629"/>
                    </a:lnTo>
                    <a:lnTo>
                      <a:pt x="124" y="627"/>
                    </a:lnTo>
                    <a:lnTo>
                      <a:pt x="124" y="629"/>
                    </a:lnTo>
                    <a:lnTo>
                      <a:pt x="123" y="629"/>
                    </a:lnTo>
                    <a:lnTo>
                      <a:pt x="120" y="632"/>
                    </a:lnTo>
                    <a:lnTo>
                      <a:pt x="116" y="635"/>
                    </a:lnTo>
                    <a:lnTo>
                      <a:pt x="112" y="638"/>
                    </a:lnTo>
                    <a:lnTo>
                      <a:pt x="110" y="643"/>
                    </a:lnTo>
                    <a:lnTo>
                      <a:pt x="107" y="647"/>
                    </a:lnTo>
                    <a:lnTo>
                      <a:pt x="106" y="650"/>
                    </a:lnTo>
                    <a:lnTo>
                      <a:pt x="106" y="652"/>
                    </a:lnTo>
                    <a:lnTo>
                      <a:pt x="104" y="652"/>
                    </a:lnTo>
                    <a:lnTo>
                      <a:pt x="104" y="653"/>
                    </a:lnTo>
                    <a:lnTo>
                      <a:pt x="104" y="653"/>
                    </a:lnTo>
                    <a:lnTo>
                      <a:pt x="103" y="653"/>
                    </a:lnTo>
                    <a:lnTo>
                      <a:pt x="96" y="655"/>
                    </a:lnTo>
                    <a:lnTo>
                      <a:pt x="89" y="657"/>
                    </a:lnTo>
                    <a:lnTo>
                      <a:pt x="82" y="657"/>
                    </a:lnTo>
                    <a:lnTo>
                      <a:pt x="79" y="653"/>
                    </a:lnTo>
                    <a:lnTo>
                      <a:pt x="78" y="649"/>
                    </a:lnTo>
                    <a:lnTo>
                      <a:pt x="78" y="647"/>
                    </a:lnTo>
                    <a:lnTo>
                      <a:pt x="76" y="646"/>
                    </a:lnTo>
                    <a:lnTo>
                      <a:pt x="76" y="646"/>
                    </a:lnTo>
                    <a:lnTo>
                      <a:pt x="76" y="646"/>
                    </a:lnTo>
                    <a:lnTo>
                      <a:pt x="64" y="626"/>
                    </a:lnTo>
                    <a:lnTo>
                      <a:pt x="65" y="626"/>
                    </a:lnTo>
                    <a:lnTo>
                      <a:pt x="67" y="624"/>
                    </a:lnTo>
                    <a:lnTo>
                      <a:pt x="69" y="624"/>
                    </a:lnTo>
                    <a:lnTo>
                      <a:pt x="70" y="622"/>
                    </a:lnTo>
                    <a:lnTo>
                      <a:pt x="73" y="621"/>
                    </a:lnTo>
                    <a:lnTo>
                      <a:pt x="75" y="619"/>
                    </a:lnTo>
                    <a:lnTo>
                      <a:pt x="76" y="618"/>
                    </a:lnTo>
                    <a:lnTo>
                      <a:pt x="76" y="615"/>
                    </a:lnTo>
                    <a:lnTo>
                      <a:pt x="76" y="613"/>
                    </a:lnTo>
                    <a:lnTo>
                      <a:pt x="73" y="612"/>
                    </a:lnTo>
                    <a:lnTo>
                      <a:pt x="69" y="609"/>
                    </a:lnTo>
                    <a:lnTo>
                      <a:pt x="62" y="607"/>
                    </a:lnTo>
                    <a:lnTo>
                      <a:pt x="44" y="605"/>
                    </a:lnTo>
                    <a:lnTo>
                      <a:pt x="31" y="607"/>
                    </a:lnTo>
                    <a:lnTo>
                      <a:pt x="22" y="610"/>
                    </a:lnTo>
                    <a:lnTo>
                      <a:pt x="17" y="613"/>
                    </a:lnTo>
                    <a:lnTo>
                      <a:pt x="16" y="615"/>
                    </a:lnTo>
                    <a:lnTo>
                      <a:pt x="16" y="615"/>
                    </a:lnTo>
                    <a:lnTo>
                      <a:pt x="14" y="613"/>
                    </a:lnTo>
                    <a:lnTo>
                      <a:pt x="11" y="612"/>
                    </a:lnTo>
                    <a:lnTo>
                      <a:pt x="10" y="610"/>
                    </a:lnTo>
                    <a:lnTo>
                      <a:pt x="7" y="607"/>
                    </a:lnTo>
                    <a:lnTo>
                      <a:pt x="7" y="605"/>
                    </a:lnTo>
                    <a:lnTo>
                      <a:pt x="7" y="602"/>
                    </a:lnTo>
                    <a:lnTo>
                      <a:pt x="8" y="599"/>
                    </a:lnTo>
                    <a:lnTo>
                      <a:pt x="14" y="593"/>
                    </a:lnTo>
                    <a:lnTo>
                      <a:pt x="17" y="587"/>
                    </a:lnTo>
                    <a:lnTo>
                      <a:pt x="21" y="579"/>
                    </a:lnTo>
                    <a:lnTo>
                      <a:pt x="25" y="568"/>
                    </a:lnTo>
                    <a:lnTo>
                      <a:pt x="28" y="559"/>
                    </a:lnTo>
                    <a:lnTo>
                      <a:pt x="31" y="553"/>
                    </a:lnTo>
                    <a:lnTo>
                      <a:pt x="33" y="550"/>
                    </a:lnTo>
                    <a:lnTo>
                      <a:pt x="36" y="544"/>
                    </a:lnTo>
                    <a:lnTo>
                      <a:pt x="39" y="537"/>
                    </a:lnTo>
                    <a:lnTo>
                      <a:pt x="42" y="534"/>
                    </a:lnTo>
                    <a:lnTo>
                      <a:pt x="42" y="531"/>
                    </a:lnTo>
                    <a:lnTo>
                      <a:pt x="44" y="528"/>
                    </a:lnTo>
                    <a:lnTo>
                      <a:pt x="44" y="525"/>
                    </a:lnTo>
                    <a:lnTo>
                      <a:pt x="44" y="520"/>
                    </a:lnTo>
                    <a:lnTo>
                      <a:pt x="44" y="516"/>
                    </a:lnTo>
                    <a:lnTo>
                      <a:pt x="45" y="513"/>
                    </a:lnTo>
                    <a:lnTo>
                      <a:pt x="45" y="508"/>
                    </a:lnTo>
                    <a:lnTo>
                      <a:pt x="45" y="505"/>
                    </a:lnTo>
                    <a:lnTo>
                      <a:pt x="45" y="503"/>
                    </a:lnTo>
                    <a:lnTo>
                      <a:pt x="44" y="502"/>
                    </a:lnTo>
                    <a:lnTo>
                      <a:pt x="41" y="500"/>
                    </a:lnTo>
                    <a:lnTo>
                      <a:pt x="34" y="499"/>
                    </a:lnTo>
                    <a:lnTo>
                      <a:pt x="30" y="496"/>
                    </a:lnTo>
                    <a:lnTo>
                      <a:pt x="25" y="494"/>
                    </a:lnTo>
                    <a:lnTo>
                      <a:pt x="21" y="492"/>
                    </a:lnTo>
                    <a:lnTo>
                      <a:pt x="17" y="492"/>
                    </a:lnTo>
                    <a:lnTo>
                      <a:pt x="16" y="492"/>
                    </a:lnTo>
                    <a:lnTo>
                      <a:pt x="14" y="494"/>
                    </a:lnTo>
                    <a:lnTo>
                      <a:pt x="11" y="494"/>
                    </a:lnTo>
                    <a:lnTo>
                      <a:pt x="10" y="496"/>
                    </a:lnTo>
                    <a:lnTo>
                      <a:pt x="7" y="496"/>
                    </a:lnTo>
                    <a:lnTo>
                      <a:pt x="5" y="497"/>
                    </a:lnTo>
                    <a:lnTo>
                      <a:pt x="3" y="497"/>
                    </a:lnTo>
                    <a:lnTo>
                      <a:pt x="2" y="496"/>
                    </a:lnTo>
                    <a:lnTo>
                      <a:pt x="0" y="492"/>
                    </a:lnTo>
                    <a:lnTo>
                      <a:pt x="0" y="489"/>
                    </a:lnTo>
                    <a:lnTo>
                      <a:pt x="0" y="485"/>
                    </a:lnTo>
                    <a:lnTo>
                      <a:pt x="3" y="465"/>
                    </a:lnTo>
                    <a:lnTo>
                      <a:pt x="7" y="449"/>
                    </a:lnTo>
                    <a:lnTo>
                      <a:pt x="7" y="438"/>
                    </a:lnTo>
                    <a:lnTo>
                      <a:pt x="5" y="435"/>
                    </a:lnTo>
                    <a:lnTo>
                      <a:pt x="5" y="432"/>
                    </a:lnTo>
                    <a:lnTo>
                      <a:pt x="3" y="427"/>
                    </a:lnTo>
                    <a:lnTo>
                      <a:pt x="8" y="427"/>
                    </a:lnTo>
                    <a:lnTo>
                      <a:pt x="11" y="427"/>
                    </a:lnTo>
                    <a:lnTo>
                      <a:pt x="11" y="427"/>
                    </a:lnTo>
                    <a:lnTo>
                      <a:pt x="13" y="427"/>
                    </a:lnTo>
                    <a:lnTo>
                      <a:pt x="13" y="426"/>
                    </a:lnTo>
                    <a:lnTo>
                      <a:pt x="14" y="426"/>
                    </a:lnTo>
                    <a:lnTo>
                      <a:pt x="16" y="424"/>
                    </a:lnTo>
                    <a:lnTo>
                      <a:pt x="19" y="424"/>
                    </a:lnTo>
                    <a:lnTo>
                      <a:pt x="22" y="423"/>
                    </a:lnTo>
                    <a:lnTo>
                      <a:pt x="25" y="421"/>
                    </a:lnTo>
                    <a:lnTo>
                      <a:pt x="28" y="420"/>
                    </a:lnTo>
                    <a:lnTo>
                      <a:pt x="30" y="417"/>
                    </a:lnTo>
                    <a:lnTo>
                      <a:pt x="31" y="414"/>
                    </a:lnTo>
                    <a:lnTo>
                      <a:pt x="33" y="409"/>
                    </a:lnTo>
                    <a:lnTo>
                      <a:pt x="34" y="403"/>
                    </a:lnTo>
                    <a:lnTo>
                      <a:pt x="34" y="398"/>
                    </a:lnTo>
                    <a:lnTo>
                      <a:pt x="33" y="395"/>
                    </a:lnTo>
                    <a:lnTo>
                      <a:pt x="33" y="393"/>
                    </a:lnTo>
                    <a:lnTo>
                      <a:pt x="33" y="395"/>
                    </a:lnTo>
                    <a:lnTo>
                      <a:pt x="31" y="395"/>
                    </a:lnTo>
                    <a:lnTo>
                      <a:pt x="30" y="397"/>
                    </a:lnTo>
                    <a:lnTo>
                      <a:pt x="28" y="397"/>
                    </a:lnTo>
                    <a:lnTo>
                      <a:pt x="25" y="397"/>
                    </a:lnTo>
                    <a:lnTo>
                      <a:pt x="21" y="395"/>
                    </a:lnTo>
                    <a:lnTo>
                      <a:pt x="10" y="386"/>
                    </a:lnTo>
                    <a:lnTo>
                      <a:pt x="3" y="376"/>
                    </a:lnTo>
                    <a:lnTo>
                      <a:pt x="3" y="364"/>
                    </a:lnTo>
                    <a:lnTo>
                      <a:pt x="5" y="361"/>
                    </a:lnTo>
                    <a:lnTo>
                      <a:pt x="5" y="359"/>
                    </a:lnTo>
                    <a:lnTo>
                      <a:pt x="7" y="358"/>
                    </a:lnTo>
                    <a:lnTo>
                      <a:pt x="7" y="358"/>
                    </a:lnTo>
                    <a:lnTo>
                      <a:pt x="8" y="359"/>
                    </a:lnTo>
                    <a:lnTo>
                      <a:pt x="10" y="359"/>
                    </a:lnTo>
                    <a:lnTo>
                      <a:pt x="11" y="359"/>
                    </a:lnTo>
                    <a:lnTo>
                      <a:pt x="14" y="359"/>
                    </a:lnTo>
                    <a:lnTo>
                      <a:pt x="19" y="356"/>
                    </a:lnTo>
                    <a:lnTo>
                      <a:pt x="25" y="353"/>
                    </a:lnTo>
                    <a:lnTo>
                      <a:pt x="28" y="350"/>
                    </a:lnTo>
                    <a:lnTo>
                      <a:pt x="31" y="347"/>
                    </a:lnTo>
                    <a:lnTo>
                      <a:pt x="31" y="344"/>
                    </a:lnTo>
                    <a:lnTo>
                      <a:pt x="31" y="342"/>
                    </a:lnTo>
                    <a:lnTo>
                      <a:pt x="31" y="342"/>
                    </a:lnTo>
                    <a:lnTo>
                      <a:pt x="31" y="341"/>
                    </a:lnTo>
                    <a:lnTo>
                      <a:pt x="31" y="339"/>
                    </a:lnTo>
                    <a:lnTo>
                      <a:pt x="33" y="335"/>
                    </a:lnTo>
                    <a:lnTo>
                      <a:pt x="36" y="331"/>
                    </a:lnTo>
                    <a:lnTo>
                      <a:pt x="41" y="327"/>
                    </a:lnTo>
                    <a:lnTo>
                      <a:pt x="47" y="321"/>
                    </a:lnTo>
                    <a:lnTo>
                      <a:pt x="50" y="319"/>
                    </a:lnTo>
                    <a:lnTo>
                      <a:pt x="51" y="318"/>
                    </a:lnTo>
                    <a:lnTo>
                      <a:pt x="53" y="316"/>
                    </a:lnTo>
                    <a:lnTo>
                      <a:pt x="53" y="316"/>
                    </a:lnTo>
                    <a:lnTo>
                      <a:pt x="53" y="316"/>
                    </a:lnTo>
                    <a:lnTo>
                      <a:pt x="53" y="314"/>
                    </a:lnTo>
                    <a:lnTo>
                      <a:pt x="51" y="313"/>
                    </a:lnTo>
                    <a:lnTo>
                      <a:pt x="51" y="311"/>
                    </a:lnTo>
                    <a:lnTo>
                      <a:pt x="51" y="310"/>
                    </a:lnTo>
                    <a:lnTo>
                      <a:pt x="53" y="305"/>
                    </a:lnTo>
                    <a:lnTo>
                      <a:pt x="55" y="301"/>
                    </a:lnTo>
                    <a:lnTo>
                      <a:pt x="56" y="296"/>
                    </a:lnTo>
                    <a:lnTo>
                      <a:pt x="56" y="294"/>
                    </a:lnTo>
                    <a:lnTo>
                      <a:pt x="58" y="293"/>
                    </a:lnTo>
                    <a:lnTo>
                      <a:pt x="58" y="291"/>
                    </a:lnTo>
                    <a:lnTo>
                      <a:pt x="56" y="291"/>
                    </a:lnTo>
                    <a:lnTo>
                      <a:pt x="56" y="293"/>
                    </a:lnTo>
                    <a:lnTo>
                      <a:pt x="55" y="293"/>
                    </a:lnTo>
                    <a:lnTo>
                      <a:pt x="53" y="294"/>
                    </a:lnTo>
                    <a:lnTo>
                      <a:pt x="50" y="294"/>
                    </a:lnTo>
                    <a:lnTo>
                      <a:pt x="48" y="293"/>
                    </a:lnTo>
                    <a:lnTo>
                      <a:pt x="47" y="291"/>
                    </a:lnTo>
                    <a:lnTo>
                      <a:pt x="44" y="282"/>
                    </a:lnTo>
                    <a:lnTo>
                      <a:pt x="44" y="271"/>
                    </a:lnTo>
                    <a:lnTo>
                      <a:pt x="45" y="262"/>
                    </a:lnTo>
                    <a:lnTo>
                      <a:pt x="47" y="259"/>
                    </a:lnTo>
                    <a:lnTo>
                      <a:pt x="47" y="259"/>
                    </a:lnTo>
                    <a:lnTo>
                      <a:pt x="47" y="257"/>
                    </a:lnTo>
                    <a:lnTo>
                      <a:pt x="47" y="257"/>
                    </a:lnTo>
                    <a:lnTo>
                      <a:pt x="48" y="256"/>
                    </a:lnTo>
                    <a:lnTo>
                      <a:pt x="51" y="253"/>
                    </a:lnTo>
                    <a:lnTo>
                      <a:pt x="55" y="248"/>
                    </a:lnTo>
                    <a:lnTo>
                      <a:pt x="58" y="240"/>
                    </a:lnTo>
                    <a:lnTo>
                      <a:pt x="56" y="234"/>
                    </a:lnTo>
                    <a:lnTo>
                      <a:pt x="55" y="223"/>
                    </a:lnTo>
                    <a:lnTo>
                      <a:pt x="51" y="208"/>
                    </a:lnTo>
                    <a:lnTo>
                      <a:pt x="48" y="191"/>
                    </a:lnTo>
                    <a:lnTo>
                      <a:pt x="42" y="180"/>
                    </a:lnTo>
                    <a:lnTo>
                      <a:pt x="33" y="169"/>
                    </a:lnTo>
                    <a:lnTo>
                      <a:pt x="19" y="160"/>
                    </a:lnTo>
                    <a:lnTo>
                      <a:pt x="14" y="157"/>
                    </a:lnTo>
                    <a:lnTo>
                      <a:pt x="11" y="155"/>
                    </a:lnTo>
                    <a:lnTo>
                      <a:pt x="10" y="153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1" y="152"/>
                    </a:lnTo>
                    <a:lnTo>
                      <a:pt x="13" y="152"/>
                    </a:lnTo>
                    <a:lnTo>
                      <a:pt x="16" y="153"/>
                    </a:lnTo>
                    <a:lnTo>
                      <a:pt x="19" y="153"/>
                    </a:lnTo>
                    <a:lnTo>
                      <a:pt x="22" y="153"/>
                    </a:lnTo>
                    <a:lnTo>
                      <a:pt x="27" y="152"/>
                    </a:lnTo>
                    <a:lnTo>
                      <a:pt x="30" y="150"/>
                    </a:lnTo>
                    <a:lnTo>
                      <a:pt x="34" y="149"/>
                    </a:lnTo>
                    <a:lnTo>
                      <a:pt x="39" y="146"/>
                    </a:lnTo>
                    <a:lnTo>
                      <a:pt x="42" y="143"/>
                    </a:lnTo>
                    <a:lnTo>
                      <a:pt x="44" y="140"/>
                    </a:lnTo>
                    <a:lnTo>
                      <a:pt x="45" y="138"/>
                    </a:lnTo>
                    <a:lnTo>
                      <a:pt x="45" y="135"/>
                    </a:lnTo>
                    <a:lnTo>
                      <a:pt x="44" y="133"/>
                    </a:lnTo>
                    <a:lnTo>
                      <a:pt x="44" y="130"/>
                    </a:lnTo>
                    <a:lnTo>
                      <a:pt x="44" y="127"/>
                    </a:lnTo>
                    <a:lnTo>
                      <a:pt x="45" y="119"/>
                    </a:lnTo>
                    <a:lnTo>
                      <a:pt x="48" y="110"/>
                    </a:lnTo>
                    <a:lnTo>
                      <a:pt x="55" y="102"/>
                    </a:lnTo>
                    <a:lnTo>
                      <a:pt x="67" y="93"/>
                    </a:lnTo>
                    <a:lnTo>
                      <a:pt x="76" y="87"/>
                    </a:lnTo>
                    <a:lnTo>
                      <a:pt x="84" y="84"/>
                    </a:lnTo>
                    <a:lnTo>
                      <a:pt x="89" y="81"/>
                    </a:lnTo>
                    <a:lnTo>
                      <a:pt x="95" y="75"/>
                    </a:lnTo>
                    <a:lnTo>
                      <a:pt x="103" y="65"/>
                    </a:lnTo>
                    <a:lnTo>
                      <a:pt x="107" y="58"/>
                    </a:lnTo>
                    <a:lnTo>
                      <a:pt x="109" y="51"/>
                    </a:lnTo>
                    <a:lnTo>
                      <a:pt x="107" y="48"/>
                    </a:lnTo>
                    <a:lnTo>
                      <a:pt x="104" y="45"/>
                    </a:lnTo>
                    <a:lnTo>
                      <a:pt x="101" y="41"/>
                    </a:lnTo>
                    <a:lnTo>
                      <a:pt x="96" y="33"/>
                    </a:lnTo>
                    <a:lnTo>
                      <a:pt x="95" y="23"/>
                    </a:lnTo>
                    <a:lnTo>
                      <a:pt x="93" y="17"/>
                    </a:lnTo>
                    <a:lnTo>
                      <a:pt x="92" y="1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CC4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3822160" y="2980440"/>
              <a:ext cx="614216" cy="881537"/>
              <a:chOff x="5256394" y="2800785"/>
              <a:chExt cx="614216" cy="881537"/>
            </a:xfrm>
            <a:grpFill/>
          </p:grpSpPr>
          <p:sp>
            <p:nvSpPr>
              <p:cNvPr id="260" name="Freeform 80"/>
              <p:cNvSpPr>
                <a:spLocks/>
              </p:cNvSpPr>
              <p:nvPr/>
            </p:nvSpPr>
            <p:spPr bwMode="auto">
              <a:xfrm>
                <a:off x="5256394" y="3050699"/>
                <a:ext cx="436417" cy="631623"/>
              </a:xfrm>
              <a:custGeom>
                <a:avLst/>
                <a:gdLst>
                  <a:gd name="T0" fmla="*/ 153 w 351"/>
                  <a:gd name="T1" fmla="*/ 14 h 508"/>
                  <a:gd name="T2" fmla="*/ 158 w 351"/>
                  <a:gd name="T3" fmla="*/ 37 h 508"/>
                  <a:gd name="T4" fmla="*/ 170 w 351"/>
                  <a:gd name="T5" fmla="*/ 65 h 508"/>
                  <a:gd name="T6" fmla="*/ 187 w 351"/>
                  <a:gd name="T7" fmla="*/ 88 h 508"/>
                  <a:gd name="T8" fmla="*/ 218 w 351"/>
                  <a:gd name="T9" fmla="*/ 105 h 508"/>
                  <a:gd name="T10" fmla="*/ 257 w 351"/>
                  <a:gd name="T11" fmla="*/ 116 h 508"/>
                  <a:gd name="T12" fmla="*/ 297 w 351"/>
                  <a:gd name="T13" fmla="*/ 161 h 508"/>
                  <a:gd name="T14" fmla="*/ 324 w 351"/>
                  <a:gd name="T15" fmla="*/ 191 h 508"/>
                  <a:gd name="T16" fmla="*/ 328 w 351"/>
                  <a:gd name="T17" fmla="*/ 192 h 508"/>
                  <a:gd name="T18" fmla="*/ 333 w 351"/>
                  <a:gd name="T19" fmla="*/ 195 h 508"/>
                  <a:gd name="T20" fmla="*/ 339 w 351"/>
                  <a:gd name="T21" fmla="*/ 208 h 508"/>
                  <a:gd name="T22" fmla="*/ 348 w 351"/>
                  <a:gd name="T23" fmla="*/ 248 h 508"/>
                  <a:gd name="T24" fmla="*/ 351 w 351"/>
                  <a:gd name="T25" fmla="*/ 252 h 508"/>
                  <a:gd name="T26" fmla="*/ 348 w 351"/>
                  <a:gd name="T27" fmla="*/ 265 h 508"/>
                  <a:gd name="T28" fmla="*/ 344 w 351"/>
                  <a:gd name="T29" fmla="*/ 283 h 508"/>
                  <a:gd name="T30" fmla="*/ 327 w 351"/>
                  <a:gd name="T31" fmla="*/ 317 h 508"/>
                  <a:gd name="T32" fmla="*/ 321 w 351"/>
                  <a:gd name="T33" fmla="*/ 331 h 508"/>
                  <a:gd name="T34" fmla="*/ 314 w 351"/>
                  <a:gd name="T35" fmla="*/ 355 h 508"/>
                  <a:gd name="T36" fmla="*/ 305 w 351"/>
                  <a:gd name="T37" fmla="*/ 376 h 508"/>
                  <a:gd name="T38" fmla="*/ 305 w 351"/>
                  <a:gd name="T39" fmla="*/ 379 h 508"/>
                  <a:gd name="T40" fmla="*/ 310 w 351"/>
                  <a:gd name="T41" fmla="*/ 396 h 508"/>
                  <a:gd name="T42" fmla="*/ 305 w 351"/>
                  <a:gd name="T43" fmla="*/ 418 h 508"/>
                  <a:gd name="T44" fmla="*/ 291 w 351"/>
                  <a:gd name="T45" fmla="*/ 432 h 508"/>
                  <a:gd name="T46" fmla="*/ 285 w 351"/>
                  <a:gd name="T47" fmla="*/ 438 h 508"/>
                  <a:gd name="T48" fmla="*/ 285 w 351"/>
                  <a:gd name="T49" fmla="*/ 438 h 508"/>
                  <a:gd name="T50" fmla="*/ 285 w 351"/>
                  <a:gd name="T51" fmla="*/ 438 h 508"/>
                  <a:gd name="T52" fmla="*/ 282 w 351"/>
                  <a:gd name="T53" fmla="*/ 441 h 508"/>
                  <a:gd name="T54" fmla="*/ 248 w 351"/>
                  <a:gd name="T55" fmla="*/ 483 h 508"/>
                  <a:gd name="T56" fmla="*/ 223 w 351"/>
                  <a:gd name="T57" fmla="*/ 508 h 508"/>
                  <a:gd name="T58" fmla="*/ 208 w 351"/>
                  <a:gd name="T59" fmla="*/ 478 h 508"/>
                  <a:gd name="T60" fmla="*/ 214 w 351"/>
                  <a:gd name="T61" fmla="*/ 455 h 508"/>
                  <a:gd name="T62" fmla="*/ 223 w 351"/>
                  <a:gd name="T63" fmla="*/ 444 h 508"/>
                  <a:gd name="T64" fmla="*/ 243 w 351"/>
                  <a:gd name="T65" fmla="*/ 424 h 508"/>
                  <a:gd name="T66" fmla="*/ 259 w 351"/>
                  <a:gd name="T67" fmla="*/ 396 h 508"/>
                  <a:gd name="T68" fmla="*/ 256 w 351"/>
                  <a:gd name="T69" fmla="*/ 379 h 508"/>
                  <a:gd name="T70" fmla="*/ 237 w 351"/>
                  <a:gd name="T71" fmla="*/ 350 h 508"/>
                  <a:gd name="T72" fmla="*/ 209 w 351"/>
                  <a:gd name="T73" fmla="*/ 341 h 508"/>
                  <a:gd name="T74" fmla="*/ 184 w 351"/>
                  <a:gd name="T75" fmla="*/ 328 h 508"/>
                  <a:gd name="T76" fmla="*/ 177 w 351"/>
                  <a:gd name="T77" fmla="*/ 321 h 508"/>
                  <a:gd name="T78" fmla="*/ 169 w 351"/>
                  <a:gd name="T79" fmla="*/ 310 h 508"/>
                  <a:gd name="T80" fmla="*/ 153 w 351"/>
                  <a:gd name="T81" fmla="*/ 300 h 508"/>
                  <a:gd name="T82" fmla="*/ 127 w 351"/>
                  <a:gd name="T83" fmla="*/ 304 h 508"/>
                  <a:gd name="T84" fmla="*/ 118 w 351"/>
                  <a:gd name="T85" fmla="*/ 302 h 508"/>
                  <a:gd name="T86" fmla="*/ 78 w 351"/>
                  <a:gd name="T87" fmla="*/ 280 h 508"/>
                  <a:gd name="T88" fmla="*/ 60 w 351"/>
                  <a:gd name="T89" fmla="*/ 273 h 508"/>
                  <a:gd name="T90" fmla="*/ 56 w 351"/>
                  <a:gd name="T91" fmla="*/ 271 h 508"/>
                  <a:gd name="T92" fmla="*/ 59 w 351"/>
                  <a:gd name="T93" fmla="*/ 274 h 508"/>
                  <a:gd name="T94" fmla="*/ 62 w 351"/>
                  <a:gd name="T95" fmla="*/ 279 h 508"/>
                  <a:gd name="T96" fmla="*/ 62 w 351"/>
                  <a:gd name="T97" fmla="*/ 285 h 508"/>
                  <a:gd name="T98" fmla="*/ 45 w 351"/>
                  <a:gd name="T99" fmla="*/ 294 h 508"/>
                  <a:gd name="T100" fmla="*/ 28 w 351"/>
                  <a:gd name="T101" fmla="*/ 296 h 508"/>
                  <a:gd name="T102" fmla="*/ 22 w 351"/>
                  <a:gd name="T103" fmla="*/ 288 h 508"/>
                  <a:gd name="T104" fmla="*/ 14 w 351"/>
                  <a:gd name="T105" fmla="*/ 256 h 508"/>
                  <a:gd name="T106" fmla="*/ 11 w 351"/>
                  <a:gd name="T107" fmla="*/ 248 h 508"/>
                  <a:gd name="T108" fmla="*/ 2 w 351"/>
                  <a:gd name="T109" fmla="*/ 214 h 508"/>
                  <a:gd name="T110" fmla="*/ 9 w 351"/>
                  <a:gd name="T111" fmla="*/ 172 h 508"/>
                  <a:gd name="T112" fmla="*/ 17 w 351"/>
                  <a:gd name="T113" fmla="*/ 149 h 508"/>
                  <a:gd name="T114" fmla="*/ 40 w 351"/>
                  <a:gd name="T115" fmla="*/ 116 h 508"/>
                  <a:gd name="T116" fmla="*/ 68 w 351"/>
                  <a:gd name="T117" fmla="*/ 73 h 508"/>
                  <a:gd name="T118" fmla="*/ 91 w 351"/>
                  <a:gd name="T119" fmla="*/ 40 h 508"/>
                  <a:gd name="T120" fmla="*/ 113 w 351"/>
                  <a:gd name="T121" fmla="*/ 20 h 508"/>
                  <a:gd name="T122" fmla="*/ 141 w 351"/>
                  <a:gd name="T123" fmla="*/ 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1" h="508">
                    <a:moveTo>
                      <a:pt x="146" y="0"/>
                    </a:moveTo>
                    <a:lnTo>
                      <a:pt x="150" y="6"/>
                    </a:lnTo>
                    <a:lnTo>
                      <a:pt x="153" y="14"/>
                    </a:lnTo>
                    <a:lnTo>
                      <a:pt x="156" y="19"/>
                    </a:lnTo>
                    <a:lnTo>
                      <a:pt x="156" y="25"/>
                    </a:lnTo>
                    <a:lnTo>
                      <a:pt x="158" y="37"/>
                    </a:lnTo>
                    <a:lnTo>
                      <a:pt x="163" y="47"/>
                    </a:lnTo>
                    <a:lnTo>
                      <a:pt x="167" y="57"/>
                    </a:lnTo>
                    <a:lnTo>
                      <a:pt x="170" y="65"/>
                    </a:lnTo>
                    <a:lnTo>
                      <a:pt x="173" y="71"/>
                    </a:lnTo>
                    <a:lnTo>
                      <a:pt x="178" y="79"/>
                    </a:lnTo>
                    <a:lnTo>
                      <a:pt x="187" y="88"/>
                    </a:lnTo>
                    <a:lnTo>
                      <a:pt x="198" y="98"/>
                    </a:lnTo>
                    <a:lnTo>
                      <a:pt x="208" y="102"/>
                    </a:lnTo>
                    <a:lnTo>
                      <a:pt x="218" y="105"/>
                    </a:lnTo>
                    <a:lnTo>
                      <a:pt x="232" y="109"/>
                    </a:lnTo>
                    <a:lnTo>
                      <a:pt x="246" y="112"/>
                    </a:lnTo>
                    <a:lnTo>
                      <a:pt x="257" y="116"/>
                    </a:lnTo>
                    <a:lnTo>
                      <a:pt x="268" y="124"/>
                    </a:lnTo>
                    <a:lnTo>
                      <a:pt x="280" y="139"/>
                    </a:lnTo>
                    <a:lnTo>
                      <a:pt x="297" y="161"/>
                    </a:lnTo>
                    <a:lnTo>
                      <a:pt x="310" y="178"/>
                    </a:lnTo>
                    <a:lnTo>
                      <a:pt x="321" y="189"/>
                    </a:lnTo>
                    <a:lnTo>
                      <a:pt x="324" y="191"/>
                    </a:lnTo>
                    <a:lnTo>
                      <a:pt x="327" y="192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30" y="192"/>
                    </a:lnTo>
                    <a:lnTo>
                      <a:pt x="331" y="194"/>
                    </a:lnTo>
                    <a:lnTo>
                      <a:pt x="333" y="195"/>
                    </a:lnTo>
                    <a:lnTo>
                      <a:pt x="334" y="197"/>
                    </a:lnTo>
                    <a:lnTo>
                      <a:pt x="336" y="201"/>
                    </a:lnTo>
                    <a:lnTo>
                      <a:pt x="339" y="208"/>
                    </a:lnTo>
                    <a:lnTo>
                      <a:pt x="347" y="228"/>
                    </a:lnTo>
                    <a:lnTo>
                      <a:pt x="348" y="242"/>
                    </a:lnTo>
                    <a:lnTo>
                      <a:pt x="348" y="248"/>
                    </a:lnTo>
                    <a:lnTo>
                      <a:pt x="350" y="248"/>
                    </a:lnTo>
                    <a:lnTo>
                      <a:pt x="350" y="249"/>
                    </a:lnTo>
                    <a:lnTo>
                      <a:pt x="351" y="252"/>
                    </a:lnTo>
                    <a:lnTo>
                      <a:pt x="351" y="256"/>
                    </a:lnTo>
                    <a:lnTo>
                      <a:pt x="351" y="260"/>
                    </a:lnTo>
                    <a:lnTo>
                      <a:pt x="348" y="265"/>
                    </a:lnTo>
                    <a:lnTo>
                      <a:pt x="347" y="273"/>
                    </a:lnTo>
                    <a:lnTo>
                      <a:pt x="345" y="277"/>
                    </a:lnTo>
                    <a:lnTo>
                      <a:pt x="344" y="283"/>
                    </a:lnTo>
                    <a:lnTo>
                      <a:pt x="339" y="293"/>
                    </a:lnTo>
                    <a:lnTo>
                      <a:pt x="333" y="307"/>
                    </a:lnTo>
                    <a:lnTo>
                      <a:pt x="327" y="317"/>
                    </a:lnTo>
                    <a:lnTo>
                      <a:pt x="324" y="325"/>
                    </a:lnTo>
                    <a:lnTo>
                      <a:pt x="321" y="328"/>
                    </a:lnTo>
                    <a:lnTo>
                      <a:pt x="321" y="331"/>
                    </a:lnTo>
                    <a:lnTo>
                      <a:pt x="317" y="339"/>
                    </a:lnTo>
                    <a:lnTo>
                      <a:pt x="314" y="347"/>
                    </a:lnTo>
                    <a:lnTo>
                      <a:pt x="314" y="355"/>
                    </a:lnTo>
                    <a:lnTo>
                      <a:pt x="313" y="361"/>
                    </a:lnTo>
                    <a:lnTo>
                      <a:pt x="308" y="370"/>
                    </a:lnTo>
                    <a:lnTo>
                      <a:pt x="305" y="376"/>
                    </a:lnTo>
                    <a:lnTo>
                      <a:pt x="304" y="379"/>
                    </a:lnTo>
                    <a:lnTo>
                      <a:pt x="304" y="379"/>
                    </a:lnTo>
                    <a:lnTo>
                      <a:pt x="305" y="379"/>
                    </a:lnTo>
                    <a:lnTo>
                      <a:pt x="307" y="381"/>
                    </a:lnTo>
                    <a:lnTo>
                      <a:pt x="308" y="387"/>
                    </a:lnTo>
                    <a:lnTo>
                      <a:pt x="310" y="396"/>
                    </a:lnTo>
                    <a:lnTo>
                      <a:pt x="308" y="412"/>
                    </a:lnTo>
                    <a:lnTo>
                      <a:pt x="308" y="413"/>
                    </a:lnTo>
                    <a:lnTo>
                      <a:pt x="305" y="418"/>
                    </a:lnTo>
                    <a:lnTo>
                      <a:pt x="302" y="423"/>
                    </a:lnTo>
                    <a:lnTo>
                      <a:pt x="296" y="427"/>
                    </a:lnTo>
                    <a:lnTo>
                      <a:pt x="291" y="432"/>
                    </a:lnTo>
                    <a:lnTo>
                      <a:pt x="288" y="435"/>
                    </a:lnTo>
                    <a:lnTo>
                      <a:pt x="285" y="437"/>
                    </a:lnTo>
                    <a:lnTo>
                      <a:pt x="285" y="438"/>
                    </a:lnTo>
                    <a:lnTo>
                      <a:pt x="283" y="438"/>
                    </a:lnTo>
                    <a:lnTo>
                      <a:pt x="283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3" y="440"/>
                    </a:lnTo>
                    <a:lnTo>
                      <a:pt x="282" y="441"/>
                    </a:lnTo>
                    <a:lnTo>
                      <a:pt x="279" y="444"/>
                    </a:lnTo>
                    <a:lnTo>
                      <a:pt x="262" y="465"/>
                    </a:lnTo>
                    <a:lnTo>
                      <a:pt x="248" y="483"/>
                    </a:lnTo>
                    <a:lnTo>
                      <a:pt x="237" y="500"/>
                    </a:lnTo>
                    <a:lnTo>
                      <a:pt x="232" y="508"/>
                    </a:lnTo>
                    <a:lnTo>
                      <a:pt x="223" y="508"/>
                    </a:lnTo>
                    <a:lnTo>
                      <a:pt x="215" y="503"/>
                    </a:lnTo>
                    <a:lnTo>
                      <a:pt x="209" y="494"/>
                    </a:lnTo>
                    <a:lnTo>
                      <a:pt x="208" y="478"/>
                    </a:lnTo>
                    <a:lnTo>
                      <a:pt x="208" y="466"/>
                    </a:lnTo>
                    <a:lnTo>
                      <a:pt x="211" y="460"/>
                    </a:lnTo>
                    <a:lnTo>
                      <a:pt x="214" y="455"/>
                    </a:lnTo>
                    <a:lnTo>
                      <a:pt x="217" y="454"/>
                    </a:lnTo>
                    <a:lnTo>
                      <a:pt x="220" y="451"/>
                    </a:lnTo>
                    <a:lnTo>
                      <a:pt x="223" y="444"/>
                    </a:lnTo>
                    <a:lnTo>
                      <a:pt x="228" y="437"/>
                    </a:lnTo>
                    <a:lnTo>
                      <a:pt x="235" y="430"/>
                    </a:lnTo>
                    <a:lnTo>
                      <a:pt x="243" y="424"/>
                    </a:lnTo>
                    <a:lnTo>
                      <a:pt x="252" y="412"/>
                    </a:lnTo>
                    <a:lnTo>
                      <a:pt x="259" y="403"/>
                    </a:lnTo>
                    <a:lnTo>
                      <a:pt x="259" y="396"/>
                    </a:lnTo>
                    <a:lnTo>
                      <a:pt x="259" y="393"/>
                    </a:lnTo>
                    <a:lnTo>
                      <a:pt x="257" y="387"/>
                    </a:lnTo>
                    <a:lnTo>
                      <a:pt x="256" y="379"/>
                    </a:lnTo>
                    <a:lnTo>
                      <a:pt x="252" y="369"/>
                    </a:lnTo>
                    <a:lnTo>
                      <a:pt x="246" y="358"/>
                    </a:lnTo>
                    <a:lnTo>
                      <a:pt x="237" y="350"/>
                    </a:lnTo>
                    <a:lnTo>
                      <a:pt x="228" y="344"/>
                    </a:lnTo>
                    <a:lnTo>
                      <a:pt x="220" y="341"/>
                    </a:lnTo>
                    <a:lnTo>
                      <a:pt x="209" y="341"/>
                    </a:lnTo>
                    <a:lnTo>
                      <a:pt x="198" y="338"/>
                    </a:lnTo>
                    <a:lnTo>
                      <a:pt x="184" y="328"/>
                    </a:lnTo>
                    <a:lnTo>
                      <a:pt x="184" y="328"/>
                    </a:lnTo>
                    <a:lnTo>
                      <a:pt x="183" y="327"/>
                    </a:lnTo>
                    <a:lnTo>
                      <a:pt x="180" y="324"/>
                    </a:lnTo>
                    <a:lnTo>
                      <a:pt x="177" y="321"/>
                    </a:lnTo>
                    <a:lnTo>
                      <a:pt x="173" y="316"/>
                    </a:lnTo>
                    <a:lnTo>
                      <a:pt x="170" y="313"/>
                    </a:lnTo>
                    <a:lnTo>
                      <a:pt x="169" y="310"/>
                    </a:lnTo>
                    <a:lnTo>
                      <a:pt x="167" y="307"/>
                    </a:lnTo>
                    <a:lnTo>
                      <a:pt x="163" y="302"/>
                    </a:lnTo>
                    <a:lnTo>
                      <a:pt x="153" y="300"/>
                    </a:lnTo>
                    <a:lnTo>
                      <a:pt x="143" y="300"/>
                    </a:lnTo>
                    <a:lnTo>
                      <a:pt x="132" y="302"/>
                    </a:lnTo>
                    <a:lnTo>
                      <a:pt x="127" y="304"/>
                    </a:lnTo>
                    <a:lnTo>
                      <a:pt x="124" y="304"/>
                    </a:lnTo>
                    <a:lnTo>
                      <a:pt x="122" y="304"/>
                    </a:lnTo>
                    <a:lnTo>
                      <a:pt x="118" y="302"/>
                    </a:lnTo>
                    <a:lnTo>
                      <a:pt x="112" y="297"/>
                    </a:lnTo>
                    <a:lnTo>
                      <a:pt x="98" y="290"/>
                    </a:lnTo>
                    <a:lnTo>
                      <a:pt x="78" y="280"/>
                    </a:lnTo>
                    <a:lnTo>
                      <a:pt x="71" y="277"/>
                    </a:lnTo>
                    <a:lnTo>
                      <a:pt x="65" y="274"/>
                    </a:lnTo>
                    <a:lnTo>
                      <a:pt x="60" y="273"/>
                    </a:lnTo>
                    <a:lnTo>
                      <a:pt x="57" y="271"/>
                    </a:lnTo>
                    <a:lnTo>
                      <a:pt x="56" y="271"/>
                    </a:lnTo>
                    <a:lnTo>
                      <a:pt x="56" y="271"/>
                    </a:lnTo>
                    <a:lnTo>
                      <a:pt x="56" y="271"/>
                    </a:lnTo>
                    <a:lnTo>
                      <a:pt x="57" y="273"/>
                    </a:lnTo>
                    <a:lnTo>
                      <a:pt x="59" y="274"/>
                    </a:lnTo>
                    <a:lnTo>
                      <a:pt x="59" y="276"/>
                    </a:lnTo>
                    <a:lnTo>
                      <a:pt x="60" y="277"/>
                    </a:lnTo>
                    <a:lnTo>
                      <a:pt x="62" y="279"/>
                    </a:lnTo>
                    <a:lnTo>
                      <a:pt x="64" y="280"/>
                    </a:lnTo>
                    <a:lnTo>
                      <a:pt x="64" y="283"/>
                    </a:lnTo>
                    <a:lnTo>
                      <a:pt x="62" y="285"/>
                    </a:lnTo>
                    <a:lnTo>
                      <a:pt x="60" y="287"/>
                    </a:lnTo>
                    <a:lnTo>
                      <a:pt x="57" y="288"/>
                    </a:lnTo>
                    <a:lnTo>
                      <a:pt x="45" y="294"/>
                    </a:lnTo>
                    <a:lnTo>
                      <a:pt x="36" y="297"/>
                    </a:lnTo>
                    <a:lnTo>
                      <a:pt x="30" y="299"/>
                    </a:lnTo>
                    <a:lnTo>
                      <a:pt x="28" y="296"/>
                    </a:lnTo>
                    <a:lnTo>
                      <a:pt x="26" y="293"/>
                    </a:lnTo>
                    <a:lnTo>
                      <a:pt x="25" y="290"/>
                    </a:lnTo>
                    <a:lnTo>
                      <a:pt x="22" y="288"/>
                    </a:lnTo>
                    <a:lnTo>
                      <a:pt x="19" y="273"/>
                    </a:lnTo>
                    <a:lnTo>
                      <a:pt x="16" y="262"/>
                    </a:lnTo>
                    <a:lnTo>
                      <a:pt x="14" y="256"/>
                    </a:lnTo>
                    <a:lnTo>
                      <a:pt x="13" y="252"/>
                    </a:lnTo>
                    <a:lnTo>
                      <a:pt x="13" y="251"/>
                    </a:lnTo>
                    <a:lnTo>
                      <a:pt x="11" y="248"/>
                    </a:lnTo>
                    <a:lnTo>
                      <a:pt x="9" y="243"/>
                    </a:lnTo>
                    <a:lnTo>
                      <a:pt x="5" y="229"/>
                    </a:lnTo>
                    <a:lnTo>
                      <a:pt x="2" y="214"/>
                    </a:lnTo>
                    <a:lnTo>
                      <a:pt x="0" y="197"/>
                    </a:lnTo>
                    <a:lnTo>
                      <a:pt x="5" y="181"/>
                    </a:lnTo>
                    <a:lnTo>
                      <a:pt x="9" y="172"/>
                    </a:lnTo>
                    <a:lnTo>
                      <a:pt x="11" y="164"/>
                    </a:lnTo>
                    <a:lnTo>
                      <a:pt x="13" y="157"/>
                    </a:lnTo>
                    <a:lnTo>
                      <a:pt x="17" y="149"/>
                    </a:lnTo>
                    <a:lnTo>
                      <a:pt x="25" y="139"/>
                    </a:lnTo>
                    <a:lnTo>
                      <a:pt x="34" y="129"/>
                    </a:lnTo>
                    <a:lnTo>
                      <a:pt x="40" y="116"/>
                    </a:lnTo>
                    <a:lnTo>
                      <a:pt x="47" y="104"/>
                    </a:lnTo>
                    <a:lnTo>
                      <a:pt x="56" y="90"/>
                    </a:lnTo>
                    <a:lnTo>
                      <a:pt x="68" y="73"/>
                    </a:lnTo>
                    <a:lnTo>
                      <a:pt x="79" y="59"/>
                    </a:lnTo>
                    <a:lnTo>
                      <a:pt x="85" y="50"/>
                    </a:lnTo>
                    <a:lnTo>
                      <a:pt x="91" y="40"/>
                    </a:lnTo>
                    <a:lnTo>
                      <a:pt x="96" y="34"/>
                    </a:lnTo>
                    <a:lnTo>
                      <a:pt x="104" y="27"/>
                    </a:lnTo>
                    <a:lnTo>
                      <a:pt x="113" y="20"/>
                    </a:lnTo>
                    <a:lnTo>
                      <a:pt x="127" y="13"/>
                    </a:lnTo>
                    <a:lnTo>
                      <a:pt x="135" y="8"/>
                    </a:lnTo>
                    <a:lnTo>
                      <a:pt x="141" y="5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DFE2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1" name="Freeform 81"/>
              <p:cNvSpPr>
                <a:spLocks/>
              </p:cNvSpPr>
              <p:nvPr/>
            </p:nvSpPr>
            <p:spPr bwMode="auto">
              <a:xfrm>
                <a:off x="5437923" y="2800785"/>
                <a:ext cx="432687" cy="763418"/>
              </a:xfrm>
              <a:custGeom>
                <a:avLst/>
                <a:gdLst>
                  <a:gd name="T0" fmla="*/ 173 w 348"/>
                  <a:gd name="T1" fmla="*/ 12 h 614"/>
                  <a:gd name="T2" fmla="*/ 181 w 348"/>
                  <a:gd name="T3" fmla="*/ 26 h 614"/>
                  <a:gd name="T4" fmla="*/ 201 w 348"/>
                  <a:gd name="T5" fmla="*/ 46 h 614"/>
                  <a:gd name="T6" fmla="*/ 223 w 348"/>
                  <a:gd name="T7" fmla="*/ 84 h 614"/>
                  <a:gd name="T8" fmla="*/ 218 w 348"/>
                  <a:gd name="T9" fmla="*/ 122 h 614"/>
                  <a:gd name="T10" fmla="*/ 210 w 348"/>
                  <a:gd name="T11" fmla="*/ 150 h 614"/>
                  <a:gd name="T12" fmla="*/ 182 w 348"/>
                  <a:gd name="T13" fmla="*/ 169 h 614"/>
                  <a:gd name="T14" fmla="*/ 170 w 348"/>
                  <a:gd name="T15" fmla="*/ 206 h 614"/>
                  <a:gd name="T16" fmla="*/ 182 w 348"/>
                  <a:gd name="T17" fmla="*/ 232 h 614"/>
                  <a:gd name="T18" fmla="*/ 193 w 348"/>
                  <a:gd name="T19" fmla="*/ 238 h 614"/>
                  <a:gd name="T20" fmla="*/ 202 w 348"/>
                  <a:gd name="T21" fmla="*/ 248 h 614"/>
                  <a:gd name="T22" fmla="*/ 241 w 348"/>
                  <a:gd name="T23" fmla="*/ 285 h 614"/>
                  <a:gd name="T24" fmla="*/ 249 w 348"/>
                  <a:gd name="T25" fmla="*/ 289 h 614"/>
                  <a:gd name="T26" fmla="*/ 257 w 348"/>
                  <a:gd name="T27" fmla="*/ 302 h 614"/>
                  <a:gd name="T28" fmla="*/ 261 w 348"/>
                  <a:gd name="T29" fmla="*/ 310 h 614"/>
                  <a:gd name="T30" fmla="*/ 274 w 348"/>
                  <a:gd name="T31" fmla="*/ 337 h 614"/>
                  <a:gd name="T32" fmla="*/ 288 w 348"/>
                  <a:gd name="T33" fmla="*/ 364 h 614"/>
                  <a:gd name="T34" fmla="*/ 298 w 348"/>
                  <a:gd name="T35" fmla="*/ 373 h 614"/>
                  <a:gd name="T36" fmla="*/ 325 w 348"/>
                  <a:gd name="T37" fmla="*/ 404 h 614"/>
                  <a:gd name="T38" fmla="*/ 337 w 348"/>
                  <a:gd name="T39" fmla="*/ 436 h 614"/>
                  <a:gd name="T40" fmla="*/ 348 w 348"/>
                  <a:gd name="T41" fmla="*/ 483 h 614"/>
                  <a:gd name="T42" fmla="*/ 343 w 348"/>
                  <a:gd name="T43" fmla="*/ 508 h 614"/>
                  <a:gd name="T44" fmla="*/ 348 w 348"/>
                  <a:gd name="T45" fmla="*/ 546 h 614"/>
                  <a:gd name="T46" fmla="*/ 329 w 348"/>
                  <a:gd name="T47" fmla="*/ 584 h 614"/>
                  <a:gd name="T48" fmla="*/ 278 w 348"/>
                  <a:gd name="T49" fmla="*/ 601 h 614"/>
                  <a:gd name="T50" fmla="*/ 250 w 348"/>
                  <a:gd name="T51" fmla="*/ 593 h 614"/>
                  <a:gd name="T52" fmla="*/ 210 w 348"/>
                  <a:gd name="T53" fmla="*/ 599 h 614"/>
                  <a:gd name="T54" fmla="*/ 171 w 348"/>
                  <a:gd name="T55" fmla="*/ 604 h 614"/>
                  <a:gd name="T56" fmla="*/ 162 w 348"/>
                  <a:gd name="T57" fmla="*/ 613 h 614"/>
                  <a:gd name="T58" fmla="*/ 161 w 348"/>
                  <a:gd name="T59" fmla="*/ 582 h 614"/>
                  <a:gd name="T60" fmla="*/ 158 w 348"/>
                  <a:gd name="T61" fmla="*/ 580 h 614"/>
                  <a:gd name="T62" fmla="*/ 167 w 348"/>
                  <a:gd name="T63" fmla="*/ 562 h 614"/>
                  <a:gd name="T64" fmla="*/ 171 w 348"/>
                  <a:gd name="T65" fmla="*/ 540 h 614"/>
                  <a:gd name="T66" fmla="*/ 178 w 348"/>
                  <a:gd name="T67" fmla="*/ 526 h 614"/>
                  <a:gd name="T68" fmla="*/ 193 w 348"/>
                  <a:gd name="T69" fmla="*/ 494 h 614"/>
                  <a:gd name="T70" fmla="*/ 201 w 348"/>
                  <a:gd name="T71" fmla="*/ 474 h 614"/>
                  <a:gd name="T72" fmla="*/ 205 w 348"/>
                  <a:gd name="T73" fmla="*/ 457 h 614"/>
                  <a:gd name="T74" fmla="*/ 204 w 348"/>
                  <a:gd name="T75" fmla="*/ 449 h 614"/>
                  <a:gd name="T76" fmla="*/ 201 w 348"/>
                  <a:gd name="T77" fmla="*/ 429 h 614"/>
                  <a:gd name="T78" fmla="*/ 188 w 348"/>
                  <a:gd name="T79" fmla="*/ 398 h 614"/>
                  <a:gd name="T80" fmla="*/ 184 w 348"/>
                  <a:gd name="T81" fmla="*/ 393 h 614"/>
                  <a:gd name="T82" fmla="*/ 181 w 348"/>
                  <a:gd name="T83" fmla="*/ 393 h 614"/>
                  <a:gd name="T84" fmla="*/ 164 w 348"/>
                  <a:gd name="T85" fmla="*/ 379 h 614"/>
                  <a:gd name="T86" fmla="*/ 122 w 348"/>
                  <a:gd name="T87" fmla="*/ 325 h 614"/>
                  <a:gd name="T88" fmla="*/ 86 w 348"/>
                  <a:gd name="T89" fmla="*/ 310 h 614"/>
                  <a:gd name="T90" fmla="*/ 52 w 348"/>
                  <a:gd name="T91" fmla="*/ 299 h 614"/>
                  <a:gd name="T92" fmla="*/ 27 w 348"/>
                  <a:gd name="T93" fmla="*/ 272 h 614"/>
                  <a:gd name="T94" fmla="*/ 17 w 348"/>
                  <a:gd name="T95" fmla="*/ 248 h 614"/>
                  <a:gd name="T96" fmla="*/ 10 w 348"/>
                  <a:gd name="T97" fmla="*/ 220 h 614"/>
                  <a:gd name="T98" fmla="*/ 0 w 348"/>
                  <a:gd name="T99" fmla="*/ 201 h 614"/>
                  <a:gd name="T100" fmla="*/ 17 w 348"/>
                  <a:gd name="T101" fmla="*/ 180 h 614"/>
                  <a:gd name="T102" fmla="*/ 35 w 348"/>
                  <a:gd name="T103" fmla="*/ 156 h 614"/>
                  <a:gd name="T104" fmla="*/ 49 w 348"/>
                  <a:gd name="T105" fmla="*/ 153 h 614"/>
                  <a:gd name="T106" fmla="*/ 65 w 348"/>
                  <a:gd name="T107" fmla="*/ 119 h 614"/>
                  <a:gd name="T108" fmla="*/ 82 w 348"/>
                  <a:gd name="T109" fmla="*/ 87 h 614"/>
                  <a:gd name="T110" fmla="*/ 110 w 348"/>
                  <a:gd name="T111" fmla="*/ 54 h 614"/>
                  <a:gd name="T112" fmla="*/ 147 w 348"/>
                  <a:gd name="T113" fmla="*/ 15 h 614"/>
                  <a:gd name="T114" fmla="*/ 188 w 348"/>
                  <a:gd name="T11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48" h="614">
                    <a:moveTo>
                      <a:pt x="188" y="0"/>
                    </a:moveTo>
                    <a:lnTo>
                      <a:pt x="181" y="6"/>
                    </a:lnTo>
                    <a:lnTo>
                      <a:pt x="173" y="12"/>
                    </a:lnTo>
                    <a:lnTo>
                      <a:pt x="171" y="17"/>
                    </a:lnTo>
                    <a:lnTo>
                      <a:pt x="175" y="22"/>
                    </a:lnTo>
                    <a:lnTo>
                      <a:pt x="181" y="26"/>
                    </a:lnTo>
                    <a:lnTo>
                      <a:pt x="188" y="31"/>
                    </a:lnTo>
                    <a:lnTo>
                      <a:pt x="193" y="36"/>
                    </a:lnTo>
                    <a:lnTo>
                      <a:pt x="201" y="46"/>
                    </a:lnTo>
                    <a:lnTo>
                      <a:pt x="209" y="57"/>
                    </a:lnTo>
                    <a:lnTo>
                      <a:pt x="218" y="71"/>
                    </a:lnTo>
                    <a:lnTo>
                      <a:pt x="223" y="84"/>
                    </a:lnTo>
                    <a:lnTo>
                      <a:pt x="223" y="93"/>
                    </a:lnTo>
                    <a:lnTo>
                      <a:pt x="219" y="105"/>
                    </a:lnTo>
                    <a:lnTo>
                      <a:pt x="218" y="122"/>
                    </a:lnTo>
                    <a:lnTo>
                      <a:pt x="218" y="136"/>
                    </a:lnTo>
                    <a:lnTo>
                      <a:pt x="215" y="144"/>
                    </a:lnTo>
                    <a:lnTo>
                      <a:pt x="210" y="150"/>
                    </a:lnTo>
                    <a:lnTo>
                      <a:pt x="202" y="155"/>
                    </a:lnTo>
                    <a:lnTo>
                      <a:pt x="193" y="159"/>
                    </a:lnTo>
                    <a:lnTo>
                      <a:pt x="182" y="169"/>
                    </a:lnTo>
                    <a:lnTo>
                      <a:pt x="178" y="180"/>
                    </a:lnTo>
                    <a:lnTo>
                      <a:pt x="175" y="192"/>
                    </a:lnTo>
                    <a:lnTo>
                      <a:pt x="170" y="206"/>
                    </a:lnTo>
                    <a:lnTo>
                      <a:pt x="170" y="217"/>
                    </a:lnTo>
                    <a:lnTo>
                      <a:pt x="175" y="226"/>
                    </a:lnTo>
                    <a:lnTo>
                      <a:pt x="182" y="232"/>
                    </a:lnTo>
                    <a:lnTo>
                      <a:pt x="190" y="237"/>
                    </a:lnTo>
                    <a:lnTo>
                      <a:pt x="193" y="238"/>
                    </a:lnTo>
                    <a:lnTo>
                      <a:pt x="193" y="238"/>
                    </a:lnTo>
                    <a:lnTo>
                      <a:pt x="195" y="240"/>
                    </a:lnTo>
                    <a:lnTo>
                      <a:pt x="196" y="243"/>
                    </a:lnTo>
                    <a:lnTo>
                      <a:pt x="202" y="248"/>
                    </a:lnTo>
                    <a:lnTo>
                      <a:pt x="224" y="269"/>
                    </a:lnTo>
                    <a:lnTo>
                      <a:pt x="233" y="279"/>
                    </a:lnTo>
                    <a:lnTo>
                      <a:pt x="241" y="285"/>
                    </a:lnTo>
                    <a:lnTo>
                      <a:pt x="244" y="288"/>
                    </a:lnTo>
                    <a:lnTo>
                      <a:pt x="247" y="289"/>
                    </a:lnTo>
                    <a:lnTo>
                      <a:pt x="249" y="289"/>
                    </a:lnTo>
                    <a:lnTo>
                      <a:pt x="250" y="293"/>
                    </a:lnTo>
                    <a:lnTo>
                      <a:pt x="253" y="297"/>
                    </a:lnTo>
                    <a:lnTo>
                      <a:pt x="257" y="302"/>
                    </a:lnTo>
                    <a:lnTo>
                      <a:pt x="258" y="305"/>
                    </a:lnTo>
                    <a:lnTo>
                      <a:pt x="260" y="306"/>
                    </a:lnTo>
                    <a:lnTo>
                      <a:pt x="261" y="310"/>
                    </a:lnTo>
                    <a:lnTo>
                      <a:pt x="263" y="314"/>
                    </a:lnTo>
                    <a:lnTo>
                      <a:pt x="267" y="323"/>
                    </a:lnTo>
                    <a:lnTo>
                      <a:pt x="274" y="337"/>
                    </a:lnTo>
                    <a:lnTo>
                      <a:pt x="281" y="351"/>
                    </a:lnTo>
                    <a:lnTo>
                      <a:pt x="284" y="359"/>
                    </a:lnTo>
                    <a:lnTo>
                      <a:pt x="288" y="364"/>
                    </a:lnTo>
                    <a:lnTo>
                      <a:pt x="289" y="365"/>
                    </a:lnTo>
                    <a:lnTo>
                      <a:pt x="292" y="368"/>
                    </a:lnTo>
                    <a:lnTo>
                      <a:pt x="298" y="373"/>
                    </a:lnTo>
                    <a:lnTo>
                      <a:pt x="306" y="382"/>
                    </a:lnTo>
                    <a:lnTo>
                      <a:pt x="317" y="395"/>
                    </a:lnTo>
                    <a:lnTo>
                      <a:pt x="325" y="404"/>
                    </a:lnTo>
                    <a:lnTo>
                      <a:pt x="329" y="413"/>
                    </a:lnTo>
                    <a:lnTo>
                      <a:pt x="332" y="424"/>
                    </a:lnTo>
                    <a:lnTo>
                      <a:pt x="337" y="436"/>
                    </a:lnTo>
                    <a:lnTo>
                      <a:pt x="342" y="453"/>
                    </a:lnTo>
                    <a:lnTo>
                      <a:pt x="346" y="471"/>
                    </a:lnTo>
                    <a:lnTo>
                      <a:pt x="348" y="483"/>
                    </a:lnTo>
                    <a:lnTo>
                      <a:pt x="346" y="491"/>
                    </a:lnTo>
                    <a:lnTo>
                      <a:pt x="345" y="498"/>
                    </a:lnTo>
                    <a:lnTo>
                      <a:pt x="343" y="508"/>
                    </a:lnTo>
                    <a:lnTo>
                      <a:pt x="345" y="520"/>
                    </a:lnTo>
                    <a:lnTo>
                      <a:pt x="346" y="534"/>
                    </a:lnTo>
                    <a:lnTo>
                      <a:pt x="348" y="546"/>
                    </a:lnTo>
                    <a:lnTo>
                      <a:pt x="345" y="560"/>
                    </a:lnTo>
                    <a:lnTo>
                      <a:pt x="340" y="573"/>
                    </a:lnTo>
                    <a:lnTo>
                      <a:pt x="329" y="584"/>
                    </a:lnTo>
                    <a:lnTo>
                      <a:pt x="312" y="593"/>
                    </a:lnTo>
                    <a:lnTo>
                      <a:pt x="294" y="599"/>
                    </a:lnTo>
                    <a:lnTo>
                      <a:pt x="278" y="601"/>
                    </a:lnTo>
                    <a:lnTo>
                      <a:pt x="267" y="599"/>
                    </a:lnTo>
                    <a:lnTo>
                      <a:pt x="258" y="596"/>
                    </a:lnTo>
                    <a:lnTo>
                      <a:pt x="250" y="593"/>
                    </a:lnTo>
                    <a:lnTo>
                      <a:pt x="244" y="593"/>
                    </a:lnTo>
                    <a:lnTo>
                      <a:pt x="229" y="596"/>
                    </a:lnTo>
                    <a:lnTo>
                      <a:pt x="210" y="599"/>
                    </a:lnTo>
                    <a:lnTo>
                      <a:pt x="188" y="601"/>
                    </a:lnTo>
                    <a:lnTo>
                      <a:pt x="178" y="601"/>
                    </a:lnTo>
                    <a:lnTo>
                      <a:pt x="171" y="604"/>
                    </a:lnTo>
                    <a:lnTo>
                      <a:pt x="167" y="608"/>
                    </a:lnTo>
                    <a:lnTo>
                      <a:pt x="162" y="614"/>
                    </a:lnTo>
                    <a:lnTo>
                      <a:pt x="162" y="613"/>
                    </a:lnTo>
                    <a:lnTo>
                      <a:pt x="164" y="597"/>
                    </a:lnTo>
                    <a:lnTo>
                      <a:pt x="162" y="588"/>
                    </a:lnTo>
                    <a:lnTo>
                      <a:pt x="161" y="582"/>
                    </a:lnTo>
                    <a:lnTo>
                      <a:pt x="159" y="580"/>
                    </a:lnTo>
                    <a:lnTo>
                      <a:pt x="158" y="580"/>
                    </a:lnTo>
                    <a:lnTo>
                      <a:pt x="158" y="580"/>
                    </a:lnTo>
                    <a:lnTo>
                      <a:pt x="159" y="577"/>
                    </a:lnTo>
                    <a:lnTo>
                      <a:pt x="162" y="571"/>
                    </a:lnTo>
                    <a:lnTo>
                      <a:pt x="167" y="562"/>
                    </a:lnTo>
                    <a:lnTo>
                      <a:pt x="168" y="556"/>
                    </a:lnTo>
                    <a:lnTo>
                      <a:pt x="168" y="548"/>
                    </a:lnTo>
                    <a:lnTo>
                      <a:pt x="171" y="540"/>
                    </a:lnTo>
                    <a:lnTo>
                      <a:pt x="175" y="532"/>
                    </a:lnTo>
                    <a:lnTo>
                      <a:pt x="175" y="529"/>
                    </a:lnTo>
                    <a:lnTo>
                      <a:pt x="178" y="526"/>
                    </a:lnTo>
                    <a:lnTo>
                      <a:pt x="181" y="518"/>
                    </a:lnTo>
                    <a:lnTo>
                      <a:pt x="187" y="508"/>
                    </a:lnTo>
                    <a:lnTo>
                      <a:pt x="193" y="494"/>
                    </a:lnTo>
                    <a:lnTo>
                      <a:pt x="198" y="484"/>
                    </a:lnTo>
                    <a:lnTo>
                      <a:pt x="199" y="478"/>
                    </a:lnTo>
                    <a:lnTo>
                      <a:pt x="201" y="474"/>
                    </a:lnTo>
                    <a:lnTo>
                      <a:pt x="202" y="466"/>
                    </a:lnTo>
                    <a:lnTo>
                      <a:pt x="205" y="461"/>
                    </a:lnTo>
                    <a:lnTo>
                      <a:pt x="205" y="457"/>
                    </a:lnTo>
                    <a:lnTo>
                      <a:pt x="205" y="453"/>
                    </a:lnTo>
                    <a:lnTo>
                      <a:pt x="204" y="450"/>
                    </a:lnTo>
                    <a:lnTo>
                      <a:pt x="204" y="449"/>
                    </a:lnTo>
                    <a:lnTo>
                      <a:pt x="202" y="449"/>
                    </a:lnTo>
                    <a:lnTo>
                      <a:pt x="202" y="443"/>
                    </a:lnTo>
                    <a:lnTo>
                      <a:pt x="201" y="429"/>
                    </a:lnTo>
                    <a:lnTo>
                      <a:pt x="193" y="409"/>
                    </a:lnTo>
                    <a:lnTo>
                      <a:pt x="190" y="402"/>
                    </a:lnTo>
                    <a:lnTo>
                      <a:pt x="188" y="398"/>
                    </a:lnTo>
                    <a:lnTo>
                      <a:pt x="187" y="396"/>
                    </a:lnTo>
                    <a:lnTo>
                      <a:pt x="185" y="395"/>
                    </a:lnTo>
                    <a:lnTo>
                      <a:pt x="184" y="393"/>
                    </a:lnTo>
                    <a:lnTo>
                      <a:pt x="182" y="393"/>
                    </a:lnTo>
                    <a:lnTo>
                      <a:pt x="182" y="393"/>
                    </a:lnTo>
                    <a:lnTo>
                      <a:pt x="181" y="393"/>
                    </a:lnTo>
                    <a:lnTo>
                      <a:pt x="178" y="392"/>
                    </a:lnTo>
                    <a:lnTo>
                      <a:pt x="175" y="390"/>
                    </a:lnTo>
                    <a:lnTo>
                      <a:pt x="164" y="379"/>
                    </a:lnTo>
                    <a:lnTo>
                      <a:pt x="151" y="362"/>
                    </a:lnTo>
                    <a:lnTo>
                      <a:pt x="134" y="340"/>
                    </a:lnTo>
                    <a:lnTo>
                      <a:pt x="122" y="325"/>
                    </a:lnTo>
                    <a:lnTo>
                      <a:pt x="111" y="317"/>
                    </a:lnTo>
                    <a:lnTo>
                      <a:pt x="100" y="313"/>
                    </a:lnTo>
                    <a:lnTo>
                      <a:pt x="86" y="310"/>
                    </a:lnTo>
                    <a:lnTo>
                      <a:pt x="72" y="306"/>
                    </a:lnTo>
                    <a:lnTo>
                      <a:pt x="62" y="303"/>
                    </a:lnTo>
                    <a:lnTo>
                      <a:pt x="52" y="299"/>
                    </a:lnTo>
                    <a:lnTo>
                      <a:pt x="41" y="289"/>
                    </a:lnTo>
                    <a:lnTo>
                      <a:pt x="32" y="280"/>
                    </a:lnTo>
                    <a:lnTo>
                      <a:pt x="27" y="272"/>
                    </a:lnTo>
                    <a:lnTo>
                      <a:pt x="24" y="266"/>
                    </a:lnTo>
                    <a:lnTo>
                      <a:pt x="21" y="258"/>
                    </a:lnTo>
                    <a:lnTo>
                      <a:pt x="17" y="248"/>
                    </a:lnTo>
                    <a:lnTo>
                      <a:pt x="12" y="238"/>
                    </a:lnTo>
                    <a:lnTo>
                      <a:pt x="10" y="226"/>
                    </a:lnTo>
                    <a:lnTo>
                      <a:pt x="10" y="220"/>
                    </a:lnTo>
                    <a:lnTo>
                      <a:pt x="7" y="215"/>
                    </a:lnTo>
                    <a:lnTo>
                      <a:pt x="4" y="207"/>
                    </a:lnTo>
                    <a:lnTo>
                      <a:pt x="0" y="201"/>
                    </a:lnTo>
                    <a:lnTo>
                      <a:pt x="3" y="200"/>
                    </a:lnTo>
                    <a:lnTo>
                      <a:pt x="6" y="195"/>
                    </a:lnTo>
                    <a:lnTo>
                      <a:pt x="17" y="180"/>
                    </a:lnTo>
                    <a:lnTo>
                      <a:pt x="24" y="166"/>
                    </a:lnTo>
                    <a:lnTo>
                      <a:pt x="31" y="158"/>
                    </a:lnTo>
                    <a:lnTo>
                      <a:pt x="35" y="156"/>
                    </a:lnTo>
                    <a:lnTo>
                      <a:pt x="40" y="156"/>
                    </a:lnTo>
                    <a:lnTo>
                      <a:pt x="45" y="156"/>
                    </a:lnTo>
                    <a:lnTo>
                      <a:pt x="49" y="153"/>
                    </a:lnTo>
                    <a:lnTo>
                      <a:pt x="57" y="145"/>
                    </a:lnTo>
                    <a:lnTo>
                      <a:pt x="63" y="132"/>
                    </a:lnTo>
                    <a:lnTo>
                      <a:pt x="65" y="119"/>
                    </a:lnTo>
                    <a:lnTo>
                      <a:pt x="68" y="107"/>
                    </a:lnTo>
                    <a:lnTo>
                      <a:pt x="74" y="97"/>
                    </a:lnTo>
                    <a:lnTo>
                      <a:pt x="82" y="87"/>
                    </a:lnTo>
                    <a:lnTo>
                      <a:pt x="86" y="77"/>
                    </a:lnTo>
                    <a:lnTo>
                      <a:pt x="96" y="67"/>
                    </a:lnTo>
                    <a:lnTo>
                      <a:pt x="110" y="54"/>
                    </a:lnTo>
                    <a:lnTo>
                      <a:pt x="125" y="40"/>
                    </a:lnTo>
                    <a:lnTo>
                      <a:pt x="137" y="26"/>
                    </a:lnTo>
                    <a:lnTo>
                      <a:pt x="147" y="15"/>
                    </a:lnTo>
                    <a:lnTo>
                      <a:pt x="154" y="8"/>
                    </a:lnTo>
                    <a:lnTo>
                      <a:pt x="170" y="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DFE2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4409022" y="2035492"/>
              <a:ext cx="624163" cy="453824"/>
              <a:chOff x="5843256" y="1855837"/>
              <a:chExt cx="624163" cy="453824"/>
            </a:xfrm>
            <a:grpFill/>
          </p:grpSpPr>
          <p:sp>
            <p:nvSpPr>
              <p:cNvPr id="262" name="Freeform 82"/>
              <p:cNvSpPr>
                <a:spLocks/>
              </p:cNvSpPr>
              <p:nvPr/>
            </p:nvSpPr>
            <p:spPr bwMode="auto">
              <a:xfrm>
                <a:off x="5843256" y="1855837"/>
                <a:ext cx="365546" cy="401603"/>
              </a:xfrm>
              <a:custGeom>
                <a:avLst/>
                <a:gdLst>
                  <a:gd name="T0" fmla="*/ 88 w 294"/>
                  <a:gd name="T1" fmla="*/ 5 h 323"/>
                  <a:gd name="T2" fmla="*/ 95 w 294"/>
                  <a:gd name="T3" fmla="*/ 14 h 323"/>
                  <a:gd name="T4" fmla="*/ 99 w 294"/>
                  <a:gd name="T5" fmla="*/ 19 h 323"/>
                  <a:gd name="T6" fmla="*/ 101 w 294"/>
                  <a:gd name="T7" fmla="*/ 22 h 323"/>
                  <a:gd name="T8" fmla="*/ 118 w 294"/>
                  <a:gd name="T9" fmla="*/ 42 h 323"/>
                  <a:gd name="T10" fmla="*/ 147 w 294"/>
                  <a:gd name="T11" fmla="*/ 59 h 323"/>
                  <a:gd name="T12" fmla="*/ 153 w 294"/>
                  <a:gd name="T13" fmla="*/ 67 h 323"/>
                  <a:gd name="T14" fmla="*/ 157 w 294"/>
                  <a:gd name="T15" fmla="*/ 71 h 323"/>
                  <a:gd name="T16" fmla="*/ 172 w 294"/>
                  <a:gd name="T17" fmla="*/ 74 h 323"/>
                  <a:gd name="T18" fmla="*/ 212 w 294"/>
                  <a:gd name="T19" fmla="*/ 76 h 323"/>
                  <a:gd name="T20" fmla="*/ 234 w 294"/>
                  <a:gd name="T21" fmla="*/ 74 h 323"/>
                  <a:gd name="T22" fmla="*/ 245 w 294"/>
                  <a:gd name="T23" fmla="*/ 74 h 323"/>
                  <a:gd name="T24" fmla="*/ 266 w 294"/>
                  <a:gd name="T25" fmla="*/ 74 h 323"/>
                  <a:gd name="T26" fmla="*/ 294 w 294"/>
                  <a:gd name="T27" fmla="*/ 85 h 323"/>
                  <a:gd name="T28" fmla="*/ 287 w 294"/>
                  <a:gd name="T29" fmla="*/ 97 h 323"/>
                  <a:gd name="T30" fmla="*/ 279 w 294"/>
                  <a:gd name="T31" fmla="*/ 127 h 323"/>
                  <a:gd name="T32" fmla="*/ 268 w 294"/>
                  <a:gd name="T33" fmla="*/ 155 h 323"/>
                  <a:gd name="T34" fmla="*/ 256 w 294"/>
                  <a:gd name="T35" fmla="*/ 175 h 323"/>
                  <a:gd name="T36" fmla="*/ 251 w 294"/>
                  <a:gd name="T37" fmla="*/ 212 h 323"/>
                  <a:gd name="T38" fmla="*/ 245 w 294"/>
                  <a:gd name="T39" fmla="*/ 251 h 323"/>
                  <a:gd name="T40" fmla="*/ 246 w 294"/>
                  <a:gd name="T41" fmla="*/ 260 h 323"/>
                  <a:gd name="T42" fmla="*/ 231 w 294"/>
                  <a:gd name="T43" fmla="*/ 272 h 323"/>
                  <a:gd name="T44" fmla="*/ 201 w 294"/>
                  <a:gd name="T45" fmla="*/ 289 h 323"/>
                  <a:gd name="T46" fmla="*/ 195 w 294"/>
                  <a:gd name="T47" fmla="*/ 297 h 323"/>
                  <a:gd name="T48" fmla="*/ 198 w 294"/>
                  <a:gd name="T49" fmla="*/ 300 h 323"/>
                  <a:gd name="T50" fmla="*/ 194 w 294"/>
                  <a:gd name="T51" fmla="*/ 308 h 323"/>
                  <a:gd name="T52" fmla="*/ 169 w 294"/>
                  <a:gd name="T53" fmla="*/ 314 h 323"/>
                  <a:gd name="T54" fmla="*/ 138 w 294"/>
                  <a:gd name="T55" fmla="*/ 313 h 323"/>
                  <a:gd name="T56" fmla="*/ 112 w 294"/>
                  <a:gd name="T57" fmla="*/ 313 h 323"/>
                  <a:gd name="T58" fmla="*/ 101 w 294"/>
                  <a:gd name="T59" fmla="*/ 316 h 323"/>
                  <a:gd name="T60" fmla="*/ 87 w 294"/>
                  <a:gd name="T61" fmla="*/ 320 h 323"/>
                  <a:gd name="T62" fmla="*/ 67 w 294"/>
                  <a:gd name="T63" fmla="*/ 323 h 323"/>
                  <a:gd name="T64" fmla="*/ 59 w 294"/>
                  <a:gd name="T65" fmla="*/ 313 h 323"/>
                  <a:gd name="T66" fmla="*/ 44 w 294"/>
                  <a:gd name="T67" fmla="*/ 288 h 323"/>
                  <a:gd name="T68" fmla="*/ 11 w 294"/>
                  <a:gd name="T69" fmla="*/ 254 h 323"/>
                  <a:gd name="T70" fmla="*/ 0 w 294"/>
                  <a:gd name="T71" fmla="*/ 228 h 323"/>
                  <a:gd name="T72" fmla="*/ 6 w 294"/>
                  <a:gd name="T73" fmla="*/ 201 h 323"/>
                  <a:gd name="T74" fmla="*/ 14 w 294"/>
                  <a:gd name="T75" fmla="*/ 181 h 323"/>
                  <a:gd name="T76" fmla="*/ 20 w 294"/>
                  <a:gd name="T77" fmla="*/ 161 h 323"/>
                  <a:gd name="T78" fmla="*/ 30 w 294"/>
                  <a:gd name="T79" fmla="*/ 144 h 323"/>
                  <a:gd name="T80" fmla="*/ 34 w 294"/>
                  <a:gd name="T81" fmla="*/ 132 h 323"/>
                  <a:gd name="T82" fmla="*/ 34 w 294"/>
                  <a:gd name="T83" fmla="*/ 128 h 323"/>
                  <a:gd name="T84" fmla="*/ 27 w 294"/>
                  <a:gd name="T85" fmla="*/ 116 h 323"/>
                  <a:gd name="T86" fmla="*/ 16 w 294"/>
                  <a:gd name="T87" fmla="*/ 90 h 323"/>
                  <a:gd name="T88" fmla="*/ 14 w 294"/>
                  <a:gd name="T89" fmla="*/ 76 h 323"/>
                  <a:gd name="T90" fmla="*/ 16 w 294"/>
                  <a:gd name="T91" fmla="*/ 70 h 323"/>
                  <a:gd name="T92" fmla="*/ 17 w 294"/>
                  <a:gd name="T93" fmla="*/ 48 h 323"/>
                  <a:gd name="T94" fmla="*/ 23 w 294"/>
                  <a:gd name="T95" fmla="*/ 31 h 323"/>
                  <a:gd name="T96" fmla="*/ 42 w 294"/>
                  <a:gd name="T97" fmla="*/ 22 h 323"/>
                  <a:gd name="T98" fmla="*/ 75 w 294"/>
                  <a:gd name="T99" fmla="*/ 6 h 323"/>
                  <a:gd name="T100" fmla="*/ 84 w 294"/>
                  <a:gd name="T101" fmla="*/ 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4" h="323">
                    <a:moveTo>
                      <a:pt x="85" y="0"/>
                    </a:moveTo>
                    <a:lnTo>
                      <a:pt x="88" y="5"/>
                    </a:lnTo>
                    <a:lnTo>
                      <a:pt x="92" y="9"/>
                    </a:lnTo>
                    <a:lnTo>
                      <a:pt x="95" y="14"/>
                    </a:lnTo>
                    <a:lnTo>
                      <a:pt x="98" y="17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8" y="42"/>
                    </a:lnTo>
                    <a:lnTo>
                      <a:pt x="138" y="54"/>
                    </a:lnTo>
                    <a:lnTo>
                      <a:pt x="147" y="59"/>
                    </a:lnTo>
                    <a:lnTo>
                      <a:pt x="152" y="63"/>
                    </a:lnTo>
                    <a:lnTo>
                      <a:pt x="153" y="67"/>
                    </a:lnTo>
                    <a:lnTo>
                      <a:pt x="153" y="70"/>
                    </a:lnTo>
                    <a:lnTo>
                      <a:pt x="157" y="71"/>
                    </a:lnTo>
                    <a:lnTo>
                      <a:pt x="161" y="73"/>
                    </a:lnTo>
                    <a:lnTo>
                      <a:pt x="172" y="74"/>
                    </a:lnTo>
                    <a:lnTo>
                      <a:pt x="191" y="74"/>
                    </a:lnTo>
                    <a:lnTo>
                      <a:pt x="212" y="76"/>
                    </a:lnTo>
                    <a:lnTo>
                      <a:pt x="226" y="76"/>
                    </a:lnTo>
                    <a:lnTo>
                      <a:pt x="234" y="74"/>
                    </a:lnTo>
                    <a:lnTo>
                      <a:pt x="239" y="74"/>
                    </a:lnTo>
                    <a:lnTo>
                      <a:pt x="245" y="74"/>
                    </a:lnTo>
                    <a:lnTo>
                      <a:pt x="253" y="74"/>
                    </a:lnTo>
                    <a:lnTo>
                      <a:pt x="266" y="74"/>
                    </a:lnTo>
                    <a:lnTo>
                      <a:pt x="283" y="77"/>
                    </a:lnTo>
                    <a:lnTo>
                      <a:pt x="294" y="85"/>
                    </a:lnTo>
                    <a:lnTo>
                      <a:pt x="291" y="88"/>
                    </a:lnTo>
                    <a:lnTo>
                      <a:pt x="287" y="97"/>
                    </a:lnTo>
                    <a:lnTo>
                      <a:pt x="282" y="111"/>
                    </a:lnTo>
                    <a:lnTo>
                      <a:pt x="279" y="127"/>
                    </a:lnTo>
                    <a:lnTo>
                      <a:pt x="274" y="141"/>
                    </a:lnTo>
                    <a:lnTo>
                      <a:pt x="268" y="155"/>
                    </a:lnTo>
                    <a:lnTo>
                      <a:pt x="260" y="164"/>
                    </a:lnTo>
                    <a:lnTo>
                      <a:pt x="256" y="175"/>
                    </a:lnTo>
                    <a:lnTo>
                      <a:pt x="253" y="193"/>
                    </a:lnTo>
                    <a:lnTo>
                      <a:pt x="251" y="212"/>
                    </a:lnTo>
                    <a:lnTo>
                      <a:pt x="248" y="231"/>
                    </a:lnTo>
                    <a:lnTo>
                      <a:pt x="245" y="251"/>
                    </a:lnTo>
                    <a:lnTo>
                      <a:pt x="245" y="255"/>
                    </a:lnTo>
                    <a:lnTo>
                      <a:pt x="246" y="260"/>
                    </a:lnTo>
                    <a:lnTo>
                      <a:pt x="246" y="266"/>
                    </a:lnTo>
                    <a:lnTo>
                      <a:pt x="231" y="272"/>
                    </a:lnTo>
                    <a:lnTo>
                      <a:pt x="214" y="282"/>
                    </a:lnTo>
                    <a:lnTo>
                      <a:pt x="201" y="289"/>
                    </a:lnTo>
                    <a:lnTo>
                      <a:pt x="197" y="296"/>
                    </a:lnTo>
                    <a:lnTo>
                      <a:pt x="195" y="297"/>
                    </a:lnTo>
                    <a:lnTo>
                      <a:pt x="197" y="299"/>
                    </a:lnTo>
                    <a:lnTo>
                      <a:pt x="198" y="300"/>
                    </a:lnTo>
                    <a:lnTo>
                      <a:pt x="197" y="303"/>
                    </a:lnTo>
                    <a:lnTo>
                      <a:pt x="194" y="308"/>
                    </a:lnTo>
                    <a:lnTo>
                      <a:pt x="183" y="313"/>
                    </a:lnTo>
                    <a:lnTo>
                      <a:pt x="169" y="314"/>
                    </a:lnTo>
                    <a:lnTo>
                      <a:pt x="153" y="314"/>
                    </a:lnTo>
                    <a:lnTo>
                      <a:pt x="138" y="313"/>
                    </a:lnTo>
                    <a:lnTo>
                      <a:pt x="123" y="313"/>
                    </a:lnTo>
                    <a:lnTo>
                      <a:pt x="112" y="313"/>
                    </a:lnTo>
                    <a:lnTo>
                      <a:pt x="105" y="314"/>
                    </a:lnTo>
                    <a:lnTo>
                      <a:pt x="101" y="316"/>
                    </a:lnTo>
                    <a:lnTo>
                      <a:pt x="96" y="317"/>
                    </a:lnTo>
                    <a:lnTo>
                      <a:pt x="87" y="320"/>
                    </a:lnTo>
                    <a:lnTo>
                      <a:pt x="75" y="323"/>
                    </a:lnTo>
                    <a:lnTo>
                      <a:pt x="67" y="323"/>
                    </a:lnTo>
                    <a:lnTo>
                      <a:pt x="64" y="320"/>
                    </a:lnTo>
                    <a:lnTo>
                      <a:pt x="59" y="313"/>
                    </a:lnTo>
                    <a:lnTo>
                      <a:pt x="53" y="300"/>
                    </a:lnTo>
                    <a:lnTo>
                      <a:pt x="44" y="288"/>
                    </a:lnTo>
                    <a:lnTo>
                      <a:pt x="30" y="272"/>
                    </a:lnTo>
                    <a:lnTo>
                      <a:pt x="11" y="254"/>
                    </a:lnTo>
                    <a:lnTo>
                      <a:pt x="2" y="241"/>
                    </a:lnTo>
                    <a:lnTo>
                      <a:pt x="0" y="228"/>
                    </a:lnTo>
                    <a:lnTo>
                      <a:pt x="2" y="214"/>
                    </a:lnTo>
                    <a:lnTo>
                      <a:pt x="6" y="201"/>
                    </a:lnTo>
                    <a:lnTo>
                      <a:pt x="11" y="190"/>
                    </a:lnTo>
                    <a:lnTo>
                      <a:pt x="14" y="181"/>
                    </a:lnTo>
                    <a:lnTo>
                      <a:pt x="16" y="169"/>
                    </a:lnTo>
                    <a:lnTo>
                      <a:pt x="20" y="161"/>
                    </a:lnTo>
                    <a:lnTo>
                      <a:pt x="27" y="150"/>
                    </a:lnTo>
                    <a:lnTo>
                      <a:pt x="30" y="144"/>
                    </a:lnTo>
                    <a:lnTo>
                      <a:pt x="33" y="138"/>
                    </a:lnTo>
                    <a:lnTo>
                      <a:pt x="34" y="132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1" y="125"/>
                    </a:lnTo>
                    <a:lnTo>
                      <a:pt x="27" y="116"/>
                    </a:lnTo>
                    <a:lnTo>
                      <a:pt x="22" y="104"/>
                    </a:lnTo>
                    <a:lnTo>
                      <a:pt x="16" y="90"/>
                    </a:lnTo>
                    <a:lnTo>
                      <a:pt x="14" y="80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6" y="70"/>
                    </a:lnTo>
                    <a:lnTo>
                      <a:pt x="16" y="62"/>
                    </a:lnTo>
                    <a:lnTo>
                      <a:pt x="17" y="48"/>
                    </a:lnTo>
                    <a:lnTo>
                      <a:pt x="19" y="40"/>
                    </a:lnTo>
                    <a:lnTo>
                      <a:pt x="23" y="31"/>
                    </a:lnTo>
                    <a:lnTo>
                      <a:pt x="31" y="26"/>
                    </a:lnTo>
                    <a:lnTo>
                      <a:pt x="42" y="22"/>
                    </a:lnTo>
                    <a:lnTo>
                      <a:pt x="56" y="15"/>
                    </a:lnTo>
                    <a:lnTo>
                      <a:pt x="75" y="6"/>
                    </a:lnTo>
                    <a:lnTo>
                      <a:pt x="79" y="3"/>
                    </a:lnTo>
                    <a:lnTo>
                      <a:pt x="84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97C6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3" name="Freeform 83"/>
              <p:cNvSpPr>
                <a:spLocks/>
              </p:cNvSpPr>
              <p:nvPr/>
            </p:nvSpPr>
            <p:spPr bwMode="auto">
              <a:xfrm>
                <a:off x="6147877" y="1961522"/>
                <a:ext cx="319542" cy="348139"/>
              </a:xfrm>
              <a:custGeom>
                <a:avLst/>
                <a:gdLst>
                  <a:gd name="T0" fmla="*/ 60 w 257"/>
                  <a:gd name="T1" fmla="*/ 9 h 280"/>
                  <a:gd name="T2" fmla="*/ 77 w 257"/>
                  <a:gd name="T3" fmla="*/ 30 h 280"/>
                  <a:gd name="T4" fmla="*/ 100 w 257"/>
                  <a:gd name="T5" fmla="*/ 37 h 280"/>
                  <a:gd name="T6" fmla="*/ 117 w 257"/>
                  <a:gd name="T7" fmla="*/ 40 h 280"/>
                  <a:gd name="T8" fmla="*/ 144 w 257"/>
                  <a:gd name="T9" fmla="*/ 56 h 280"/>
                  <a:gd name="T10" fmla="*/ 169 w 257"/>
                  <a:gd name="T11" fmla="*/ 88 h 280"/>
                  <a:gd name="T12" fmla="*/ 187 w 257"/>
                  <a:gd name="T13" fmla="*/ 110 h 280"/>
                  <a:gd name="T14" fmla="*/ 199 w 257"/>
                  <a:gd name="T15" fmla="*/ 124 h 280"/>
                  <a:gd name="T16" fmla="*/ 243 w 257"/>
                  <a:gd name="T17" fmla="*/ 139 h 280"/>
                  <a:gd name="T18" fmla="*/ 241 w 257"/>
                  <a:gd name="T19" fmla="*/ 138 h 280"/>
                  <a:gd name="T20" fmla="*/ 241 w 257"/>
                  <a:gd name="T21" fmla="*/ 138 h 280"/>
                  <a:gd name="T22" fmla="*/ 243 w 257"/>
                  <a:gd name="T23" fmla="*/ 138 h 280"/>
                  <a:gd name="T24" fmla="*/ 247 w 257"/>
                  <a:gd name="T25" fmla="*/ 144 h 280"/>
                  <a:gd name="T26" fmla="*/ 255 w 257"/>
                  <a:gd name="T27" fmla="*/ 158 h 280"/>
                  <a:gd name="T28" fmla="*/ 257 w 257"/>
                  <a:gd name="T29" fmla="*/ 167 h 280"/>
                  <a:gd name="T30" fmla="*/ 243 w 257"/>
                  <a:gd name="T31" fmla="*/ 177 h 280"/>
                  <a:gd name="T32" fmla="*/ 221 w 257"/>
                  <a:gd name="T33" fmla="*/ 200 h 280"/>
                  <a:gd name="T34" fmla="*/ 215 w 257"/>
                  <a:gd name="T35" fmla="*/ 228 h 280"/>
                  <a:gd name="T36" fmla="*/ 212 w 257"/>
                  <a:gd name="T37" fmla="*/ 242 h 280"/>
                  <a:gd name="T38" fmla="*/ 206 w 257"/>
                  <a:gd name="T39" fmla="*/ 248 h 280"/>
                  <a:gd name="T40" fmla="*/ 184 w 257"/>
                  <a:gd name="T41" fmla="*/ 251 h 280"/>
                  <a:gd name="T42" fmla="*/ 167 w 257"/>
                  <a:gd name="T43" fmla="*/ 256 h 280"/>
                  <a:gd name="T44" fmla="*/ 161 w 257"/>
                  <a:gd name="T45" fmla="*/ 268 h 280"/>
                  <a:gd name="T46" fmla="*/ 150 w 257"/>
                  <a:gd name="T47" fmla="*/ 279 h 280"/>
                  <a:gd name="T48" fmla="*/ 144 w 257"/>
                  <a:gd name="T49" fmla="*/ 280 h 280"/>
                  <a:gd name="T50" fmla="*/ 139 w 257"/>
                  <a:gd name="T51" fmla="*/ 277 h 280"/>
                  <a:gd name="T52" fmla="*/ 138 w 257"/>
                  <a:gd name="T53" fmla="*/ 273 h 280"/>
                  <a:gd name="T54" fmla="*/ 136 w 257"/>
                  <a:gd name="T55" fmla="*/ 268 h 280"/>
                  <a:gd name="T56" fmla="*/ 136 w 257"/>
                  <a:gd name="T57" fmla="*/ 266 h 280"/>
                  <a:gd name="T58" fmla="*/ 131 w 257"/>
                  <a:gd name="T59" fmla="*/ 254 h 280"/>
                  <a:gd name="T60" fmla="*/ 111 w 257"/>
                  <a:gd name="T61" fmla="*/ 231 h 280"/>
                  <a:gd name="T62" fmla="*/ 104 w 257"/>
                  <a:gd name="T63" fmla="*/ 225 h 280"/>
                  <a:gd name="T64" fmla="*/ 102 w 257"/>
                  <a:gd name="T65" fmla="*/ 221 h 280"/>
                  <a:gd name="T66" fmla="*/ 102 w 257"/>
                  <a:gd name="T67" fmla="*/ 221 h 280"/>
                  <a:gd name="T68" fmla="*/ 104 w 257"/>
                  <a:gd name="T69" fmla="*/ 221 h 280"/>
                  <a:gd name="T70" fmla="*/ 105 w 257"/>
                  <a:gd name="T71" fmla="*/ 221 h 280"/>
                  <a:gd name="T72" fmla="*/ 107 w 257"/>
                  <a:gd name="T73" fmla="*/ 218 h 280"/>
                  <a:gd name="T74" fmla="*/ 104 w 257"/>
                  <a:gd name="T75" fmla="*/ 211 h 280"/>
                  <a:gd name="T76" fmla="*/ 102 w 257"/>
                  <a:gd name="T77" fmla="*/ 204 h 280"/>
                  <a:gd name="T78" fmla="*/ 100 w 257"/>
                  <a:gd name="T79" fmla="*/ 203 h 280"/>
                  <a:gd name="T80" fmla="*/ 97 w 257"/>
                  <a:gd name="T81" fmla="*/ 200 h 280"/>
                  <a:gd name="T82" fmla="*/ 85 w 257"/>
                  <a:gd name="T83" fmla="*/ 192 h 280"/>
                  <a:gd name="T84" fmla="*/ 52 w 257"/>
                  <a:gd name="T85" fmla="*/ 183 h 280"/>
                  <a:gd name="T86" fmla="*/ 29 w 257"/>
                  <a:gd name="T87" fmla="*/ 177 h 280"/>
                  <a:gd name="T88" fmla="*/ 1 w 257"/>
                  <a:gd name="T89" fmla="*/ 181 h 280"/>
                  <a:gd name="T90" fmla="*/ 0 w 257"/>
                  <a:gd name="T91" fmla="*/ 170 h 280"/>
                  <a:gd name="T92" fmla="*/ 3 w 257"/>
                  <a:gd name="T93" fmla="*/ 146 h 280"/>
                  <a:gd name="T94" fmla="*/ 8 w 257"/>
                  <a:gd name="T95" fmla="*/ 108 h 280"/>
                  <a:gd name="T96" fmla="*/ 15 w 257"/>
                  <a:gd name="T97" fmla="*/ 79 h 280"/>
                  <a:gd name="T98" fmla="*/ 29 w 257"/>
                  <a:gd name="T99" fmla="*/ 56 h 280"/>
                  <a:gd name="T100" fmla="*/ 37 w 257"/>
                  <a:gd name="T101" fmla="*/ 26 h 280"/>
                  <a:gd name="T102" fmla="*/ 46 w 257"/>
                  <a:gd name="T103" fmla="*/ 3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7" h="280">
                    <a:moveTo>
                      <a:pt x="49" y="0"/>
                    </a:moveTo>
                    <a:lnTo>
                      <a:pt x="60" y="9"/>
                    </a:lnTo>
                    <a:lnTo>
                      <a:pt x="69" y="20"/>
                    </a:lnTo>
                    <a:lnTo>
                      <a:pt x="77" y="30"/>
                    </a:lnTo>
                    <a:lnTo>
                      <a:pt x="88" y="36"/>
                    </a:lnTo>
                    <a:lnTo>
                      <a:pt x="100" y="37"/>
                    </a:lnTo>
                    <a:lnTo>
                      <a:pt x="110" y="39"/>
                    </a:lnTo>
                    <a:lnTo>
                      <a:pt x="117" y="40"/>
                    </a:lnTo>
                    <a:lnTo>
                      <a:pt x="128" y="45"/>
                    </a:lnTo>
                    <a:lnTo>
                      <a:pt x="144" y="56"/>
                    </a:lnTo>
                    <a:lnTo>
                      <a:pt x="156" y="70"/>
                    </a:lnTo>
                    <a:lnTo>
                      <a:pt x="169" y="88"/>
                    </a:lnTo>
                    <a:lnTo>
                      <a:pt x="178" y="101"/>
                    </a:lnTo>
                    <a:lnTo>
                      <a:pt x="187" y="110"/>
                    </a:lnTo>
                    <a:lnTo>
                      <a:pt x="195" y="119"/>
                    </a:lnTo>
                    <a:lnTo>
                      <a:pt x="199" y="124"/>
                    </a:lnTo>
                    <a:lnTo>
                      <a:pt x="201" y="127"/>
                    </a:lnTo>
                    <a:lnTo>
                      <a:pt x="243" y="139"/>
                    </a:lnTo>
                    <a:lnTo>
                      <a:pt x="243" y="139"/>
                    </a:lnTo>
                    <a:lnTo>
                      <a:pt x="241" y="138"/>
                    </a:lnTo>
                    <a:lnTo>
                      <a:pt x="241" y="138"/>
                    </a:lnTo>
                    <a:lnTo>
                      <a:pt x="241" y="138"/>
                    </a:lnTo>
                    <a:lnTo>
                      <a:pt x="243" y="138"/>
                    </a:lnTo>
                    <a:lnTo>
                      <a:pt x="243" y="138"/>
                    </a:lnTo>
                    <a:lnTo>
                      <a:pt x="244" y="141"/>
                    </a:lnTo>
                    <a:lnTo>
                      <a:pt x="247" y="144"/>
                    </a:lnTo>
                    <a:lnTo>
                      <a:pt x="249" y="149"/>
                    </a:lnTo>
                    <a:lnTo>
                      <a:pt x="255" y="158"/>
                    </a:lnTo>
                    <a:lnTo>
                      <a:pt x="257" y="163"/>
                    </a:lnTo>
                    <a:lnTo>
                      <a:pt x="257" y="167"/>
                    </a:lnTo>
                    <a:lnTo>
                      <a:pt x="252" y="170"/>
                    </a:lnTo>
                    <a:lnTo>
                      <a:pt x="243" y="177"/>
                    </a:lnTo>
                    <a:lnTo>
                      <a:pt x="229" y="187"/>
                    </a:lnTo>
                    <a:lnTo>
                      <a:pt x="221" y="200"/>
                    </a:lnTo>
                    <a:lnTo>
                      <a:pt x="216" y="214"/>
                    </a:lnTo>
                    <a:lnTo>
                      <a:pt x="215" y="228"/>
                    </a:lnTo>
                    <a:lnTo>
                      <a:pt x="213" y="235"/>
                    </a:lnTo>
                    <a:lnTo>
                      <a:pt x="212" y="242"/>
                    </a:lnTo>
                    <a:lnTo>
                      <a:pt x="212" y="248"/>
                    </a:lnTo>
                    <a:lnTo>
                      <a:pt x="206" y="248"/>
                    </a:lnTo>
                    <a:lnTo>
                      <a:pt x="196" y="249"/>
                    </a:lnTo>
                    <a:lnTo>
                      <a:pt x="184" y="251"/>
                    </a:lnTo>
                    <a:lnTo>
                      <a:pt x="173" y="252"/>
                    </a:lnTo>
                    <a:lnTo>
                      <a:pt x="167" y="256"/>
                    </a:lnTo>
                    <a:lnTo>
                      <a:pt x="164" y="262"/>
                    </a:lnTo>
                    <a:lnTo>
                      <a:pt x="161" y="268"/>
                    </a:lnTo>
                    <a:lnTo>
                      <a:pt x="153" y="276"/>
                    </a:lnTo>
                    <a:lnTo>
                      <a:pt x="150" y="279"/>
                    </a:lnTo>
                    <a:lnTo>
                      <a:pt x="147" y="280"/>
                    </a:lnTo>
                    <a:lnTo>
                      <a:pt x="144" y="280"/>
                    </a:lnTo>
                    <a:lnTo>
                      <a:pt x="142" y="279"/>
                    </a:lnTo>
                    <a:lnTo>
                      <a:pt x="139" y="277"/>
                    </a:lnTo>
                    <a:lnTo>
                      <a:pt x="139" y="276"/>
                    </a:lnTo>
                    <a:lnTo>
                      <a:pt x="138" y="273"/>
                    </a:lnTo>
                    <a:lnTo>
                      <a:pt x="136" y="269"/>
                    </a:lnTo>
                    <a:lnTo>
                      <a:pt x="136" y="268"/>
                    </a:lnTo>
                    <a:lnTo>
                      <a:pt x="136" y="266"/>
                    </a:lnTo>
                    <a:lnTo>
                      <a:pt x="136" y="266"/>
                    </a:lnTo>
                    <a:lnTo>
                      <a:pt x="134" y="263"/>
                    </a:lnTo>
                    <a:lnTo>
                      <a:pt x="131" y="254"/>
                    </a:lnTo>
                    <a:lnTo>
                      <a:pt x="124" y="243"/>
                    </a:lnTo>
                    <a:lnTo>
                      <a:pt x="111" y="231"/>
                    </a:lnTo>
                    <a:lnTo>
                      <a:pt x="107" y="226"/>
                    </a:lnTo>
                    <a:lnTo>
                      <a:pt x="104" y="225"/>
                    </a:lnTo>
                    <a:lnTo>
                      <a:pt x="102" y="223"/>
                    </a:lnTo>
                    <a:lnTo>
                      <a:pt x="102" y="221"/>
                    </a:lnTo>
                    <a:lnTo>
                      <a:pt x="102" y="221"/>
                    </a:lnTo>
                    <a:lnTo>
                      <a:pt x="102" y="221"/>
                    </a:lnTo>
                    <a:lnTo>
                      <a:pt x="104" y="221"/>
                    </a:lnTo>
                    <a:lnTo>
                      <a:pt x="104" y="221"/>
                    </a:lnTo>
                    <a:lnTo>
                      <a:pt x="105" y="221"/>
                    </a:lnTo>
                    <a:lnTo>
                      <a:pt x="105" y="221"/>
                    </a:lnTo>
                    <a:lnTo>
                      <a:pt x="107" y="220"/>
                    </a:lnTo>
                    <a:lnTo>
                      <a:pt x="107" y="218"/>
                    </a:lnTo>
                    <a:lnTo>
                      <a:pt x="105" y="215"/>
                    </a:lnTo>
                    <a:lnTo>
                      <a:pt x="104" y="211"/>
                    </a:lnTo>
                    <a:lnTo>
                      <a:pt x="104" y="208"/>
                    </a:lnTo>
                    <a:lnTo>
                      <a:pt x="102" y="204"/>
                    </a:lnTo>
                    <a:lnTo>
                      <a:pt x="102" y="203"/>
                    </a:lnTo>
                    <a:lnTo>
                      <a:pt x="100" y="203"/>
                    </a:lnTo>
                    <a:lnTo>
                      <a:pt x="99" y="201"/>
                    </a:lnTo>
                    <a:lnTo>
                      <a:pt x="97" y="200"/>
                    </a:lnTo>
                    <a:lnTo>
                      <a:pt x="96" y="197"/>
                    </a:lnTo>
                    <a:lnTo>
                      <a:pt x="85" y="192"/>
                    </a:lnTo>
                    <a:lnTo>
                      <a:pt x="69" y="187"/>
                    </a:lnTo>
                    <a:lnTo>
                      <a:pt x="52" y="183"/>
                    </a:lnTo>
                    <a:lnTo>
                      <a:pt x="40" y="180"/>
                    </a:lnTo>
                    <a:lnTo>
                      <a:pt x="29" y="177"/>
                    </a:lnTo>
                    <a:lnTo>
                      <a:pt x="17" y="177"/>
                    </a:lnTo>
                    <a:lnTo>
                      <a:pt x="1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3" y="146"/>
                    </a:lnTo>
                    <a:lnTo>
                      <a:pt x="6" y="127"/>
                    </a:lnTo>
                    <a:lnTo>
                      <a:pt x="8" y="108"/>
                    </a:lnTo>
                    <a:lnTo>
                      <a:pt x="11" y="90"/>
                    </a:lnTo>
                    <a:lnTo>
                      <a:pt x="15" y="79"/>
                    </a:lnTo>
                    <a:lnTo>
                      <a:pt x="23" y="70"/>
                    </a:lnTo>
                    <a:lnTo>
                      <a:pt x="29" y="56"/>
                    </a:lnTo>
                    <a:lnTo>
                      <a:pt x="34" y="42"/>
                    </a:lnTo>
                    <a:lnTo>
                      <a:pt x="37" y="26"/>
                    </a:lnTo>
                    <a:lnTo>
                      <a:pt x="42" y="12"/>
                    </a:lnTo>
                    <a:lnTo>
                      <a:pt x="46" y="3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97C6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257333" y="1509554"/>
              <a:ext cx="1191131" cy="1003386"/>
              <a:chOff x="5691567" y="1329899"/>
              <a:chExt cx="1191131" cy="1003386"/>
            </a:xfrm>
            <a:grpFill/>
          </p:grpSpPr>
          <p:sp>
            <p:nvSpPr>
              <p:cNvPr id="264" name="Freeform 84"/>
              <p:cNvSpPr>
                <a:spLocks/>
              </p:cNvSpPr>
              <p:nvPr/>
            </p:nvSpPr>
            <p:spPr bwMode="auto">
              <a:xfrm>
                <a:off x="5691567" y="1329899"/>
                <a:ext cx="463771" cy="279755"/>
              </a:xfrm>
              <a:custGeom>
                <a:avLst/>
                <a:gdLst>
                  <a:gd name="T0" fmla="*/ 272 w 373"/>
                  <a:gd name="T1" fmla="*/ 16 h 225"/>
                  <a:gd name="T2" fmla="*/ 297 w 373"/>
                  <a:gd name="T3" fmla="*/ 33 h 225"/>
                  <a:gd name="T4" fmla="*/ 350 w 373"/>
                  <a:gd name="T5" fmla="*/ 45 h 225"/>
                  <a:gd name="T6" fmla="*/ 370 w 373"/>
                  <a:gd name="T7" fmla="*/ 69 h 225"/>
                  <a:gd name="T8" fmla="*/ 373 w 373"/>
                  <a:gd name="T9" fmla="*/ 78 h 225"/>
                  <a:gd name="T10" fmla="*/ 373 w 373"/>
                  <a:gd name="T11" fmla="*/ 93 h 225"/>
                  <a:gd name="T12" fmla="*/ 368 w 373"/>
                  <a:gd name="T13" fmla="*/ 103 h 225"/>
                  <a:gd name="T14" fmla="*/ 361 w 373"/>
                  <a:gd name="T15" fmla="*/ 115 h 225"/>
                  <a:gd name="T16" fmla="*/ 354 w 373"/>
                  <a:gd name="T17" fmla="*/ 120 h 225"/>
                  <a:gd name="T18" fmla="*/ 350 w 373"/>
                  <a:gd name="T19" fmla="*/ 127 h 225"/>
                  <a:gd name="T20" fmla="*/ 348 w 373"/>
                  <a:gd name="T21" fmla="*/ 135 h 225"/>
                  <a:gd name="T22" fmla="*/ 345 w 373"/>
                  <a:gd name="T23" fmla="*/ 166 h 225"/>
                  <a:gd name="T24" fmla="*/ 345 w 373"/>
                  <a:gd name="T25" fmla="*/ 168 h 225"/>
                  <a:gd name="T26" fmla="*/ 342 w 373"/>
                  <a:gd name="T27" fmla="*/ 180 h 225"/>
                  <a:gd name="T28" fmla="*/ 333 w 373"/>
                  <a:gd name="T29" fmla="*/ 195 h 225"/>
                  <a:gd name="T30" fmla="*/ 320 w 373"/>
                  <a:gd name="T31" fmla="*/ 194 h 225"/>
                  <a:gd name="T32" fmla="*/ 306 w 373"/>
                  <a:gd name="T33" fmla="*/ 195 h 225"/>
                  <a:gd name="T34" fmla="*/ 294 w 373"/>
                  <a:gd name="T35" fmla="*/ 200 h 225"/>
                  <a:gd name="T36" fmla="*/ 292 w 373"/>
                  <a:gd name="T37" fmla="*/ 211 h 225"/>
                  <a:gd name="T38" fmla="*/ 251 w 373"/>
                  <a:gd name="T39" fmla="*/ 222 h 225"/>
                  <a:gd name="T40" fmla="*/ 197 w 373"/>
                  <a:gd name="T41" fmla="*/ 206 h 225"/>
                  <a:gd name="T42" fmla="*/ 172 w 373"/>
                  <a:gd name="T43" fmla="*/ 182 h 225"/>
                  <a:gd name="T44" fmla="*/ 181 w 373"/>
                  <a:gd name="T45" fmla="*/ 169 h 225"/>
                  <a:gd name="T46" fmla="*/ 186 w 373"/>
                  <a:gd name="T47" fmla="*/ 157 h 225"/>
                  <a:gd name="T48" fmla="*/ 184 w 373"/>
                  <a:gd name="T49" fmla="*/ 143 h 225"/>
                  <a:gd name="T50" fmla="*/ 173 w 373"/>
                  <a:gd name="T51" fmla="*/ 140 h 225"/>
                  <a:gd name="T52" fmla="*/ 158 w 373"/>
                  <a:gd name="T53" fmla="*/ 135 h 225"/>
                  <a:gd name="T54" fmla="*/ 155 w 373"/>
                  <a:gd name="T55" fmla="*/ 141 h 225"/>
                  <a:gd name="T56" fmla="*/ 150 w 373"/>
                  <a:gd name="T57" fmla="*/ 152 h 225"/>
                  <a:gd name="T58" fmla="*/ 118 w 373"/>
                  <a:gd name="T59" fmla="*/ 163 h 225"/>
                  <a:gd name="T60" fmla="*/ 110 w 373"/>
                  <a:gd name="T61" fmla="*/ 146 h 225"/>
                  <a:gd name="T62" fmla="*/ 101 w 373"/>
                  <a:gd name="T63" fmla="*/ 132 h 225"/>
                  <a:gd name="T64" fmla="*/ 90 w 373"/>
                  <a:gd name="T65" fmla="*/ 127 h 225"/>
                  <a:gd name="T66" fmla="*/ 57 w 373"/>
                  <a:gd name="T67" fmla="*/ 138 h 225"/>
                  <a:gd name="T68" fmla="*/ 54 w 373"/>
                  <a:gd name="T69" fmla="*/ 146 h 225"/>
                  <a:gd name="T70" fmla="*/ 53 w 373"/>
                  <a:gd name="T71" fmla="*/ 154 h 225"/>
                  <a:gd name="T72" fmla="*/ 36 w 373"/>
                  <a:gd name="T73" fmla="*/ 163 h 225"/>
                  <a:gd name="T74" fmla="*/ 17 w 373"/>
                  <a:gd name="T75" fmla="*/ 164 h 225"/>
                  <a:gd name="T76" fmla="*/ 6 w 373"/>
                  <a:gd name="T77" fmla="*/ 143 h 225"/>
                  <a:gd name="T78" fmla="*/ 5 w 373"/>
                  <a:gd name="T79" fmla="*/ 118 h 225"/>
                  <a:gd name="T80" fmla="*/ 1 w 373"/>
                  <a:gd name="T81" fmla="*/ 117 h 225"/>
                  <a:gd name="T82" fmla="*/ 1 w 373"/>
                  <a:gd name="T83" fmla="*/ 115 h 225"/>
                  <a:gd name="T84" fmla="*/ 17 w 373"/>
                  <a:gd name="T85" fmla="*/ 98 h 225"/>
                  <a:gd name="T86" fmla="*/ 53 w 373"/>
                  <a:gd name="T87" fmla="*/ 84 h 225"/>
                  <a:gd name="T88" fmla="*/ 99 w 373"/>
                  <a:gd name="T89" fmla="*/ 79 h 225"/>
                  <a:gd name="T90" fmla="*/ 124 w 373"/>
                  <a:gd name="T91" fmla="*/ 48 h 225"/>
                  <a:gd name="T92" fmla="*/ 149 w 373"/>
                  <a:gd name="T93" fmla="*/ 33 h 225"/>
                  <a:gd name="T94" fmla="*/ 187 w 373"/>
                  <a:gd name="T95" fmla="*/ 11 h 225"/>
                  <a:gd name="T96" fmla="*/ 212 w 373"/>
                  <a:gd name="T97" fmla="*/ 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73" h="225">
                    <a:moveTo>
                      <a:pt x="223" y="0"/>
                    </a:moveTo>
                    <a:lnTo>
                      <a:pt x="237" y="0"/>
                    </a:lnTo>
                    <a:lnTo>
                      <a:pt x="255" y="7"/>
                    </a:lnTo>
                    <a:lnTo>
                      <a:pt x="272" y="16"/>
                    </a:lnTo>
                    <a:lnTo>
                      <a:pt x="285" y="24"/>
                    </a:lnTo>
                    <a:lnTo>
                      <a:pt x="291" y="31"/>
                    </a:lnTo>
                    <a:lnTo>
                      <a:pt x="294" y="33"/>
                    </a:lnTo>
                    <a:lnTo>
                      <a:pt x="297" y="33"/>
                    </a:lnTo>
                    <a:lnTo>
                      <a:pt x="306" y="34"/>
                    </a:lnTo>
                    <a:lnTo>
                      <a:pt x="320" y="38"/>
                    </a:lnTo>
                    <a:lnTo>
                      <a:pt x="337" y="41"/>
                    </a:lnTo>
                    <a:lnTo>
                      <a:pt x="350" y="45"/>
                    </a:lnTo>
                    <a:lnTo>
                      <a:pt x="356" y="50"/>
                    </a:lnTo>
                    <a:lnTo>
                      <a:pt x="359" y="55"/>
                    </a:lnTo>
                    <a:lnTo>
                      <a:pt x="365" y="64"/>
                    </a:lnTo>
                    <a:lnTo>
                      <a:pt x="370" y="69"/>
                    </a:lnTo>
                    <a:lnTo>
                      <a:pt x="373" y="70"/>
                    </a:lnTo>
                    <a:lnTo>
                      <a:pt x="373" y="73"/>
                    </a:lnTo>
                    <a:lnTo>
                      <a:pt x="373" y="75"/>
                    </a:lnTo>
                    <a:lnTo>
                      <a:pt x="373" y="78"/>
                    </a:lnTo>
                    <a:lnTo>
                      <a:pt x="373" y="82"/>
                    </a:lnTo>
                    <a:lnTo>
                      <a:pt x="373" y="87"/>
                    </a:lnTo>
                    <a:lnTo>
                      <a:pt x="373" y="90"/>
                    </a:lnTo>
                    <a:lnTo>
                      <a:pt x="373" y="93"/>
                    </a:lnTo>
                    <a:lnTo>
                      <a:pt x="371" y="95"/>
                    </a:lnTo>
                    <a:lnTo>
                      <a:pt x="371" y="96"/>
                    </a:lnTo>
                    <a:lnTo>
                      <a:pt x="370" y="99"/>
                    </a:lnTo>
                    <a:lnTo>
                      <a:pt x="368" y="103"/>
                    </a:lnTo>
                    <a:lnTo>
                      <a:pt x="367" y="107"/>
                    </a:lnTo>
                    <a:lnTo>
                      <a:pt x="364" y="110"/>
                    </a:lnTo>
                    <a:lnTo>
                      <a:pt x="362" y="113"/>
                    </a:lnTo>
                    <a:lnTo>
                      <a:pt x="361" y="115"/>
                    </a:lnTo>
                    <a:lnTo>
                      <a:pt x="359" y="117"/>
                    </a:lnTo>
                    <a:lnTo>
                      <a:pt x="358" y="117"/>
                    </a:lnTo>
                    <a:lnTo>
                      <a:pt x="356" y="118"/>
                    </a:lnTo>
                    <a:lnTo>
                      <a:pt x="354" y="120"/>
                    </a:lnTo>
                    <a:lnTo>
                      <a:pt x="353" y="121"/>
                    </a:lnTo>
                    <a:lnTo>
                      <a:pt x="351" y="124"/>
                    </a:lnTo>
                    <a:lnTo>
                      <a:pt x="350" y="126"/>
                    </a:lnTo>
                    <a:lnTo>
                      <a:pt x="350" y="127"/>
                    </a:lnTo>
                    <a:lnTo>
                      <a:pt x="348" y="127"/>
                    </a:lnTo>
                    <a:lnTo>
                      <a:pt x="348" y="129"/>
                    </a:lnTo>
                    <a:lnTo>
                      <a:pt x="348" y="130"/>
                    </a:lnTo>
                    <a:lnTo>
                      <a:pt x="348" y="135"/>
                    </a:lnTo>
                    <a:lnTo>
                      <a:pt x="348" y="147"/>
                    </a:lnTo>
                    <a:lnTo>
                      <a:pt x="348" y="155"/>
                    </a:lnTo>
                    <a:lnTo>
                      <a:pt x="345" y="163"/>
                    </a:lnTo>
                    <a:lnTo>
                      <a:pt x="345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4" y="169"/>
                    </a:lnTo>
                    <a:lnTo>
                      <a:pt x="344" y="174"/>
                    </a:lnTo>
                    <a:lnTo>
                      <a:pt x="342" y="180"/>
                    </a:lnTo>
                    <a:lnTo>
                      <a:pt x="340" y="186"/>
                    </a:lnTo>
                    <a:lnTo>
                      <a:pt x="339" y="189"/>
                    </a:lnTo>
                    <a:lnTo>
                      <a:pt x="336" y="192"/>
                    </a:lnTo>
                    <a:lnTo>
                      <a:pt x="333" y="195"/>
                    </a:lnTo>
                    <a:lnTo>
                      <a:pt x="333" y="195"/>
                    </a:lnTo>
                    <a:lnTo>
                      <a:pt x="328" y="195"/>
                    </a:lnTo>
                    <a:lnTo>
                      <a:pt x="323" y="195"/>
                    </a:lnTo>
                    <a:lnTo>
                      <a:pt x="320" y="194"/>
                    </a:lnTo>
                    <a:lnTo>
                      <a:pt x="317" y="192"/>
                    </a:lnTo>
                    <a:lnTo>
                      <a:pt x="314" y="192"/>
                    </a:lnTo>
                    <a:lnTo>
                      <a:pt x="311" y="194"/>
                    </a:lnTo>
                    <a:lnTo>
                      <a:pt x="306" y="195"/>
                    </a:lnTo>
                    <a:lnTo>
                      <a:pt x="300" y="197"/>
                    </a:lnTo>
                    <a:lnTo>
                      <a:pt x="297" y="197"/>
                    </a:lnTo>
                    <a:lnTo>
                      <a:pt x="294" y="199"/>
                    </a:lnTo>
                    <a:lnTo>
                      <a:pt x="294" y="200"/>
                    </a:lnTo>
                    <a:lnTo>
                      <a:pt x="294" y="203"/>
                    </a:lnTo>
                    <a:lnTo>
                      <a:pt x="294" y="205"/>
                    </a:lnTo>
                    <a:lnTo>
                      <a:pt x="294" y="208"/>
                    </a:lnTo>
                    <a:lnTo>
                      <a:pt x="292" y="211"/>
                    </a:lnTo>
                    <a:lnTo>
                      <a:pt x="288" y="219"/>
                    </a:lnTo>
                    <a:lnTo>
                      <a:pt x="279" y="223"/>
                    </a:lnTo>
                    <a:lnTo>
                      <a:pt x="268" y="225"/>
                    </a:lnTo>
                    <a:lnTo>
                      <a:pt x="251" y="222"/>
                    </a:lnTo>
                    <a:lnTo>
                      <a:pt x="234" y="220"/>
                    </a:lnTo>
                    <a:lnTo>
                      <a:pt x="221" y="219"/>
                    </a:lnTo>
                    <a:lnTo>
                      <a:pt x="209" y="214"/>
                    </a:lnTo>
                    <a:lnTo>
                      <a:pt x="197" y="206"/>
                    </a:lnTo>
                    <a:lnTo>
                      <a:pt x="187" y="199"/>
                    </a:lnTo>
                    <a:lnTo>
                      <a:pt x="178" y="191"/>
                    </a:lnTo>
                    <a:lnTo>
                      <a:pt x="173" y="186"/>
                    </a:lnTo>
                    <a:lnTo>
                      <a:pt x="172" y="182"/>
                    </a:lnTo>
                    <a:lnTo>
                      <a:pt x="172" y="178"/>
                    </a:lnTo>
                    <a:lnTo>
                      <a:pt x="175" y="175"/>
                    </a:lnTo>
                    <a:lnTo>
                      <a:pt x="178" y="172"/>
                    </a:lnTo>
                    <a:lnTo>
                      <a:pt x="181" y="169"/>
                    </a:lnTo>
                    <a:lnTo>
                      <a:pt x="184" y="166"/>
                    </a:lnTo>
                    <a:lnTo>
                      <a:pt x="184" y="164"/>
                    </a:lnTo>
                    <a:lnTo>
                      <a:pt x="186" y="161"/>
                    </a:lnTo>
                    <a:lnTo>
                      <a:pt x="186" y="157"/>
                    </a:lnTo>
                    <a:lnTo>
                      <a:pt x="186" y="151"/>
                    </a:lnTo>
                    <a:lnTo>
                      <a:pt x="186" y="147"/>
                    </a:lnTo>
                    <a:lnTo>
                      <a:pt x="184" y="144"/>
                    </a:lnTo>
                    <a:lnTo>
                      <a:pt x="184" y="143"/>
                    </a:lnTo>
                    <a:lnTo>
                      <a:pt x="183" y="143"/>
                    </a:lnTo>
                    <a:lnTo>
                      <a:pt x="179" y="141"/>
                    </a:lnTo>
                    <a:lnTo>
                      <a:pt x="176" y="141"/>
                    </a:lnTo>
                    <a:lnTo>
                      <a:pt x="173" y="140"/>
                    </a:lnTo>
                    <a:lnTo>
                      <a:pt x="167" y="137"/>
                    </a:lnTo>
                    <a:lnTo>
                      <a:pt x="162" y="135"/>
                    </a:lnTo>
                    <a:lnTo>
                      <a:pt x="159" y="135"/>
                    </a:lnTo>
                    <a:lnTo>
                      <a:pt x="158" y="135"/>
                    </a:lnTo>
                    <a:lnTo>
                      <a:pt x="156" y="137"/>
                    </a:lnTo>
                    <a:lnTo>
                      <a:pt x="156" y="138"/>
                    </a:lnTo>
                    <a:lnTo>
                      <a:pt x="156" y="140"/>
                    </a:lnTo>
                    <a:lnTo>
                      <a:pt x="155" y="141"/>
                    </a:lnTo>
                    <a:lnTo>
                      <a:pt x="155" y="144"/>
                    </a:lnTo>
                    <a:lnTo>
                      <a:pt x="155" y="146"/>
                    </a:lnTo>
                    <a:lnTo>
                      <a:pt x="155" y="147"/>
                    </a:lnTo>
                    <a:lnTo>
                      <a:pt x="150" y="152"/>
                    </a:lnTo>
                    <a:lnTo>
                      <a:pt x="142" y="158"/>
                    </a:lnTo>
                    <a:lnTo>
                      <a:pt x="130" y="161"/>
                    </a:lnTo>
                    <a:lnTo>
                      <a:pt x="124" y="161"/>
                    </a:lnTo>
                    <a:lnTo>
                      <a:pt x="118" y="163"/>
                    </a:lnTo>
                    <a:lnTo>
                      <a:pt x="111" y="164"/>
                    </a:lnTo>
                    <a:lnTo>
                      <a:pt x="111" y="157"/>
                    </a:lnTo>
                    <a:lnTo>
                      <a:pt x="110" y="151"/>
                    </a:lnTo>
                    <a:lnTo>
                      <a:pt x="110" y="146"/>
                    </a:lnTo>
                    <a:lnTo>
                      <a:pt x="110" y="141"/>
                    </a:lnTo>
                    <a:lnTo>
                      <a:pt x="107" y="137"/>
                    </a:lnTo>
                    <a:lnTo>
                      <a:pt x="104" y="134"/>
                    </a:lnTo>
                    <a:lnTo>
                      <a:pt x="101" y="132"/>
                    </a:lnTo>
                    <a:lnTo>
                      <a:pt x="96" y="130"/>
                    </a:lnTo>
                    <a:lnTo>
                      <a:pt x="93" y="129"/>
                    </a:lnTo>
                    <a:lnTo>
                      <a:pt x="91" y="129"/>
                    </a:lnTo>
                    <a:lnTo>
                      <a:pt x="90" y="127"/>
                    </a:lnTo>
                    <a:lnTo>
                      <a:pt x="87" y="129"/>
                    </a:lnTo>
                    <a:lnTo>
                      <a:pt x="77" y="130"/>
                    </a:lnTo>
                    <a:lnTo>
                      <a:pt x="62" y="135"/>
                    </a:lnTo>
                    <a:lnTo>
                      <a:pt x="57" y="138"/>
                    </a:lnTo>
                    <a:lnTo>
                      <a:pt x="54" y="140"/>
                    </a:lnTo>
                    <a:lnTo>
                      <a:pt x="54" y="141"/>
                    </a:lnTo>
                    <a:lnTo>
                      <a:pt x="53" y="144"/>
                    </a:lnTo>
                    <a:lnTo>
                      <a:pt x="54" y="146"/>
                    </a:lnTo>
                    <a:lnTo>
                      <a:pt x="54" y="147"/>
                    </a:lnTo>
                    <a:lnTo>
                      <a:pt x="54" y="149"/>
                    </a:lnTo>
                    <a:lnTo>
                      <a:pt x="54" y="151"/>
                    </a:lnTo>
                    <a:lnTo>
                      <a:pt x="53" y="154"/>
                    </a:lnTo>
                    <a:lnTo>
                      <a:pt x="48" y="157"/>
                    </a:lnTo>
                    <a:lnTo>
                      <a:pt x="43" y="160"/>
                    </a:lnTo>
                    <a:lnTo>
                      <a:pt x="40" y="161"/>
                    </a:lnTo>
                    <a:lnTo>
                      <a:pt x="36" y="163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3" y="164"/>
                    </a:lnTo>
                    <a:lnTo>
                      <a:pt x="17" y="164"/>
                    </a:lnTo>
                    <a:lnTo>
                      <a:pt x="11" y="163"/>
                    </a:lnTo>
                    <a:lnTo>
                      <a:pt x="11" y="160"/>
                    </a:lnTo>
                    <a:lnTo>
                      <a:pt x="9" y="155"/>
                    </a:lnTo>
                    <a:lnTo>
                      <a:pt x="6" y="143"/>
                    </a:lnTo>
                    <a:lnTo>
                      <a:pt x="5" y="134"/>
                    </a:lnTo>
                    <a:lnTo>
                      <a:pt x="3" y="127"/>
                    </a:lnTo>
                    <a:lnTo>
                      <a:pt x="5" y="121"/>
                    </a:lnTo>
                    <a:lnTo>
                      <a:pt x="5" y="118"/>
                    </a:lnTo>
                    <a:lnTo>
                      <a:pt x="5" y="117"/>
                    </a:lnTo>
                    <a:lnTo>
                      <a:pt x="3" y="117"/>
                    </a:lnTo>
                    <a:lnTo>
                      <a:pt x="1" y="117"/>
                    </a:lnTo>
                    <a:lnTo>
                      <a:pt x="1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115"/>
                    </a:lnTo>
                    <a:lnTo>
                      <a:pt x="3" y="113"/>
                    </a:lnTo>
                    <a:lnTo>
                      <a:pt x="6" y="110"/>
                    </a:lnTo>
                    <a:lnTo>
                      <a:pt x="14" y="104"/>
                    </a:lnTo>
                    <a:lnTo>
                      <a:pt x="17" y="98"/>
                    </a:lnTo>
                    <a:lnTo>
                      <a:pt x="20" y="95"/>
                    </a:lnTo>
                    <a:lnTo>
                      <a:pt x="26" y="90"/>
                    </a:lnTo>
                    <a:lnTo>
                      <a:pt x="37" y="87"/>
                    </a:lnTo>
                    <a:lnTo>
                      <a:pt x="53" y="84"/>
                    </a:lnTo>
                    <a:lnTo>
                      <a:pt x="62" y="82"/>
                    </a:lnTo>
                    <a:lnTo>
                      <a:pt x="71" y="81"/>
                    </a:lnTo>
                    <a:lnTo>
                      <a:pt x="82" y="79"/>
                    </a:lnTo>
                    <a:lnTo>
                      <a:pt x="99" y="79"/>
                    </a:lnTo>
                    <a:lnTo>
                      <a:pt x="110" y="75"/>
                    </a:lnTo>
                    <a:lnTo>
                      <a:pt x="118" y="62"/>
                    </a:lnTo>
                    <a:lnTo>
                      <a:pt x="121" y="55"/>
                    </a:lnTo>
                    <a:lnTo>
                      <a:pt x="124" y="48"/>
                    </a:lnTo>
                    <a:lnTo>
                      <a:pt x="132" y="45"/>
                    </a:lnTo>
                    <a:lnTo>
                      <a:pt x="138" y="42"/>
                    </a:lnTo>
                    <a:lnTo>
                      <a:pt x="144" y="39"/>
                    </a:lnTo>
                    <a:lnTo>
                      <a:pt x="149" y="33"/>
                    </a:lnTo>
                    <a:lnTo>
                      <a:pt x="156" y="25"/>
                    </a:lnTo>
                    <a:lnTo>
                      <a:pt x="164" y="17"/>
                    </a:lnTo>
                    <a:lnTo>
                      <a:pt x="176" y="13"/>
                    </a:lnTo>
                    <a:lnTo>
                      <a:pt x="187" y="11"/>
                    </a:lnTo>
                    <a:lnTo>
                      <a:pt x="197" y="11"/>
                    </a:lnTo>
                    <a:lnTo>
                      <a:pt x="203" y="11"/>
                    </a:lnTo>
                    <a:lnTo>
                      <a:pt x="206" y="8"/>
                    </a:lnTo>
                    <a:lnTo>
                      <a:pt x="212" y="4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71C2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5" name="Freeform 85"/>
              <p:cNvSpPr>
                <a:spLocks/>
              </p:cNvSpPr>
              <p:nvPr/>
            </p:nvSpPr>
            <p:spPr bwMode="auto">
              <a:xfrm>
                <a:off x="6077006" y="1374660"/>
                <a:ext cx="384196" cy="288458"/>
              </a:xfrm>
              <a:custGeom>
                <a:avLst/>
                <a:gdLst>
                  <a:gd name="T0" fmla="*/ 303 w 309"/>
                  <a:gd name="T1" fmla="*/ 6 h 232"/>
                  <a:gd name="T2" fmla="*/ 304 w 309"/>
                  <a:gd name="T3" fmla="*/ 19 h 232"/>
                  <a:gd name="T4" fmla="*/ 300 w 309"/>
                  <a:gd name="T5" fmla="*/ 53 h 232"/>
                  <a:gd name="T6" fmla="*/ 300 w 309"/>
                  <a:gd name="T7" fmla="*/ 79 h 232"/>
                  <a:gd name="T8" fmla="*/ 287 w 309"/>
                  <a:gd name="T9" fmla="*/ 101 h 232"/>
                  <a:gd name="T10" fmla="*/ 249 w 309"/>
                  <a:gd name="T11" fmla="*/ 105 h 232"/>
                  <a:gd name="T12" fmla="*/ 232 w 309"/>
                  <a:gd name="T13" fmla="*/ 113 h 232"/>
                  <a:gd name="T14" fmla="*/ 239 w 309"/>
                  <a:gd name="T15" fmla="*/ 130 h 232"/>
                  <a:gd name="T16" fmla="*/ 233 w 309"/>
                  <a:gd name="T17" fmla="*/ 158 h 232"/>
                  <a:gd name="T18" fmla="*/ 218 w 309"/>
                  <a:gd name="T19" fmla="*/ 175 h 232"/>
                  <a:gd name="T20" fmla="*/ 193 w 309"/>
                  <a:gd name="T21" fmla="*/ 214 h 232"/>
                  <a:gd name="T22" fmla="*/ 190 w 309"/>
                  <a:gd name="T23" fmla="*/ 221 h 232"/>
                  <a:gd name="T24" fmla="*/ 181 w 309"/>
                  <a:gd name="T25" fmla="*/ 226 h 232"/>
                  <a:gd name="T26" fmla="*/ 161 w 309"/>
                  <a:gd name="T27" fmla="*/ 231 h 232"/>
                  <a:gd name="T28" fmla="*/ 148 w 309"/>
                  <a:gd name="T29" fmla="*/ 224 h 232"/>
                  <a:gd name="T30" fmla="*/ 134 w 309"/>
                  <a:gd name="T31" fmla="*/ 229 h 232"/>
                  <a:gd name="T32" fmla="*/ 120 w 309"/>
                  <a:gd name="T33" fmla="*/ 224 h 232"/>
                  <a:gd name="T34" fmla="*/ 108 w 309"/>
                  <a:gd name="T35" fmla="*/ 226 h 232"/>
                  <a:gd name="T36" fmla="*/ 80 w 309"/>
                  <a:gd name="T37" fmla="*/ 223 h 232"/>
                  <a:gd name="T38" fmla="*/ 68 w 309"/>
                  <a:gd name="T39" fmla="*/ 221 h 232"/>
                  <a:gd name="T40" fmla="*/ 30 w 309"/>
                  <a:gd name="T41" fmla="*/ 223 h 232"/>
                  <a:gd name="T42" fmla="*/ 0 w 309"/>
                  <a:gd name="T43" fmla="*/ 207 h 232"/>
                  <a:gd name="T44" fmla="*/ 7 w 309"/>
                  <a:gd name="T45" fmla="*/ 190 h 232"/>
                  <a:gd name="T46" fmla="*/ 13 w 309"/>
                  <a:gd name="T47" fmla="*/ 187 h 232"/>
                  <a:gd name="T48" fmla="*/ 18 w 309"/>
                  <a:gd name="T49" fmla="*/ 184 h 232"/>
                  <a:gd name="T50" fmla="*/ 18 w 309"/>
                  <a:gd name="T51" fmla="*/ 169 h 232"/>
                  <a:gd name="T52" fmla="*/ 23 w 309"/>
                  <a:gd name="T53" fmla="*/ 159 h 232"/>
                  <a:gd name="T54" fmla="*/ 30 w 309"/>
                  <a:gd name="T55" fmla="*/ 150 h 232"/>
                  <a:gd name="T56" fmla="*/ 34 w 309"/>
                  <a:gd name="T57" fmla="*/ 133 h 232"/>
                  <a:gd name="T58" fmla="*/ 35 w 309"/>
                  <a:gd name="T59" fmla="*/ 132 h 232"/>
                  <a:gd name="T60" fmla="*/ 35 w 309"/>
                  <a:gd name="T61" fmla="*/ 130 h 232"/>
                  <a:gd name="T62" fmla="*/ 38 w 309"/>
                  <a:gd name="T63" fmla="*/ 111 h 232"/>
                  <a:gd name="T64" fmla="*/ 38 w 309"/>
                  <a:gd name="T65" fmla="*/ 93 h 232"/>
                  <a:gd name="T66" fmla="*/ 40 w 309"/>
                  <a:gd name="T67" fmla="*/ 90 h 232"/>
                  <a:gd name="T68" fmla="*/ 44 w 309"/>
                  <a:gd name="T69" fmla="*/ 84 h 232"/>
                  <a:gd name="T70" fmla="*/ 49 w 309"/>
                  <a:gd name="T71" fmla="*/ 81 h 232"/>
                  <a:gd name="T72" fmla="*/ 54 w 309"/>
                  <a:gd name="T73" fmla="*/ 74 h 232"/>
                  <a:gd name="T74" fmla="*/ 60 w 309"/>
                  <a:gd name="T75" fmla="*/ 63 h 232"/>
                  <a:gd name="T76" fmla="*/ 63 w 309"/>
                  <a:gd name="T77" fmla="*/ 57 h 232"/>
                  <a:gd name="T78" fmla="*/ 63 w 309"/>
                  <a:gd name="T79" fmla="*/ 46 h 232"/>
                  <a:gd name="T80" fmla="*/ 63 w 309"/>
                  <a:gd name="T81" fmla="*/ 37 h 232"/>
                  <a:gd name="T82" fmla="*/ 71 w 309"/>
                  <a:gd name="T83" fmla="*/ 36 h 232"/>
                  <a:gd name="T84" fmla="*/ 85 w 309"/>
                  <a:gd name="T85" fmla="*/ 36 h 232"/>
                  <a:gd name="T86" fmla="*/ 159 w 309"/>
                  <a:gd name="T87" fmla="*/ 36 h 232"/>
                  <a:gd name="T88" fmla="*/ 204 w 309"/>
                  <a:gd name="T89" fmla="*/ 31 h 232"/>
                  <a:gd name="T90" fmla="*/ 260 w 309"/>
                  <a:gd name="T91" fmla="*/ 16 h 232"/>
                  <a:gd name="T92" fmla="*/ 278 w 309"/>
                  <a:gd name="T93" fmla="*/ 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9" h="232">
                    <a:moveTo>
                      <a:pt x="283" y="0"/>
                    </a:moveTo>
                    <a:lnTo>
                      <a:pt x="291" y="2"/>
                    </a:lnTo>
                    <a:lnTo>
                      <a:pt x="303" y="6"/>
                    </a:lnTo>
                    <a:lnTo>
                      <a:pt x="306" y="9"/>
                    </a:lnTo>
                    <a:lnTo>
                      <a:pt x="309" y="11"/>
                    </a:lnTo>
                    <a:lnTo>
                      <a:pt x="304" y="19"/>
                    </a:lnTo>
                    <a:lnTo>
                      <a:pt x="301" y="29"/>
                    </a:lnTo>
                    <a:lnTo>
                      <a:pt x="301" y="42"/>
                    </a:lnTo>
                    <a:lnTo>
                      <a:pt x="300" y="53"/>
                    </a:lnTo>
                    <a:lnTo>
                      <a:pt x="300" y="62"/>
                    </a:lnTo>
                    <a:lnTo>
                      <a:pt x="300" y="70"/>
                    </a:lnTo>
                    <a:lnTo>
                      <a:pt x="300" y="79"/>
                    </a:lnTo>
                    <a:lnTo>
                      <a:pt x="297" y="90"/>
                    </a:lnTo>
                    <a:lnTo>
                      <a:pt x="294" y="98"/>
                    </a:lnTo>
                    <a:lnTo>
                      <a:pt x="287" y="101"/>
                    </a:lnTo>
                    <a:lnTo>
                      <a:pt x="280" y="102"/>
                    </a:lnTo>
                    <a:lnTo>
                      <a:pt x="267" y="102"/>
                    </a:lnTo>
                    <a:lnTo>
                      <a:pt x="249" y="105"/>
                    </a:lnTo>
                    <a:lnTo>
                      <a:pt x="236" y="107"/>
                    </a:lnTo>
                    <a:lnTo>
                      <a:pt x="232" y="110"/>
                    </a:lnTo>
                    <a:lnTo>
                      <a:pt x="232" y="113"/>
                    </a:lnTo>
                    <a:lnTo>
                      <a:pt x="235" y="118"/>
                    </a:lnTo>
                    <a:lnTo>
                      <a:pt x="238" y="122"/>
                    </a:lnTo>
                    <a:lnTo>
                      <a:pt x="239" y="130"/>
                    </a:lnTo>
                    <a:lnTo>
                      <a:pt x="239" y="141"/>
                    </a:lnTo>
                    <a:lnTo>
                      <a:pt x="236" y="152"/>
                    </a:lnTo>
                    <a:lnTo>
                      <a:pt x="233" y="158"/>
                    </a:lnTo>
                    <a:lnTo>
                      <a:pt x="229" y="163"/>
                    </a:lnTo>
                    <a:lnTo>
                      <a:pt x="224" y="167"/>
                    </a:lnTo>
                    <a:lnTo>
                      <a:pt x="218" y="175"/>
                    </a:lnTo>
                    <a:lnTo>
                      <a:pt x="207" y="192"/>
                    </a:lnTo>
                    <a:lnTo>
                      <a:pt x="198" y="203"/>
                    </a:lnTo>
                    <a:lnTo>
                      <a:pt x="193" y="214"/>
                    </a:lnTo>
                    <a:lnTo>
                      <a:pt x="191" y="217"/>
                    </a:lnTo>
                    <a:lnTo>
                      <a:pt x="191" y="220"/>
                    </a:lnTo>
                    <a:lnTo>
                      <a:pt x="190" y="221"/>
                    </a:lnTo>
                    <a:lnTo>
                      <a:pt x="188" y="223"/>
                    </a:lnTo>
                    <a:lnTo>
                      <a:pt x="185" y="224"/>
                    </a:lnTo>
                    <a:lnTo>
                      <a:pt x="181" y="226"/>
                    </a:lnTo>
                    <a:lnTo>
                      <a:pt x="176" y="228"/>
                    </a:lnTo>
                    <a:lnTo>
                      <a:pt x="170" y="229"/>
                    </a:lnTo>
                    <a:lnTo>
                      <a:pt x="161" y="231"/>
                    </a:lnTo>
                    <a:lnTo>
                      <a:pt x="156" y="228"/>
                    </a:lnTo>
                    <a:lnTo>
                      <a:pt x="151" y="224"/>
                    </a:lnTo>
                    <a:lnTo>
                      <a:pt x="148" y="224"/>
                    </a:lnTo>
                    <a:lnTo>
                      <a:pt x="142" y="229"/>
                    </a:lnTo>
                    <a:lnTo>
                      <a:pt x="140" y="232"/>
                    </a:lnTo>
                    <a:lnTo>
                      <a:pt x="134" y="229"/>
                    </a:lnTo>
                    <a:lnTo>
                      <a:pt x="130" y="228"/>
                    </a:lnTo>
                    <a:lnTo>
                      <a:pt x="125" y="224"/>
                    </a:lnTo>
                    <a:lnTo>
                      <a:pt x="120" y="224"/>
                    </a:lnTo>
                    <a:lnTo>
                      <a:pt x="117" y="223"/>
                    </a:lnTo>
                    <a:lnTo>
                      <a:pt x="113" y="224"/>
                    </a:lnTo>
                    <a:lnTo>
                      <a:pt x="108" y="226"/>
                    </a:lnTo>
                    <a:lnTo>
                      <a:pt x="102" y="226"/>
                    </a:lnTo>
                    <a:lnTo>
                      <a:pt x="91" y="224"/>
                    </a:lnTo>
                    <a:lnTo>
                      <a:pt x="80" y="223"/>
                    </a:lnTo>
                    <a:lnTo>
                      <a:pt x="74" y="221"/>
                    </a:lnTo>
                    <a:lnTo>
                      <a:pt x="71" y="221"/>
                    </a:lnTo>
                    <a:lnTo>
                      <a:pt x="68" y="221"/>
                    </a:lnTo>
                    <a:lnTo>
                      <a:pt x="61" y="221"/>
                    </a:lnTo>
                    <a:lnTo>
                      <a:pt x="46" y="223"/>
                    </a:lnTo>
                    <a:lnTo>
                      <a:pt x="30" y="223"/>
                    </a:lnTo>
                    <a:lnTo>
                      <a:pt x="12" y="218"/>
                    </a:lnTo>
                    <a:lnTo>
                      <a:pt x="3" y="214"/>
                    </a:lnTo>
                    <a:lnTo>
                      <a:pt x="0" y="207"/>
                    </a:lnTo>
                    <a:lnTo>
                      <a:pt x="1" y="201"/>
                    </a:lnTo>
                    <a:lnTo>
                      <a:pt x="6" y="194"/>
                    </a:lnTo>
                    <a:lnTo>
                      <a:pt x="7" y="190"/>
                    </a:lnTo>
                    <a:lnTo>
                      <a:pt x="10" y="189"/>
                    </a:lnTo>
                    <a:lnTo>
                      <a:pt x="12" y="187"/>
                    </a:lnTo>
                    <a:lnTo>
                      <a:pt x="13" y="187"/>
                    </a:lnTo>
                    <a:lnTo>
                      <a:pt x="17" y="186"/>
                    </a:lnTo>
                    <a:lnTo>
                      <a:pt x="18" y="186"/>
                    </a:lnTo>
                    <a:lnTo>
                      <a:pt x="18" y="184"/>
                    </a:lnTo>
                    <a:lnTo>
                      <a:pt x="18" y="181"/>
                    </a:lnTo>
                    <a:lnTo>
                      <a:pt x="18" y="173"/>
                    </a:lnTo>
                    <a:lnTo>
                      <a:pt x="18" y="169"/>
                    </a:lnTo>
                    <a:lnTo>
                      <a:pt x="20" y="164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26" y="156"/>
                    </a:lnTo>
                    <a:lnTo>
                      <a:pt x="29" y="153"/>
                    </a:lnTo>
                    <a:lnTo>
                      <a:pt x="30" y="150"/>
                    </a:lnTo>
                    <a:lnTo>
                      <a:pt x="32" y="144"/>
                    </a:lnTo>
                    <a:lnTo>
                      <a:pt x="34" y="138"/>
                    </a:lnTo>
                    <a:lnTo>
                      <a:pt x="34" y="133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0"/>
                    </a:lnTo>
                    <a:lnTo>
                      <a:pt x="35" y="127"/>
                    </a:lnTo>
                    <a:lnTo>
                      <a:pt x="38" y="119"/>
                    </a:lnTo>
                    <a:lnTo>
                      <a:pt x="38" y="111"/>
                    </a:lnTo>
                    <a:lnTo>
                      <a:pt x="38" y="99"/>
                    </a:lnTo>
                    <a:lnTo>
                      <a:pt x="38" y="94"/>
                    </a:lnTo>
                    <a:lnTo>
                      <a:pt x="38" y="93"/>
                    </a:lnTo>
                    <a:lnTo>
                      <a:pt x="38" y="91"/>
                    </a:lnTo>
                    <a:lnTo>
                      <a:pt x="40" y="91"/>
                    </a:lnTo>
                    <a:lnTo>
                      <a:pt x="40" y="90"/>
                    </a:lnTo>
                    <a:lnTo>
                      <a:pt x="41" y="88"/>
                    </a:lnTo>
                    <a:lnTo>
                      <a:pt x="43" y="85"/>
                    </a:lnTo>
                    <a:lnTo>
                      <a:pt x="44" y="84"/>
                    </a:lnTo>
                    <a:lnTo>
                      <a:pt x="46" y="82"/>
                    </a:lnTo>
                    <a:lnTo>
                      <a:pt x="48" y="81"/>
                    </a:lnTo>
                    <a:lnTo>
                      <a:pt x="49" y="81"/>
                    </a:lnTo>
                    <a:lnTo>
                      <a:pt x="51" y="79"/>
                    </a:lnTo>
                    <a:lnTo>
                      <a:pt x="52" y="77"/>
                    </a:lnTo>
                    <a:lnTo>
                      <a:pt x="54" y="74"/>
                    </a:lnTo>
                    <a:lnTo>
                      <a:pt x="57" y="71"/>
                    </a:lnTo>
                    <a:lnTo>
                      <a:pt x="58" y="67"/>
                    </a:lnTo>
                    <a:lnTo>
                      <a:pt x="60" y="63"/>
                    </a:lnTo>
                    <a:lnTo>
                      <a:pt x="61" y="60"/>
                    </a:lnTo>
                    <a:lnTo>
                      <a:pt x="61" y="59"/>
                    </a:lnTo>
                    <a:lnTo>
                      <a:pt x="63" y="57"/>
                    </a:lnTo>
                    <a:lnTo>
                      <a:pt x="63" y="54"/>
                    </a:lnTo>
                    <a:lnTo>
                      <a:pt x="63" y="51"/>
                    </a:lnTo>
                    <a:lnTo>
                      <a:pt x="63" y="46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3" y="37"/>
                    </a:lnTo>
                    <a:lnTo>
                      <a:pt x="63" y="34"/>
                    </a:lnTo>
                    <a:lnTo>
                      <a:pt x="68" y="36"/>
                    </a:lnTo>
                    <a:lnTo>
                      <a:pt x="71" y="36"/>
                    </a:lnTo>
                    <a:lnTo>
                      <a:pt x="74" y="36"/>
                    </a:lnTo>
                    <a:lnTo>
                      <a:pt x="78" y="36"/>
                    </a:lnTo>
                    <a:lnTo>
                      <a:pt x="85" y="36"/>
                    </a:lnTo>
                    <a:lnTo>
                      <a:pt x="126" y="36"/>
                    </a:lnTo>
                    <a:lnTo>
                      <a:pt x="140" y="36"/>
                    </a:lnTo>
                    <a:lnTo>
                      <a:pt x="159" y="36"/>
                    </a:lnTo>
                    <a:lnTo>
                      <a:pt x="178" y="34"/>
                    </a:lnTo>
                    <a:lnTo>
                      <a:pt x="190" y="33"/>
                    </a:lnTo>
                    <a:lnTo>
                      <a:pt x="204" y="31"/>
                    </a:lnTo>
                    <a:lnTo>
                      <a:pt x="224" y="26"/>
                    </a:lnTo>
                    <a:lnTo>
                      <a:pt x="249" y="20"/>
                    </a:lnTo>
                    <a:lnTo>
                      <a:pt x="260" y="16"/>
                    </a:lnTo>
                    <a:lnTo>
                      <a:pt x="267" y="11"/>
                    </a:lnTo>
                    <a:lnTo>
                      <a:pt x="272" y="6"/>
                    </a:lnTo>
                    <a:lnTo>
                      <a:pt x="278" y="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71C2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6" name="Freeform 86"/>
              <p:cNvSpPr>
                <a:spLocks/>
              </p:cNvSpPr>
              <p:nvPr/>
            </p:nvSpPr>
            <p:spPr bwMode="auto">
              <a:xfrm>
                <a:off x="6166527" y="1388337"/>
                <a:ext cx="716171" cy="721144"/>
              </a:xfrm>
              <a:custGeom>
                <a:avLst/>
                <a:gdLst>
                  <a:gd name="T0" fmla="*/ 240 w 576"/>
                  <a:gd name="T1" fmla="*/ 15 h 580"/>
                  <a:gd name="T2" fmla="*/ 246 w 576"/>
                  <a:gd name="T3" fmla="*/ 46 h 580"/>
                  <a:gd name="T4" fmla="*/ 246 w 576"/>
                  <a:gd name="T5" fmla="*/ 42 h 580"/>
                  <a:gd name="T6" fmla="*/ 248 w 576"/>
                  <a:gd name="T7" fmla="*/ 34 h 580"/>
                  <a:gd name="T8" fmla="*/ 263 w 576"/>
                  <a:gd name="T9" fmla="*/ 42 h 580"/>
                  <a:gd name="T10" fmla="*/ 282 w 576"/>
                  <a:gd name="T11" fmla="*/ 68 h 580"/>
                  <a:gd name="T12" fmla="*/ 287 w 576"/>
                  <a:gd name="T13" fmla="*/ 70 h 580"/>
                  <a:gd name="T14" fmla="*/ 296 w 576"/>
                  <a:gd name="T15" fmla="*/ 51 h 580"/>
                  <a:gd name="T16" fmla="*/ 327 w 576"/>
                  <a:gd name="T17" fmla="*/ 42 h 580"/>
                  <a:gd name="T18" fmla="*/ 376 w 576"/>
                  <a:gd name="T19" fmla="*/ 54 h 580"/>
                  <a:gd name="T20" fmla="*/ 367 w 576"/>
                  <a:gd name="T21" fmla="*/ 83 h 580"/>
                  <a:gd name="T22" fmla="*/ 345 w 576"/>
                  <a:gd name="T23" fmla="*/ 119 h 580"/>
                  <a:gd name="T24" fmla="*/ 342 w 576"/>
                  <a:gd name="T25" fmla="*/ 159 h 580"/>
                  <a:gd name="T26" fmla="*/ 383 w 576"/>
                  <a:gd name="T27" fmla="*/ 162 h 580"/>
                  <a:gd name="T28" fmla="*/ 407 w 576"/>
                  <a:gd name="T29" fmla="*/ 124 h 580"/>
                  <a:gd name="T30" fmla="*/ 460 w 576"/>
                  <a:gd name="T31" fmla="*/ 158 h 580"/>
                  <a:gd name="T32" fmla="*/ 497 w 576"/>
                  <a:gd name="T33" fmla="*/ 207 h 580"/>
                  <a:gd name="T34" fmla="*/ 559 w 576"/>
                  <a:gd name="T35" fmla="*/ 223 h 580"/>
                  <a:gd name="T36" fmla="*/ 556 w 576"/>
                  <a:gd name="T37" fmla="*/ 251 h 580"/>
                  <a:gd name="T38" fmla="*/ 558 w 576"/>
                  <a:gd name="T39" fmla="*/ 261 h 580"/>
                  <a:gd name="T40" fmla="*/ 564 w 576"/>
                  <a:gd name="T41" fmla="*/ 294 h 580"/>
                  <a:gd name="T42" fmla="*/ 576 w 576"/>
                  <a:gd name="T43" fmla="*/ 316 h 580"/>
                  <a:gd name="T44" fmla="*/ 568 w 576"/>
                  <a:gd name="T45" fmla="*/ 323 h 580"/>
                  <a:gd name="T46" fmla="*/ 547 w 576"/>
                  <a:gd name="T47" fmla="*/ 330 h 580"/>
                  <a:gd name="T48" fmla="*/ 520 w 576"/>
                  <a:gd name="T49" fmla="*/ 347 h 580"/>
                  <a:gd name="T50" fmla="*/ 517 w 576"/>
                  <a:gd name="T51" fmla="*/ 356 h 580"/>
                  <a:gd name="T52" fmla="*/ 505 w 576"/>
                  <a:gd name="T53" fmla="*/ 385 h 580"/>
                  <a:gd name="T54" fmla="*/ 503 w 576"/>
                  <a:gd name="T55" fmla="*/ 401 h 580"/>
                  <a:gd name="T56" fmla="*/ 491 w 576"/>
                  <a:gd name="T57" fmla="*/ 398 h 580"/>
                  <a:gd name="T58" fmla="*/ 448 w 576"/>
                  <a:gd name="T59" fmla="*/ 395 h 580"/>
                  <a:gd name="T60" fmla="*/ 427 w 576"/>
                  <a:gd name="T61" fmla="*/ 405 h 580"/>
                  <a:gd name="T62" fmla="*/ 417 w 576"/>
                  <a:gd name="T63" fmla="*/ 419 h 580"/>
                  <a:gd name="T64" fmla="*/ 390 w 576"/>
                  <a:gd name="T65" fmla="*/ 458 h 580"/>
                  <a:gd name="T66" fmla="*/ 390 w 576"/>
                  <a:gd name="T67" fmla="*/ 508 h 580"/>
                  <a:gd name="T68" fmla="*/ 341 w 576"/>
                  <a:gd name="T69" fmla="*/ 514 h 580"/>
                  <a:gd name="T70" fmla="*/ 253 w 576"/>
                  <a:gd name="T71" fmla="*/ 520 h 580"/>
                  <a:gd name="T72" fmla="*/ 209 w 576"/>
                  <a:gd name="T73" fmla="*/ 557 h 580"/>
                  <a:gd name="T74" fmla="*/ 200 w 576"/>
                  <a:gd name="T75" fmla="*/ 566 h 580"/>
                  <a:gd name="T76" fmla="*/ 192 w 576"/>
                  <a:gd name="T77" fmla="*/ 574 h 580"/>
                  <a:gd name="T78" fmla="*/ 154 w 576"/>
                  <a:gd name="T79" fmla="*/ 549 h 580"/>
                  <a:gd name="T80" fmla="*/ 95 w 576"/>
                  <a:gd name="T81" fmla="*/ 500 h 580"/>
                  <a:gd name="T82" fmla="*/ 48 w 576"/>
                  <a:gd name="T83" fmla="*/ 473 h 580"/>
                  <a:gd name="T84" fmla="*/ 20 w 576"/>
                  <a:gd name="T85" fmla="*/ 439 h 580"/>
                  <a:gd name="T86" fmla="*/ 3 w 576"/>
                  <a:gd name="T87" fmla="*/ 407 h 580"/>
                  <a:gd name="T88" fmla="*/ 0 w 576"/>
                  <a:gd name="T89" fmla="*/ 385 h 580"/>
                  <a:gd name="T90" fmla="*/ 30 w 576"/>
                  <a:gd name="T91" fmla="*/ 376 h 580"/>
                  <a:gd name="T92" fmla="*/ 42 w 576"/>
                  <a:gd name="T93" fmla="*/ 347 h 580"/>
                  <a:gd name="T94" fmla="*/ 31 w 576"/>
                  <a:gd name="T95" fmla="*/ 313 h 580"/>
                  <a:gd name="T96" fmla="*/ 42 w 576"/>
                  <a:gd name="T97" fmla="*/ 274 h 580"/>
                  <a:gd name="T98" fmla="*/ 59 w 576"/>
                  <a:gd name="T99" fmla="*/ 235 h 580"/>
                  <a:gd name="T100" fmla="*/ 79 w 576"/>
                  <a:gd name="T101" fmla="*/ 213 h 580"/>
                  <a:gd name="T102" fmla="*/ 109 w 576"/>
                  <a:gd name="T103" fmla="*/ 215 h 580"/>
                  <a:gd name="T104" fmla="*/ 119 w 576"/>
                  <a:gd name="T105" fmla="*/ 206 h 580"/>
                  <a:gd name="T106" fmla="*/ 152 w 576"/>
                  <a:gd name="T107" fmla="*/ 156 h 580"/>
                  <a:gd name="T108" fmla="*/ 167 w 576"/>
                  <a:gd name="T109" fmla="*/ 119 h 580"/>
                  <a:gd name="T110" fmla="*/ 164 w 576"/>
                  <a:gd name="T111" fmla="*/ 96 h 580"/>
                  <a:gd name="T112" fmla="*/ 222 w 576"/>
                  <a:gd name="T113" fmla="*/ 87 h 580"/>
                  <a:gd name="T114" fmla="*/ 228 w 576"/>
                  <a:gd name="T115" fmla="*/ 42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6" h="580">
                    <a:moveTo>
                      <a:pt x="237" y="0"/>
                    </a:moveTo>
                    <a:lnTo>
                      <a:pt x="243" y="5"/>
                    </a:lnTo>
                    <a:lnTo>
                      <a:pt x="245" y="8"/>
                    </a:lnTo>
                    <a:lnTo>
                      <a:pt x="243" y="11"/>
                    </a:lnTo>
                    <a:lnTo>
                      <a:pt x="240" y="15"/>
                    </a:lnTo>
                    <a:lnTo>
                      <a:pt x="240" y="23"/>
                    </a:lnTo>
                    <a:lnTo>
                      <a:pt x="242" y="34"/>
                    </a:lnTo>
                    <a:lnTo>
                      <a:pt x="243" y="40"/>
                    </a:lnTo>
                    <a:lnTo>
                      <a:pt x="245" y="43"/>
                    </a:lnTo>
                    <a:lnTo>
                      <a:pt x="246" y="46"/>
                    </a:lnTo>
                    <a:lnTo>
                      <a:pt x="246" y="48"/>
                    </a:lnTo>
                    <a:lnTo>
                      <a:pt x="246" y="46"/>
                    </a:lnTo>
                    <a:lnTo>
                      <a:pt x="246" y="46"/>
                    </a:lnTo>
                    <a:lnTo>
                      <a:pt x="246" y="45"/>
                    </a:lnTo>
                    <a:lnTo>
                      <a:pt x="246" y="42"/>
                    </a:lnTo>
                    <a:lnTo>
                      <a:pt x="245" y="40"/>
                    </a:lnTo>
                    <a:lnTo>
                      <a:pt x="245" y="37"/>
                    </a:lnTo>
                    <a:lnTo>
                      <a:pt x="246" y="35"/>
                    </a:lnTo>
                    <a:lnTo>
                      <a:pt x="246" y="34"/>
                    </a:lnTo>
                    <a:lnTo>
                      <a:pt x="248" y="34"/>
                    </a:lnTo>
                    <a:lnTo>
                      <a:pt x="249" y="34"/>
                    </a:lnTo>
                    <a:lnTo>
                      <a:pt x="253" y="34"/>
                    </a:lnTo>
                    <a:lnTo>
                      <a:pt x="256" y="35"/>
                    </a:lnTo>
                    <a:lnTo>
                      <a:pt x="259" y="39"/>
                    </a:lnTo>
                    <a:lnTo>
                      <a:pt x="263" y="42"/>
                    </a:lnTo>
                    <a:lnTo>
                      <a:pt x="268" y="48"/>
                    </a:lnTo>
                    <a:lnTo>
                      <a:pt x="273" y="54"/>
                    </a:lnTo>
                    <a:lnTo>
                      <a:pt x="276" y="60"/>
                    </a:lnTo>
                    <a:lnTo>
                      <a:pt x="279" y="65"/>
                    </a:lnTo>
                    <a:lnTo>
                      <a:pt x="282" y="68"/>
                    </a:lnTo>
                    <a:lnTo>
                      <a:pt x="284" y="70"/>
                    </a:lnTo>
                    <a:lnTo>
                      <a:pt x="285" y="70"/>
                    </a:lnTo>
                    <a:lnTo>
                      <a:pt x="287" y="70"/>
                    </a:lnTo>
                    <a:lnTo>
                      <a:pt x="287" y="70"/>
                    </a:lnTo>
                    <a:lnTo>
                      <a:pt x="287" y="70"/>
                    </a:lnTo>
                    <a:lnTo>
                      <a:pt x="288" y="70"/>
                    </a:lnTo>
                    <a:lnTo>
                      <a:pt x="288" y="66"/>
                    </a:lnTo>
                    <a:lnTo>
                      <a:pt x="290" y="62"/>
                    </a:lnTo>
                    <a:lnTo>
                      <a:pt x="293" y="57"/>
                    </a:lnTo>
                    <a:lnTo>
                      <a:pt x="296" y="51"/>
                    </a:lnTo>
                    <a:lnTo>
                      <a:pt x="299" y="45"/>
                    </a:lnTo>
                    <a:lnTo>
                      <a:pt x="304" y="40"/>
                    </a:lnTo>
                    <a:lnTo>
                      <a:pt x="311" y="39"/>
                    </a:lnTo>
                    <a:lnTo>
                      <a:pt x="319" y="40"/>
                    </a:lnTo>
                    <a:lnTo>
                      <a:pt x="327" y="42"/>
                    </a:lnTo>
                    <a:lnTo>
                      <a:pt x="335" y="42"/>
                    </a:lnTo>
                    <a:lnTo>
                      <a:pt x="342" y="42"/>
                    </a:lnTo>
                    <a:lnTo>
                      <a:pt x="350" y="43"/>
                    </a:lnTo>
                    <a:lnTo>
                      <a:pt x="361" y="48"/>
                    </a:lnTo>
                    <a:lnTo>
                      <a:pt x="376" y="54"/>
                    </a:lnTo>
                    <a:lnTo>
                      <a:pt x="386" y="60"/>
                    </a:lnTo>
                    <a:lnTo>
                      <a:pt x="387" y="63"/>
                    </a:lnTo>
                    <a:lnTo>
                      <a:pt x="383" y="70"/>
                    </a:lnTo>
                    <a:lnTo>
                      <a:pt x="376" y="76"/>
                    </a:lnTo>
                    <a:lnTo>
                      <a:pt x="367" y="83"/>
                    </a:lnTo>
                    <a:lnTo>
                      <a:pt x="358" y="96"/>
                    </a:lnTo>
                    <a:lnTo>
                      <a:pt x="352" y="108"/>
                    </a:lnTo>
                    <a:lnTo>
                      <a:pt x="349" y="114"/>
                    </a:lnTo>
                    <a:lnTo>
                      <a:pt x="347" y="117"/>
                    </a:lnTo>
                    <a:lnTo>
                      <a:pt x="345" y="119"/>
                    </a:lnTo>
                    <a:lnTo>
                      <a:pt x="344" y="122"/>
                    </a:lnTo>
                    <a:lnTo>
                      <a:pt x="339" y="128"/>
                    </a:lnTo>
                    <a:lnTo>
                      <a:pt x="333" y="139"/>
                    </a:lnTo>
                    <a:lnTo>
                      <a:pt x="335" y="150"/>
                    </a:lnTo>
                    <a:lnTo>
                      <a:pt x="342" y="159"/>
                    </a:lnTo>
                    <a:lnTo>
                      <a:pt x="353" y="170"/>
                    </a:lnTo>
                    <a:lnTo>
                      <a:pt x="366" y="178"/>
                    </a:lnTo>
                    <a:lnTo>
                      <a:pt x="375" y="178"/>
                    </a:lnTo>
                    <a:lnTo>
                      <a:pt x="380" y="172"/>
                    </a:lnTo>
                    <a:lnTo>
                      <a:pt x="383" y="162"/>
                    </a:lnTo>
                    <a:lnTo>
                      <a:pt x="384" y="148"/>
                    </a:lnTo>
                    <a:lnTo>
                      <a:pt x="389" y="136"/>
                    </a:lnTo>
                    <a:lnTo>
                      <a:pt x="395" y="125"/>
                    </a:lnTo>
                    <a:lnTo>
                      <a:pt x="400" y="122"/>
                    </a:lnTo>
                    <a:lnTo>
                      <a:pt x="407" y="124"/>
                    </a:lnTo>
                    <a:lnTo>
                      <a:pt x="417" y="130"/>
                    </a:lnTo>
                    <a:lnTo>
                      <a:pt x="427" y="136"/>
                    </a:lnTo>
                    <a:lnTo>
                      <a:pt x="438" y="142"/>
                    </a:lnTo>
                    <a:lnTo>
                      <a:pt x="449" y="150"/>
                    </a:lnTo>
                    <a:lnTo>
                      <a:pt x="460" y="158"/>
                    </a:lnTo>
                    <a:lnTo>
                      <a:pt x="466" y="167"/>
                    </a:lnTo>
                    <a:lnTo>
                      <a:pt x="471" y="178"/>
                    </a:lnTo>
                    <a:lnTo>
                      <a:pt x="482" y="192"/>
                    </a:lnTo>
                    <a:lnTo>
                      <a:pt x="489" y="201"/>
                    </a:lnTo>
                    <a:lnTo>
                      <a:pt x="497" y="207"/>
                    </a:lnTo>
                    <a:lnTo>
                      <a:pt x="505" y="210"/>
                    </a:lnTo>
                    <a:lnTo>
                      <a:pt x="514" y="212"/>
                    </a:lnTo>
                    <a:lnTo>
                      <a:pt x="525" y="217"/>
                    </a:lnTo>
                    <a:lnTo>
                      <a:pt x="542" y="221"/>
                    </a:lnTo>
                    <a:lnTo>
                      <a:pt x="559" y="223"/>
                    </a:lnTo>
                    <a:lnTo>
                      <a:pt x="576" y="221"/>
                    </a:lnTo>
                    <a:lnTo>
                      <a:pt x="576" y="223"/>
                    </a:lnTo>
                    <a:lnTo>
                      <a:pt x="576" y="241"/>
                    </a:lnTo>
                    <a:lnTo>
                      <a:pt x="556" y="251"/>
                    </a:lnTo>
                    <a:lnTo>
                      <a:pt x="556" y="251"/>
                    </a:lnTo>
                    <a:lnTo>
                      <a:pt x="556" y="251"/>
                    </a:lnTo>
                    <a:lnTo>
                      <a:pt x="556" y="252"/>
                    </a:lnTo>
                    <a:lnTo>
                      <a:pt x="556" y="254"/>
                    </a:lnTo>
                    <a:lnTo>
                      <a:pt x="558" y="257"/>
                    </a:lnTo>
                    <a:lnTo>
                      <a:pt x="558" y="261"/>
                    </a:lnTo>
                    <a:lnTo>
                      <a:pt x="559" y="269"/>
                    </a:lnTo>
                    <a:lnTo>
                      <a:pt x="561" y="278"/>
                    </a:lnTo>
                    <a:lnTo>
                      <a:pt x="561" y="283"/>
                    </a:lnTo>
                    <a:lnTo>
                      <a:pt x="561" y="286"/>
                    </a:lnTo>
                    <a:lnTo>
                      <a:pt x="564" y="294"/>
                    </a:lnTo>
                    <a:lnTo>
                      <a:pt x="567" y="300"/>
                    </a:lnTo>
                    <a:lnTo>
                      <a:pt x="570" y="305"/>
                    </a:lnTo>
                    <a:lnTo>
                      <a:pt x="571" y="309"/>
                    </a:lnTo>
                    <a:lnTo>
                      <a:pt x="575" y="314"/>
                    </a:lnTo>
                    <a:lnTo>
                      <a:pt x="576" y="316"/>
                    </a:lnTo>
                    <a:lnTo>
                      <a:pt x="576" y="317"/>
                    </a:lnTo>
                    <a:lnTo>
                      <a:pt x="576" y="317"/>
                    </a:lnTo>
                    <a:lnTo>
                      <a:pt x="575" y="319"/>
                    </a:lnTo>
                    <a:lnTo>
                      <a:pt x="573" y="322"/>
                    </a:lnTo>
                    <a:lnTo>
                      <a:pt x="568" y="323"/>
                    </a:lnTo>
                    <a:lnTo>
                      <a:pt x="564" y="326"/>
                    </a:lnTo>
                    <a:lnTo>
                      <a:pt x="559" y="326"/>
                    </a:lnTo>
                    <a:lnTo>
                      <a:pt x="553" y="326"/>
                    </a:lnTo>
                    <a:lnTo>
                      <a:pt x="550" y="328"/>
                    </a:lnTo>
                    <a:lnTo>
                      <a:pt x="547" y="330"/>
                    </a:lnTo>
                    <a:lnTo>
                      <a:pt x="545" y="331"/>
                    </a:lnTo>
                    <a:lnTo>
                      <a:pt x="544" y="331"/>
                    </a:lnTo>
                    <a:lnTo>
                      <a:pt x="544" y="331"/>
                    </a:lnTo>
                    <a:lnTo>
                      <a:pt x="520" y="347"/>
                    </a:lnTo>
                    <a:lnTo>
                      <a:pt x="520" y="347"/>
                    </a:lnTo>
                    <a:lnTo>
                      <a:pt x="520" y="347"/>
                    </a:lnTo>
                    <a:lnTo>
                      <a:pt x="520" y="348"/>
                    </a:lnTo>
                    <a:lnTo>
                      <a:pt x="519" y="350"/>
                    </a:lnTo>
                    <a:lnTo>
                      <a:pt x="519" y="351"/>
                    </a:lnTo>
                    <a:lnTo>
                      <a:pt x="517" y="356"/>
                    </a:lnTo>
                    <a:lnTo>
                      <a:pt x="514" y="361"/>
                    </a:lnTo>
                    <a:lnTo>
                      <a:pt x="511" y="367"/>
                    </a:lnTo>
                    <a:lnTo>
                      <a:pt x="506" y="376"/>
                    </a:lnTo>
                    <a:lnTo>
                      <a:pt x="505" y="382"/>
                    </a:lnTo>
                    <a:lnTo>
                      <a:pt x="505" y="385"/>
                    </a:lnTo>
                    <a:lnTo>
                      <a:pt x="506" y="390"/>
                    </a:lnTo>
                    <a:lnTo>
                      <a:pt x="505" y="395"/>
                    </a:lnTo>
                    <a:lnTo>
                      <a:pt x="505" y="398"/>
                    </a:lnTo>
                    <a:lnTo>
                      <a:pt x="505" y="401"/>
                    </a:lnTo>
                    <a:lnTo>
                      <a:pt x="503" y="401"/>
                    </a:lnTo>
                    <a:lnTo>
                      <a:pt x="503" y="401"/>
                    </a:lnTo>
                    <a:lnTo>
                      <a:pt x="502" y="399"/>
                    </a:lnTo>
                    <a:lnTo>
                      <a:pt x="499" y="399"/>
                    </a:lnTo>
                    <a:lnTo>
                      <a:pt x="496" y="398"/>
                    </a:lnTo>
                    <a:lnTo>
                      <a:pt x="491" y="398"/>
                    </a:lnTo>
                    <a:lnTo>
                      <a:pt x="485" y="398"/>
                    </a:lnTo>
                    <a:lnTo>
                      <a:pt x="474" y="398"/>
                    </a:lnTo>
                    <a:lnTo>
                      <a:pt x="465" y="398"/>
                    </a:lnTo>
                    <a:lnTo>
                      <a:pt x="458" y="396"/>
                    </a:lnTo>
                    <a:lnTo>
                      <a:pt x="448" y="395"/>
                    </a:lnTo>
                    <a:lnTo>
                      <a:pt x="441" y="396"/>
                    </a:lnTo>
                    <a:lnTo>
                      <a:pt x="437" y="398"/>
                    </a:lnTo>
                    <a:lnTo>
                      <a:pt x="432" y="399"/>
                    </a:lnTo>
                    <a:lnTo>
                      <a:pt x="429" y="402"/>
                    </a:lnTo>
                    <a:lnTo>
                      <a:pt x="427" y="405"/>
                    </a:lnTo>
                    <a:lnTo>
                      <a:pt x="426" y="408"/>
                    </a:lnTo>
                    <a:lnTo>
                      <a:pt x="424" y="410"/>
                    </a:lnTo>
                    <a:lnTo>
                      <a:pt x="424" y="410"/>
                    </a:lnTo>
                    <a:lnTo>
                      <a:pt x="423" y="413"/>
                    </a:lnTo>
                    <a:lnTo>
                      <a:pt x="417" y="419"/>
                    </a:lnTo>
                    <a:lnTo>
                      <a:pt x="409" y="429"/>
                    </a:lnTo>
                    <a:lnTo>
                      <a:pt x="401" y="436"/>
                    </a:lnTo>
                    <a:lnTo>
                      <a:pt x="397" y="443"/>
                    </a:lnTo>
                    <a:lnTo>
                      <a:pt x="393" y="450"/>
                    </a:lnTo>
                    <a:lnTo>
                      <a:pt x="390" y="458"/>
                    </a:lnTo>
                    <a:lnTo>
                      <a:pt x="389" y="472"/>
                    </a:lnTo>
                    <a:lnTo>
                      <a:pt x="389" y="491"/>
                    </a:lnTo>
                    <a:lnTo>
                      <a:pt x="390" y="498"/>
                    </a:lnTo>
                    <a:lnTo>
                      <a:pt x="390" y="503"/>
                    </a:lnTo>
                    <a:lnTo>
                      <a:pt x="390" y="508"/>
                    </a:lnTo>
                    <a:lnTo>
                      <a:pt x="390" y="511"/>
                    </a:lnTo>
                    <a:lnTo>
                      <a:pt x="375" y="512"/>
                    </a:lnTo>
                    <a:lnTo>
                      <a:pt x="361" y="514"/>
                    </a:lnTo>
                    <a:lnTo>
                      <a:pt x="352" y="514"/>
                    </a:lnTo>
                    <a:lnTo>
                      <a:pt x="341" y="514"/>
                    </a:lnTo>
                    <a:lnTo>
                      <a:pt x="322" y="515"/>
                    </a:lnTo>
                    <a:lnTo>
                      <a:pt x="302" y="515"/>
                    </a:lnTo>
                    <a:lnTo>
                      <a:pt x="280" y="517"/>
                    </a:lnTo>
                    <a:lnTo>
                      <a:pt x="263" y="518"/>
                    </a:lnTo>
                    <a:lnTo>
                      <a:pt x="253" y="520"/>
                    </a:lnTo>
                    <a:lnTo>
                      <a:pt x="245" y="526"/>
                    </a:lnTo>
                    <a:lnTo>
                      <a:pt x="237" y="534"/>
                    </a:lnTo>
                    <a:lnTo>
                      <a:pt x="228" y="543"/>
                    </a:lnTo>
                    <a:lnTo>
                      <a:pt x="215" y="552"/>
                    </a:lnTo>
                    <a:lnTo>
                      <a:pt x="209" y="557"/>
                    </a:lnTo>
                    <a:lnTo>
                      <a:pt x="206" y="560"/>
                    </a:lnTo>
                    <a:lnTo>
                      <a:pt x="203" y="562"/>
                    </a:lnTo>
                    <a:lnTo>
                      <a:pt x="201" y="563"/>
                    </a:lnTo>
                    <a:lnTo>
                      <a:pt x="200" y="565"/>
                    </a:lnTo>
                    <a:lnTo>
                      <a:pt x="200" y="566"/>
                    </a:lnTo>
                    <a:lnTo>
                      <a:pt x="200" y="568"/>
                    </a:lnTo>
                    <a:lnTo>
                      <a:pt x="198" y="568"/>
                    </a:lnTo>
                    <a:lnTo>
                      <a:pt x="198" y="569"/>
                    </a:lnTo>
                    <a:lnTo>
                      <a:pt x="195" y="571"/>
                    </a:lnTo>
                    <a:lnTo>
                      <a:pt x="192" y="574"/>
                    </a:lnTo>
                    <a:lnTo>
                      <a:pt x="184" y="577"/>
                    </a:lnTo>
                    <a:lnTo>
                      <a:pt x="180" y="580"/>
                    </a:lnTo>
                    <a:lnTo>
                      <a:pt x="172" y="573"/>
                    </a:lnTo>
                    <a:lnTo>
                      <a:pt x="163" y="562"/>
                    </a:lnTo>
                    <a:lnTo>
                      <a:pt x="154" y="549"/>
                    </a:lnTo>
                    <a:lnTo>
                      <a:pt x="141" y="531"/>
                    </a:lnTo>
                    <a:lnTo>
                      <a:pt x="129" y="517"/>
                    </a:lnTo>
                    <a:lnTo>
                      <a:pt x="113" y="506"/>
                    </a:lnTo>
                    <a:lnTo>
                      <a:pt x="102" y="501"/>
                    </a:lnTo>
                    <a:lnTo>
                      <a:pt x="95" y="500"/>
                    </a:lnTo>
                    <a:lnTo>
                      <a:pt x="85" y="498"/>
                    </a:lnTo>
                    <a:lnTo>
                      <a:pt x="73" y="497"/>
                    </a:lnTo>
                    <a:lnTo>
                      <a:pt x="64" y="492"/>
                    </a:lnTo>
                    <a:lnTo>
                      <a:pt x="56" y="484"/>
                    </a:lnTo>
                    <a:lnTo>
                      <a:pt x="48" y="473"/>
                    </a:lnTo>
                    <a:lnTo>
                      <a:pt x="39" y="464"/>
                    </a:lnTo>
                    <a:lnTo>
                      <a:pt x="28" y="456"/>
                    </a:lnTo>
                    <a:lnTo>
                      <a:pt x="13" y="452"/>
                    </a:lnTo>
                    <a:lnTo>
                      <a:pt x="17" y="444"/>
                    </a:lnTo>
                    <a:lnTo>
                      <a:pt x="20" y="439"/>
                    </a:lnTo>
                    <a:lnTo>
                      <a:pt x="23" y="436"/>
                    </a:lnTo>
                    <a:lnTo>
                      <a:pt x="23" y="432"/>
                    </a:lnTo>
                    <a:lnTo>
                      <a:pt x="19" y="426"/>
                    </a:lnTo>
                    <a:lnTo>
                      <a:pt x="10" y="415"/>
                    </a:lnTo>
                    <a:lnTo>
                      <a:pt x="3" y="407"/>
                    </a:lnTo>
                    <a:lnTo>
                      <a:pt x="0" y="399"/>
                    </a:lnTo>
                    <a:lnTo>
                      <a:pt x="0" y="395"/>
                    </a:lnTo>
                    <a:lnTo>
                      <a:pt x="0" y="391"/>
                    </a:lnTo>
                    <a:lnTo>
                      <a:pt x="0" y="388"/>
                    </a:lnTo>
                    <a:lnTo>
                      <a:pt x="0" y="385"/>
                    </a:lnTo>
                    <a:lnTo>
                      <a:pt x="2" y="384"/>
                    </a:lnTo>
                    <a:lnTo>
                      <a:pt x="6" y="382"/>
                    </a:lnTo>
                    <a:lnTo>
                      <a:pt x="13" y="379"/>
                    </a:lnTo>
                    <a:lnTo>
                      <a:pt x="22" y="378"/>
                    </a:lnTo>
                    <a:lnTo>
                      <a:pt x="30" y="376"/>
                    </a:lnTo>
                    <a:lnTo>
                      <a:pt x="34" y="373"/>
                    </a:lnTo>
                    <a:lnTo>
                      <a:pt x="37" y="365"/>
                    </a:lnTo>
                    <a:lnTo>
                      <a:pt x="39" y="356"/>
                    </a:lnTo>
                    <a:lnTo>
                      <a:pt x="41" y="351"/>
                    </a:lnTo>
                    <a:lnTo>
                      <a:pt x="42" y="347"/>
                    </a:lnTo>
                    <a:lnTo>
                      <a:pt x="39" y="337"/>
                    </a:lnTo>
                    <a:lnTo>
                      <a:pt x="34" y="330"/>
                    </a:lnTo>
                    <a:lnTo>
                      <a:pt x="31" y="325"/>
                    </a:lnTo>
                    <a:lnTo>
                      <a:pt x="30" y="320"/>
                    </a:lnTo>
                    <a:lnTo>
                      <a:pt x="31" y="313"/>
                    </a:lnTo>
                    <a:lnTo>
                      <a:pt x="33" y="305"/>
                    </a:lnTo>
                    <a:lnTo>
                      <a:pt x="33" y="300"/>
                    </a:lnTo>
                    <a:lnTo>
                      <a:pt x="34" y="294"/>
                    </a:lnTo>
                    <a:lnTo>
                      <a:pt x="39" y="285"/>
                    </a:lnTo>
                    <a:lnTo>
                      <a:pt x="42" y="274"/>
                    </a:lnTo>
                    <a:lnTo>
                      <a:pt x="42" y="266"/>
                    </a:lnTo>
                    <a:lnTo>
                      <a:pt x="45" y="260"/>
                    </a:lnTo>
                    <a:lnTo>
                      <a:pt x="50" y="251"/>
                    </a:lnTo>
                    <a:lnTo>
                      <a:pt x="56" y="241"/>
                    </a:lnTo>
                    <a:lnTo>
                      <a:pt x="59" y="235"/>
                    </a:lnTo>
                    <a:lnTo>
                      <a:pt x="62" y="227"/>
                    </a:lnTo>
                    <a:lnTo>
                      <a:pt x="68" y="221"/>
                    </a:lnTo>
                    <a:lnTo>
                      <a:pt x="70" y="218"/>
                    </a:lnTo>
                    <a:lnTo>
                      <a:pt x="76" y="213"/>
                    </a:lnTo>
                    <a:lnTo>
                      <a:pt x="79" y="213"/>
                    </a:lnTo>
                    <a:lnTo>
                      <a:pt x="84" y="217"/>
                    </a:lnTo>
                    <a:lnTo>
                      <a:pt x="89" y="220"/>
                    </a:lnTo>
                    <a:lnTo>
                      <a:pt x="98" y="218"/>
                    </a:lnTo>
                    <a:lnTo>
                      <a:pt x="104" y="217"/>
                    </a:lnTo>
                    <a:lnTo>
                      <a:pt x="109" y="215"/>
                    </a:lnTo>
                    <a:lnTo>
                      <a:pt x="113" y="213"/>
                    </a:lnTo>
                    <a:lnTo>
                      <a:pt x="116" y="212"/>
                    </a:lnTo>
                    <a:lnTo>
                      <a:pt x="118" y="210"/>
                    </a:lnTo>
                    <a:lnTo>
                      <a:pt x="119" y="209"/>
                    </a:lnTo>
                    <a:lnTo>
                      <a:pt x="119" y="206"/>
                    </a:lnTo>
                    <a:lnTo>
                      <a:pt x="121" y="203"/>
                    </a:lnTo>
                    <a:lnTo>
                      <a:pt x="126" y="192"/>
                    </a:lnTo>
                    <a:lnTo>
                      <a:pt x="135" y="181"/>
                    </a:lnTo>
                    <a:lnTo>
                      <a:pt x="146" y="164"/>
                    </a:lnTo>
                    <a:lnTo>
                      <a:pt x="152" y="156"/>
                    </a:lnTo>
                    <a:lnTo>
                      <a:pt x="157" y="152"/>
                    </a:lnTo>
                    <a:lnTo>
                      <a:pt x="161" y="147"/>
                    </a:lnTo>
                    <a:lnTo>
                      <a:pt x="164" y="141"/>
                    </a:lnTo>
                    <a:lnTo>
                      <a:pt x="167" y="130"/>
                    </a:lnTo>
                    <a:lnTo>
                      <a:pt x="167" y="119"/>
                    </a:lnTo>
                    <a:lnTo>
                      <a:pt x="166" y="111"/>
                    </a:lnTo>
                    <a:lnTo>
                      <a:pt x="163" y="107"/>
                    </a:lnTo>
                    <a:lnTo>
                      <a:pt x="160" y="102"/>
                    </a:lnTo>
                    <a:lnTo>
                      <a:pt x="160" y="99"/>
                    </a:lnTo>
                    <a:lnTo>
                      <a:pt x="164" y="96"/>
                    </a:lnTo>
                    <a:lnTo>
                      <a:pt x="177" y="94"/>
                    </a:lnTo>
                    <a:lnTo>
                      <a:pt x="195" y="91"/>
                    </a:lnTo>
                    <a:lnTo>
                      <a:pt x="208" y="91"/>
                    </a:lnTo>
                    <a:lnTo>
                      <a:pt x="215" y="90"/>
                    </a:lnTo>
                    <a:lnTo>
                      <a:pt x="222" y="87"/>
                    </a:lnTo>
                    <a:lnTo>
                      <a:pt x="225" y="79"/>
                    </a:lnTo>
                    <a:lnTo>
                      <a:pt x="228" y="68"/>
                    </a:lnTo>
                    <a:lnTo>
                      <a:pt x="228" y="59"/>
                    </a:lnTo>
                    <a:lnTo>
                      <a:pt x="228" y="51"/>
                    </a:lnTo>
                    <a:lnTo>
                      <a:pt x="228" y="42"/>
                    </a:lnTo>
                    <a:lnTo>
                      <a:pt x="229" y="31"/>
                    </a:lnTo>
                    <a:lnTo>
                      <a:pt x="229" y="18"/>
                    </a:lnTo>
                    <a:lnTo>
                      <a:pt x="232" y="8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C9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7" name="Freeform 87"/>
              <p:cNvSpPr>
                <a:spLocks/>
              </p:cNvSpPr>
              <p:nvPr/>
            </p:nvSpPr>
            <p:spPr bwMode="auto">
              <a:xfrm>
                <a:off x="6390331" y="2023690"/>
                <a:ext cx="284728" cy="309595"/>
              </a:xfrm>
              <a:custGeom>
                <a:avLst/>
                <a:gdLst>
                  <a:gd name="T0" fmla="*/ 212 w 229"/>
                  <a:gd name="T1" fmla="*/ 6 h 249"/>
                  <a:gd name="T2" fmla="*/ 213 w 229"/>
                  <a:gd name="T3" fmla="*/ 15 h 249"/>
                  <a:gd name="T4" fmla="*/ 215 w 229"/>
                  <a:gd name="T5" fmla="*/ 35 h 249"/>
                  <a:gd name="T6" fmla="*/ 207 w 229"/>
                  <a:gd name="T7" fmla="*/ 58 h 249"/>
                  <a:gd name="T8" fmla="*/ 179 w 229"/>
                  <a:gd name="T9" fmla="*/ 68 h 249"/>
                  <a:gd name="T10" fmla="*/ 175 w 229"/>
                  <a:gd name="T11" fmla="*/ 69 h 249"/>
                  <a:gd name="T12" fmla="*/ 179 w 229"/>
                  <a:gd name="T13" fmla="*/ 71 h 249"/>
                  <a:gd name="T14" fmla="*/ 184 w 229"/>
                  <a:gd name="T15" fmla="*/ 72 h 249"/>
                  <a:gd name="T16" fmla="*/ 187 w 229"/>
                  <a:gd name="T17" fmla="*/ 106 h 249"/>
                  <a:gd name="T18" fmla="*/ 187 w 229"/>
                  <a:gd name="T19" fmla="*/ 114 h 249"/>
                  <a:gd name="T20" fmla="*/ 189 w 229"/>
                  <a:gd name="T21" fmla="*/ 114 h 249"/>
                  <a:gd name="T22" fmla="*/ 193 w 229"/>
                  <a:gd name="T23" fmla="*/ 119 h 249"/>
                  <a:gd name="T24" fmla="*/ 201 w 229"/>
                  <a:gd name="T25" fmla="*/ 133 h 249"/>
                  <a:gd name="T26" fmla="*/ 209 w 229"/>
                  <a:gd name="T27" fmla="*/ 142 h 249"/>
                  <a:gd name="T28" fmla="*/ 229 w 229"/>
                  <a:gd name="T29" fmla="*/ 171 h 249"/>
                  <a:gd name="T30" fmla="*/ 227 w 229"/>
                  <a:gd name="T31" fmla="*/ 184 h 249"/>
                  <a:gd name="T32" fmla="*/ 226 w 229"/>
                  <a:gd name="T33" fmla="*/ 190 h 249"/>
                  <a:gd name="T34" fmla="*/ 220 w 229"/>
                  <a:gd name="T35" fmla="*/ 221 h 249"/>
                  <a:gd name="T36" fmla="*/ 189 w 229"/>
                  <a:gd name="T37" fmla="*/ 238 h 249"/>
                  <a:gd name="T38" fmla="*/ 164 w 229"/>
                  <a:gd name="T39" fmla="*/ 244 h 249"/>
                  <a:gd name="T40" fmla="*/ 124 w 229"/>
                  <a:gd name="T41" fmla="*/ 249 h 249"/>
                  <a:gd name="T42" fmla="*/ 108 w 229"/>
                  <a:gd name="T43" fmla="*/ 243 h 249"/>
                  <a:gd name="T44" fmla="*/ 87 w 229"/>
                  <a:gd name="T45" fmla="*/ 216 h 249"/>
                  <a:gd name="T46" fmla="*/ 80 w 229"/>
                  <a:gd name="T47" fmla="*/ 202 h 249"/>
                  <a:gd name="T48" fmla="*/ 73 w 229"/>
                  <a:gd name="T49" fmla="*/ 201 h 249"/>
                  <a:gd name="T50" fmla="*/ 63 w 229"/>
                  <a:gd name="T51" fmla="*/ 198 h 249"/>
                  <a:gd name="T52" fmla="*/ 25 w 229"/>
                  <a:gd name="T53" fmla="*/ 198 h 249"/>
                  <a:gd name="T54" fmla="*/ 17 w 229"/>
                  <a:gd name="T55" fmla="*/ 192 h 249"/>
                  <a:gd name="T56" fmla="*/ 21 w 229"/>
                  <a:gd name="T57" fmla="*/ 164 h 249"/>
                  <a:gd name="T58" fmla="*/ 48 w 229"/>
                  <a:gd name="T59" fmla="*/ 127 h 249"/>
                  <a:gd name="T60" fmla="*/ 62 w 229"/>
                  <a:gd name="T61" fmla="*/ 113 h 249"/>
                  <a:gd name="T62" fmla="*/ 52 w 229"/>
                  <a:gd name="T63" fmla="*/ 94 h 249"/>
                  <a:gd name="T64" fmla="*/ 48 w 229"/>
                  <a:gd name="T65" fmla="*/ 88 h 249"/>
                  <a:gd name="T66" fmla="*/ 46 w 229"/>
                  <a:gd name="T67" fmla="*/ 88 h 249"/>
                  <a:gd name="T68" fmla="*/ 6 w 229"/>
                  <a:gd name="T69" fmla="*/ 77 h 249"/>
                  <a:gd name="T70" fmla="*/ 3 w 229"/>
                  <a:gd name="T71" fmla="*/ 72 h 249"/>
                  <a:gd name="T72" fmla="*/ 12 w 229"/>
                  <a:gd name="T73" fmla="*/ 63 h 249"/>
                  <a:gd name="T74" fmla="*/ 18 w 229"/>
                  <a:gd name="T75" fmla="*/ 57 h 249"/>
                  <a:gd name="T76" fmla="*/ 20 w 229"/>
                  <a:gd name="T77" fmla="*/ 54 h 249"/>
                  <a:gd name="T78" fmla="*/ 26 w 229"/>
                  <a:gd name="T79" fmla="*/ 49 h 249"/>
                  <a:gd name="T80" fmla="*/ 48 w 229"/>
                  <a:gd name="T81" fmla="*/ 32 h 249"/>
                  <a:gd name="T82" fmla="*/ 73 w 229"/>
                  <a:gd name="T83" fmla="*/ 9 h 249"/>
                  <a:gd name="T84" fmla="*/ 122 w 229"/>
                  <a:gd name="T85" fmla="*/ 4 h 249"/>
                  <a:gd name="T86" fmla="*/ 172 w 229"/>
                  <a:gd name="T87" fmla="*/ 3 h 249"/>
                  <a:gd name="T88" fmla="*/ 210 w 229"/>
                  <a:gd name="T89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249">
                    <a:moveTo>
                      <a:pt x="210" y="0"/>
                    </a:moveTo>
                    <a:lnTo>
                      <a:pt x="212" y="3"/>
                    </a:lnTo>
                    <a:lnTo>
                      <a:pt x="212" y="6"/>
                    </a:lnTo>
                    <a:lnTo>
                      <a:pt x="212" y="7"/>
                    </a:lnTo>
                    <a:lnTo>
                      <a:pt x="213" y="10"/>
                    </a:lnTo>
                    <a:lnTo>
                      <a:pt x="213" y="15"/>
                    </a:lnTo>
                    <a:lnTo>
                      <a:pt x="215" y="24"/>
                    </a:lnTo>
                    <a:lnTo>
                      <a:pt x="215" y="29"/>
                    </a:lnTo>
                    <a:lnTo>
                      <a:pt x="215" y="35"/>
                    </a:lnTo>
                    <a:lnTo>
                      <a:pt x="213" y="43"/>
                    </a:lnTo>
                    <a:lnTo>
                      <a:pt x="212" y="52"/>
                    </a:lnTo>
                    <a:lnTo>
                      <a:pt x="207" y="58"/>
                    </a:lnTo>
                    <a:lnTo>
                      <a:pt x="196" y="62"/>
                    </a:lnTo>
                    <a:lnTo>
                      <a:pt x="184" y="66"/>
                    </a:lnTo>
                    <a:lnTo>
                      <a:pt x="179" y="68"/>
                    </a:lnTo>
                    <a:lnTo>
                      <a:pt x="176" y="69"/>
                    </a:lnTo>
                    <a:lnTo>
                      <a:pt x="175" y="69"/>
                    </a:lnTo>
                    <a:lnTo>
                      <a:pt x="175" y="69"/>
                    </a:lnTo>
                    <a:lnTo>
                      <a:pt x="176" y="69"/>
                    </a:lnTo>
                    <a:lnTo>
                      <a:pt x="176" y="69"/>
                    </a:lnTo>
                    <a:lnTo>
                      <a:pt x="179" y="71"/>
                    </a:lnTo>
                    <a:lnTo>
                      <a:pt x="181" y="71"/>
                    </a:lnTo>
                    <a:lnTo>
                      <a:pt x="182" y="71"/>
                    </a:lnTo>
                    <a:lnTo>
                      <a:pt x="184" y="72"/>
                    </a:lnTo>
                    <a:lnTo>
                      <a:pt x="184" y="74"/>
                    </a:lnTo>
                    <a:lnTo>
                      <a:pt x="184" y="88"/>
                    </a:lnTo>
                    <a:lnTo>
                      <a:pt x="187" y="106"/>
                    </a:lnTo>
                    <a:lnTo>
                      <a:pt x="187" y="111"/>
                    </a:lnTo>
                    <a:lnTo>
                      <a:pt x="187" y="113"/>
                    </a:lnTo>
                    <a:lnTo>
                      <a:pt x="187" y="114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3" y="119"/>
                    </a:lnTo>
                    <a:lnTo>
                      <a:pt x="198" y="125"/>
                    </a:lnTo>
                    <a:lnTo>
                      <a:pt x="200" y="130"/>
                    </a:lnTo>
                    <a:lnTo>
                      <a:pt x="201" y="133"/>
                    </a:lnTo>
                    <a:lnTo>
                      <a:pt x="204" y="136"/>
                    </a:lnTo>
                    <a:lnTo>
                      <a:pt x="206" y="139"/>
                    </a:lnTo>
                    <a:lnTo>
                      <a:pt x="209" y="142"/>
                    </a:lnTo>
                    <a:lnTo>
                      <a:pt x="220" y="154"/>
                    </a:lnTo>
                    <a:lnTo>
                      <a:pt x="227" y="167"/>
                    </a:lnTo>
                    <a:lnTo>
                      <a:pt x="229" y="171"/>
                    </a:lnTo>
                    <a:lnTo>
                      <a:pt x="229" y="176"/>
                    </a:lnTo>
                    <a:lnTo>
                      <a:pt x="229" y="181"/>
                    </a:lnTo>
                    <a:lnTo>
                      <a:pt x="227" y="184"/>
                    </a:lnTo>
                    <a:lnTo>
                      <a:pt x="227" y="187"/>
                    </a:lnTo>
                    <a:lnTo>
                      <a:pt x="227" y="188"/>
                    </a:lnTo>
                    <a:lnTo>
                      <a:pt x="226" y="190"/>
                    </a:lnTo>
                    <a:lnTo>
                      <a:pt x="224" y="198"/>
                    </a:lnTo>
                    <a:lnTo>
                      <a:pt x="223" y="209"/>
                    </a:lnTo>
                    <a:lnTo>
                      <a:pt x="220" y="221"/>
                    </a:lnTo>
                    <a:lnTo>
                      <a:pt x="213" y="232"/>
                    </a:lnTo>
                    <a:lnTo>
                      <a:pt x="204" y="236"/>
                    </a:lnTo>
                    <a:lnTo>
                      <a:pt x="189" y="238"/>
                    </a:lnTo>
                    <a:lnTo>
                      <a:pt x="179" y="240"/>
                    </a:lnTo>
                    <a:lnTo>
                      <a:pt x="172" y="241"/>
                    </a:lnTo>
                    <a:lnTo>
                      <a:pt x="164" y="244"/>
                    </a:lnTo>
                    <a:lnTo>
                      <a:pt x="152" y="246"/>
                    </a:lnTo>
                    <a:lnTo>
                      <a:pt x="136" y="249"/>
                    </a:lnTo>
                    <a:lnTo>
                      <a:pt x="124" y="249"/>
                    </a:lnTo>
                    <a:lnTo>
                      <a:pt x="116" y="249"/>
                    </a:lnTo>
                    <a:lnTo>
                      <a:pt x="111" y="247"/>
                    </a:lnTo>
                    <a:lnTo>
                      <a:pt x="108" y="243"/>
                    </a:lnTo>
                    <a:lnTo>
                      <a:pt x="104" y="235"/>
                    </a:lnTo>
                    <a:lnTo>
                      <a:pt x="96" y="226"/>
                    </a:lnTo>
                    <a:lnTo>
                      <a:pt x="87" y="216"/>
                    </a:lnTo>
                    <a:lnTo>
                      <a:pt x="82" y="209"/>
                    </a:lnTo>
                    <a:lnTo>
                      <a:pt x="80" y="204"/>
                    </a:lnTo>
                    <a:lnTo>
                      <a:pt x="80" y="202"/>
                    </a:lnTo>
                    <a:lnTo>
                      <a:pt x="80" y="201"/>
                    </a:lnTo>
                    <a:lnTo>
                      <a:pt x="77" y="201"/>
                    </a:lnTo>
                    <a:lnTo>
                      <a:pt x="73" y="201"/>
                    </a:lnTo>
                    <a:lnTo>
                      <a:pt x="69" y="199"/>
                    </a:lnTo>
                    <a:lnTo>
                      <a:pt x="65" y="199"/>
                    </a:lnTo>
                    <a:lnTo>
                      <a:pt x="63" y="198"/>
                    </a:lnTo>
                    <a:lnTo>
                      <a:pt x="62" y="198"/>
                    </a:lnTo>
                    <a:lnTo>
                      <a:pt x="29" y="198"/>
                    </a:lnTo>
                    <a:lnTo>
                      <a:pt x="25" y="198"/>
                    </a:lnTo>
                    <a:lnTo>
                      <a:pt x="20" y="198"/>
                    </a:lnTo>
                    <a:lnTo>
                      <a:pt x="17" y="198"/>
                    </a:lnTo>
                    <a:lnTo>
                      <a:pt x="17" y="192"/>
                    </a:lnTo>
                    <a:lnTo>
                      <a:pt x="18" y="185"/>
                    </a:lnTo>
                    <a:lnTo>
                      <a:pt x="20" y="178"/>
                    </a:lnTo>
                    <a:lnTo>
                      <a:pt x="21" y="164"/>
                    </a:lnTo>
                    <a:lnTo>
                      <a:pt x="26" y="150"/>
                    </a:lnTo>
                    <a:lnTo>
                      <a:pt x="34" y="137"/>
                    </a:lnTo>
                    <a:lnTo>
                      <a:pt x="48" y="127"/>
                    </a:lnTo>
                    <a:lnTo>
                      <a:pt x="57" y="120"/>
                    </a:lnTo>
                    <a:lnTo>
                      <a:pt x="62" y="117"/>
                    </a:lnTo>
                    <a:lnTo>
                      <a:pt x="62" y="113"/>
                    </a:lnTo>
                    <a:lnTo>
                      <a:pt x="60" y="108"/>
                    </a:lnTo>
                    <a:lnTo>
                      <a:pt x="54" y="99"/>
                    </a:lnTo>
                    <a:lnTo>
                      <a:pt x="52" y="94"/>
                    </a:lnTo>
                    <a:lnTo>
                      <a:pt x="49" y="91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8" y="89"/>
                    </a:lnTo>
                    <a:lnTo>
                      <a:pt x="48" y="89"/>
                    </a:lnTo>
                    <a:lnTo>
                      <a:pt x="6" y="77"/>
                    </a:lnTo>
                    <a:lnTo>
                      <a:pt x="6" y="75"/>
                    </a:lnTo>
                    <a:lnTo>
                      <a:pt x="4" y="74"/>
                    </a:lnTo>
                    <a:lnTo>
                      <a:pt x="3" y="72"/>
                    </a:lnTo>
                    <a:lnTo>
                      <a:pt x="0" y="69"/>
                    </a:lnTo>
                    <a:lnTo>
                      <a:pt x="4" y="66"/>
                    </a:lnTo>
                    <a:lnTo>
                      <a:pt x="12" y="63"/>
                    </a:lnTo>
                    <a:lnTo>
                      <a:pt x="15" y="60"/>
                    </a:lnTo>
                    <a:lnTo>
                      <a:pt x="18" y="58"/>
                    </a:lnTo>
                    <a:lnTo>
                      <a:pt x="18" y="57"/>
                    </a:lnTo>
                    <a:lnTo>
                      <a:pt x="20" y="57"/>
                    </a:lnTo>
                    <a:lnTo>
                      <a:pt x="20" y="55"/>
                    </a:lnTo>
                    <a:lnTo>
                      <a:pt x="20" y="54"/>
                    </a:lnTo>
                    <a:lnTo>
                      <a:pt x="21" y="52"/>
                    </a:lnTo>
                    <a:lnTo>
                      <a:pt x="23" y="51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5" y="41"/>
                    </a:lnTo>
                    <a:lnTo>
                      <a:pt x="48" y="32"/>
                    </a:lnTo>
                    <a:lnTo>
                      <a:pt x="57" y="23"/>
                    </a:lnTo>
                    <a:lnTo>
                      <a:pt x="65" y="15"/>
                    </a:lnTo>
                    <a:lnTo>
                      <a:pt x="73" y="9"/>
                    </a:lnTo>
                    <a:lnTo>
                      <a:pt x="83" y="7"/>
                    </a:lnTo>
                    <a:lnTo>
                      <a:pt x="100" y="6"/>
                    </a:lnTo>
                    <a:lnTo>
                      <a:pt x="122" y="4"/>
                    </a:lnTo>
                    <a:lnTo>
                      <a:pt x="142" y="4"/>
                    </a:lnTo>
                    <a:lnTo>
                      <a:pt x="161" y="3"/>
                    </a:lnTo>
                    <a:lnTo>
                      <a:pt x="172" y="3"/>
                    </a:lnTo>
                    <a:lnTo>
                      <a:pt x="181" y="3"/>
                    </a:lnTo>
                    <a:lnTo>
                      <a:pt x="195" y="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9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8" name="Freeform 88"/>
              <p:cNvSpPr>
                <a:spLocks noEditPoints="1"/>
              </p:cNvSpPr>
              <p:nvPr/>
            </p:nvSpPr>
            <p:spPr bwMode="auto">
              <a:xfrm>
                <a:off x="5782331" y="1497752"/>
                <a:ext cx="468744" cy="452580"/>
              </a:xfrm>
              <a:custGeom>
                <a:avLst/>
                <a:gdLst>
                  <a:gd name="T0" fmla="*/ 145 w 377"/>
                  <a:gd name="T1" fmla="*/ 225 h 364"/>
                  <a:gd name="T2" fmla="*/ 148 w 377"/>
                  <a:gd name="T3" fmla="*/ 268 h 364"/>
                  <a:gd name="T4" fmla="*/ 147 w 377"/>
                  <a:gd name="T5" fmla="*/ 277 h 364"/>
                  <a:gd name="T6" fmla="*/ 202 w 377"/>
                  <a:gd name="T7" fmla="*/ 276 h 364"/>
                  <a:gd name="T8" fmla="*/ 244 w 377"/>
                  <a:gd name="T9" fmla="*/ 260 h 364"/>
                  <a:gd name="T10" fmla="*/ 227 w 377"/>
                  <a:gd name="T11" fmla="*/ 212 h 364"/>
                  <a:gd name="T12" fmla="*/ 167 w 377"/>
                  <a:gd name="T13" fmla="*/ 206 h 364"/>
                  <a:gd name="T14" fmla="*/ 103 w 377"/>
                  <a:gd name="T15" fmla="*/ 6 h 364"/>
                  <a:gd name="T16" fmla="*/ 113 w 377"/>
                  <a:gd name="T17" fmla="*/ 12 h 364"/>
                  <a:gd name="T18" fmla="*/ 111 w 377"/>
                  <a:gd name="T19" fmla="*/ 31 h 364"/>
                  <a:gd name="T20" fmla="*/ 99 w 377"/>
                  <a:gd name="T21" fmla="*/ 47 h 364"/>
                  <a:gd name="T22" fmla="*/ 136 w 377"/>
                  <a:gd name="T23" fmla="*/ 79 h 364"/>
                  <a:gd name="T24" fmla="*/ 206 w 377"/>
                  <a:gd name="T25" fmla="*/ 88 h 364"/>
                  <a:gd name="T26" fmla="*/ 221 w 377"/>
                  <a:gd name="T27" fmla="*/ 68 h 364"/>
                  <a:gd name="T28" fmla="*/ 233 w 377"/>
                  <a:gd name="T29" fmla="*/ 60 h 364"/>
                  <a:gd name="T30" fmla="*/ 250 w 377"/>
                  <a:gd name="T31" fmla="*/ 60 h 364"/>
                  <a:gd name="T32" fmla="*/ 255 w 377"/>
                  <a:gd name="T33" fmla="*/ 74 h 364"/>
                  <a:gd name="T34" fmla="*/ 250 w 377"/>
                  <a:gd name="T35" fmla="*/ 88 h 364"/>
                  <a:gd name="T36" fmla="*/ 238 w 377"/>
                  <a:gd name="T37" fmla="*/ 102 h 364"/>
                  <a:gd name="T38" fmla="*/ 283 w 377"/>
                  <a:gd name="T39" fmla="*/ 124 h 364"/>
                  <a:gd name="T40" fmla="*/ 317 w 377"/>
                  <a:gd name="T41" fmla="*/ 124 h 364"/>
                  <a:gd name="T42" fmla="*/ 354 w 377"/>
                  <a:gd name="T43" fmla="*/ 124 h 364"/>
                  <a:gd name="T44" fmla="*/ 377 w 377"/>
                  <a:gd name="T45" fmla="*/ 133 h 364"/>
                  <a:gd name="T46" fmla="*/ 354 w 377"/>
                  <a:gd name="T47" fmla="*/ 172 h 364"/>
                  <a:gd name="T48" fmla="*/ 342 w 377"/>
                  <a:gd name="T49" fmla="*/ 212 h 364"/>
                  <a:gd name="T50" fmla="*/ 343 w 377"/>
                  <a:gd name="T51" fmla="*/ 242 h 364"/>
                  <a:gd name="T52" fmla="*/ 346 w 377"/>
                  <a:gd name="T53" fmla="*/ 277 h 364"/>
                  <a:gd name="T54" fmla="*/ 315 w 377"/>
                  <a:gd name="T55" fmla="*/ 294 h 364"/>
                  <a:gd name="T56" fmla="*/ 309 w 377"/>
                  <a:gd name="T57" fmla="*/ 307 h 364"/>
                  <a:gd name="T58" fmla="*/ 332 w 377"/>
                  <a:gd name="T59" fmla="*/ 344 h 364"/>
                  <a:gd name="T60" fmla="*/ 315 w 377"/>
                  <a:gd name="T61" fmla="*/ 362 h 364"/>
                  <a:gd name="T62" fmla="*/ 275 w 377"/>
                  <a:gd name="T63" fmla="*/ 364 h 364"/>
                  <a:gd name="T64" fmla="*/ 206 w 377"/>
                  <a:gd name="T65" fmla="*/ 359 h 364"/>
                  <a:gd name="T66" fmla="*/ 187 w 377"/>
                  <a:gd name="T67" fmla="*/ 342 h 364"/>
                  <a:gd name="T68" fmla="*/ 148 w 377"/>
                  <a:gd name="T69" fmla="*/ 307 h 364"/>
                  <a:gd name="T70" fmla="*/ 134 w 377"/>
                  <a:gd name="T71" fmla="*/ 288 h 364"/>
                  <a:gd name="T72" fmla="*/ 113 w 377"/>
                  <a:gd name="T73" fmla="*/ 257 h 364"/>
                  <a:gd name="T74" fmla="*/ 108 w 377"/>
                  <a:gd name="T75" fmla="*/ 242 h 364"/>
                  <a:gd name="T76" fmla="*/ 79 w 377"/>
                  <a:gd name="T77" fmla="*/ 229 h 364"/>
                  <a:gd name="T78" fmla="*/ 72 w 377"/>
                  <a:gd name="T79" fmla="*/ 220 h 364"/>
                  <a:gd name="T80" fmla="*/ 55 w 377"/>
                  <a:gd name="T81" fmla="*/ 195 h 364"/>
                  <a:gd name="T82" fmla="*/ 46 w 377"/>
                  <a:gd name="T83" fmla="*/ 194 h 364"/>
                  <a:gd name="T84" fmla="*/ 4 w 377"/>
                  <a:gd name="T85" fmla="*/ 189 h 364"/>
                  <a:gd name="T86" fmla="*/ 0 w 377"/>
                  <a:gd name="T87" fmla="*/ 170 h 364"/>
                  <a:gd name="T88" fmla="*/ 6 w 377"/>
                  <a:gd name="T89" fmla="*/ 150 h 364"/>
                  <a:gd name="T90" fmla="*/ 31 w 377"/>
                  <a:gd name="T91" fmla="*/ 156 h 364"/>
                  <a:gd name="T92" fmla="*/ 91 w 377"/>
                  <a:gd name="T93" fmla="*/ 158 h 364"/>
                  <a:gd name="T94" fmla="*/ 99 w 377"/>
                  <a:gd name="T95" fmla="*/ 146 h 364"/>
                  <a:gd name="T96" fmla="*/ 91 w 377"/>
                  <a:gd name="T97" fmla="*/ 125 h 364"/>
                  <a:gd name="T98" fmla="*/ 66 w 377"/>
                  <a:gd name="T99" fmla="*/ 87 h 364"/>
                  <a:gd name="T100" fmla="*/ 63 w 377"/>
                  <a:gd name="T101" fmla="*/ 84 h 364"/>
                  <a:gd name="T102" fmla="*/ 66 w 377"/>
                  <a:gd name="T103" fmla="*/ 91 h 364"/>
                  <a:gd name="T104" fmla="*/ 55 w 377"/>
                  <a:gd name="T105" fmla="*/ 88 h 364"/>
                  <a:gd name="T106" fmla="*/ 43 w 377"/>
                  <a:gd name="T107" fmla="*/ 74 h 364"/>
                  <a:gd name="T108" fmla="*/ 41 w 377"/>
                  <a:gd name="T109" fmla="*/ 59 h 364"/>
                  <a:gd name="T110" fmla="*/ 38 w 377"/>
                  <a:gd name="T111" fmla="*/ 29 h 364"/>
                  <a:gd name="T112" fmla="*/ 77 w 377"/>
                  <a:gd name="T113" fmla="*/ 17 h 364"/>
                  <a:gd name="T114" fmla="*/ 83 w 377"/>
                  <a:gd name="T115" fmla="*/ 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7" h="364">
                    <a:moveTo>
                      <a:pt x="167" y="206"/>
                    </a:moveTo>
                    <a:lnTo>
                      <a:pt x="158" y="207"/>
                    </a:lnTo>
                    <a:lnTo>
                      <a:pt x="153" y="212"/>
                    </a:lnTo>
                    <a:lnTo>
                      <a:pt x="148" y="218"/>
                    </a:lnTo>
                    <a:lnTo>
                      <a:pt x="145" y="225"/>
                    </a:lnTo>
                    <a:lnTo>
                      <a:pt x="142" y="229"/>
                    </a:lnTo>
                    <a:lnTo>
                      <a:pt x="141" y="235"/>
                    </a:lnTo>
                    <a:lnTo>
                      <a:pt x="144" y="245"/>
                    </a:lnTo>
                    <a:lnTo>
                      <a:pt x="147" y="257"/>
                    </a:lnTo>
                    <a:lnTo>
                      <a:pt x="148" y="268"/>
                    </a:lnTo>
                    <a:lnTo>
                      <a:pt x="145" y="276"/>
                    </a:lnTo>
                    <a:lnTo>
                      <a:pt x="144" y="280"/>
                    </a:lnTo>
                    <a:lnTo>
                      <a:pt x="144" y="280"/>
                    </a:lnTo>
                    <a:lnTo>
                      <a:pt x="145" y="279"/>
                    </a:lnTo>
                    <a:lnTo>
                      <a:pt x="147" y="277"/>
                    </a:lnTo>
                    <a:lnTo>
                      <a:pt x="151" y="276"/>
                    </a:lnTo>
                    <a:lnTo>
                      <a:pt x="158" y="274"/>
                    </a:lnTo>
                    <a:lnTo>
                      <a:pt x="170" y="274"/>
                    </a:lnTo>
                    <a:lnTo>
                      <a:pt x="184" y="274"/>
                    </a:lnTo>
                    <a:lnTo>
                      <a:pt x="202" y="276"/>
                    </a:lnTo>
                    <a:lnTo>
                      <a:pt x="223" y="274"/>
                    </a:lnTo>
                    <a:lnTo>
                      <a:pt x="235" y="273"/>
                    </a:lnTo>
                    <a:lnTo>
                      <a:pt x="241" y="269"/>
                    </a:lnTo>
                    <a:lnTo>
                      <a:pt x="243" y="266"/>
                    </a:lnTo>
                    <a:lnTo>
                      <a:pt x="244" y="260"/>
                    </a:lnTo>
                    <a:lnTo>
                      <a:pt x="244" y="252"/>
                    </a:lnTo>
                    <a:lnTo>
                      <a:pt x="241" y="242"/>
                    </a:lnTo>
                    <a:lnTo>
                      <a:pt x="237" y="229"/>
                    </a:lnTo>
                    <a:lnTo>
                      <a:pt x="233" y="218"/>
                    </a:lnTo>
                    <a:lnTo>
                      <a:pt x="227" y="212"/>
                    </a:lnTo>
                    <a:lnTo>
                      <a:pt x="216" y="211"/>
                    </a:lnTo>
                    <a:lnTo>
                      <a:pt x="206" y="211"/>
                    </a:lnTo>
                    <a:lnTo>
                      <a:pt x="192" y="207"/>
                    </a:lnTo>
                    <a:lnTo>
                      <a:pt x="179" y="206"/>
                    </a:lnTo>
                    <a:lnTo>
                      <a:pt x="167" y="206"/>
                    </a:lnTo>
                    <a:close/>
                    <a:moveTo>
                      <a:pt x="86" y="0"/>
                    </a:moveTo>
                    <a:lnTo>
                      <a:pt x="89" y="0"/>
                    </a:lnTo>
                    <a:lnTo>
                      <a:pt x="94" y="2"/>
                    </a:lnTo>
                    <a:lnTo>
                      <a:pt x="100" y="5"/>
                    </a:lnTo>
                    <a:lnTo>
                      <a:pt x="103" y="6"/>
                    </a:lnTo>
                    <a:lnTo>
                      <a:pt x="106" y="6"/>
                    </a:lnTo>
                    <a:lnTo>
                      <a:pt x="110" y="8"/>
                    </a:lnTo>
                    <a:lnTo>
                      <a:pt x="111" y="8"/>
                    </a:lnTo>
                    <a:lnTo>
                      <a:pt x="111" y="9"/>
                    </a:lnTo>
                    <a:lnTo>
                      <a:pt x="113" y="12"/>
                    </a:lnTo>
                    <a:lnTo>
                      <a:pt x="113" y="16"/>
                    </a:lnTo>
                    <a:lnTo>
                      <a:pt x="113" y="22"/>
                    </a:lnTo>
                    <a:lnTo>
                      <a:pt x="113" y="26"/>
                    </a:lnTo>
                    <a:lnTo>
                      <a:pt x="111" y="29"/>
                    </a:lnTo>
                    <a:lnTo>
                      <a:pt x="111" y="31"/>
                    </a:lnTo>
                    <a:lnTo>
                      <a:pt x="108" y="34"/>
                    </a:lnTo>
                    <a:lnTo>
                      <a:pt x="105" y="37"/>
                    </a:lnTo>
                    <a:lnTo>
                      <a:pt x="102" y="40"/>
                    </a:lnTo>
                    <a:lnTo>
                      <a:pt x="99" y="43"/>
                    </a:lnTo>
                    <a:lnTo>
                      <a:pt x="99" y="47"/>
                    </a:lnTo>
                    <a:lnTo>
                      <a:pt x="100" y="51"/>
                    </a:lnTo>
                    <a:lnTo>
                      <a:pt x="105" y="56"/>
                    </a:lnTo>
                    <a:lnTo>
                      <a:pt x="114" y="64"/>
                    </a:lnTo>
                    <a:lnTo>
                      <a:pt x="124" y="71"/>
                    </a:lnTo>
                    <a:lnTo>
                      <a:pt x="136" y="79"/>
                    </a:lnTo>
                    <a:lnTo>
                      <a:pt x="148" y="84"/>
                    </a:lnTo>
                    <a:lnTo>
                      <a:pt x="161" y="85"/>
                    </a:lnTo>
                    <a:lnTo>
                      <a:pt x="178" y="87"/>
                    </a:lnTo>
                    <a:lnTo>
                      <a:pt x="195" y="90"/>
                    </a:lnTo>
                    <a:lnTo>
                      <a:pt x="206" y="88"/>
                    </a:lnTo>
                    <a:lnTo>
                      <a:pt x="215" y="84"/>
                    </a:lnTo>
                    <a:lnTo>
                      <a:pt x="219" y="76"/>
                    </a:lnTo>
                    <a:lnTo>
                      <a:pt x="221" y="73"/>
                    </a:lnTo>
                    <a:lnTo>
                      <a:pt x="221" y="70"/>
                    </a:lnTo>
                    <a:lnTo>
                      <a:pt x="221" y="68"/>
                    </a:lnTo>
                    <a:lnTo>
                      <a:pt x="221" y="65"/>
                    </a:lnTo>
                    <a:lnTo>
                      <a:pt x="221" y="64"/>
                    </a:lnTo>
                    <a:lnTo>
                      <a:pt x="224" y="62"/>
                    </a:lnTo>
                    <a:lnTo>
                      <a:pt x="227" y="62"/>
                    </a:lnTo>
                    <a:lnTo>
                      <a:pt x="233" y="60"/>
                    </a:lnTo>
                    <a:lnTo>
                      <a:pt x="238" y="59"/>
                    </a:lnTo>
                    <a:lnTo>
                      <a:pt x="241" y="57"/>
                    </a:lnTo>
                    <a:lnTo>
                      <a:pt x="244" y="57"/>
                    </a:lnTo>
                    <a:lnTo>
                      <a:pt x="247" y="59"/>
                    </a:lnTo>
                    <a:lnTo>
                      <a:pt x="250" y="60"/>
                    </a:lnTo>
                    <a:lnTo>
                      <a:pt x="255" y="60"/>
                    </a:lnTo>
                    <a:lnTo>
                      <a:pt x="260" y="60"/>
                    </a:lnTo>
                    <a:lnTo>
                      <a:pt x="257" y="65"/>
                    </a:lnTo>
                    <a:lnTo>
                      <a:pt x="255" y="70"/>
                    </a:lnTo>
                    <a:lnTo>
                      <a:pt x="255" y="74"/>
                    </a:lnTo>
                    <a:lnTo>
                      <a:pt x="255" y="82"/>
                    </a:lnTo>
                    <a:lnTo>
                      <a:pt x="255" y="85"/>
                    </a:lnTo>
                    <a:lnTo>
                      <a:pt x="255" y="87"/>
                    </a:lnTo>
                    <a:lnTo>
                      <a:pt x="254" y="87"/>
                    </a:lnTo>
                    <a:lnTo>
                      <a:pt x="250" y="88"/>
                    </a:lnTo>
                    <a:lnTo>
                      <a:pt x="249" y="88"/>
                    </a:lnTo>
                    <a:lnTo>
                      <a:pt x="247" y="90"/>
                    </a:lnTo>
                    <a:lnTo>
                      <a:pt x="244" y="91"/>
                    </a:lnTo>
                    <a:lnTo>
                      <a:pt x="243" y="95"/>
                    </a:lnTo>
                    <a:lnTo>
                      <a:pt x="238" y="102"/>
                    </a:lnTo>
                    <a:lnTo>
                      <a:pt x="237" y="108"/>
                    </a:lnTo>
                    <a:lnTo>
                      <a:pt x="240" y="115"/>
                    </a:lnTo>
                    <a:lnTo>
                      <a:pt x="249" y="119"/>
                    </a:lnTo>
                    <a:lnTo>
                      <a:pt x="267" y="124"/>
                    </a:lnTo>
                    <a:lnTo>
                      <a:pt x="283" y="124"/>
                    </a:lnTo>
                    <a:lnTo>
                      <a:pt x="298" y="122"/>
                    </a:lnTo>
                    <a:lnTo>
                      <a:pt x="305" y="122"/>
                    </a:lnTo>
                    <a:lnTo>
                      <a:pt x="308" y="122"/>
                    </a:lnTo>
                    <a:lnTo>
                      <a:pt x="311" y="122"/>
                    </a:lnTo>
                    <a:lnTo>
                      <a:pt x="317" y="124"/>
                    </a:lnTo>
                    <a:lnTo>
                      <a:pt x="328" y="125"/>
                    </a:lnTo>
                    <a:lnTo>
                      <a:pt x="339" y="127"/>
                    </a:lnTo>
                    <a:lnTo>
                      <a:pt x="345" y="127"/>
                    </a:lnTo>
                    <a:lnTo>
                      <a:pt x="350" y="125"/>
                    </a:lnTo>
                    <a:lnTo>
                      <a:pt x="354" y="124"/>
                    </a:lnTo>
                    <a:lnTo>
                      <a:pt x="357" y="125"/>
                    </a:lnTo>
                    <a:lnTo>
                      <a:pt x="362" y="125"/>
                    </a:lnTo>
                    <a:lnTo>
                      <a:pt x="367" y="129"/>
                    </a:lnTo>
                    <a:lnTo>
                      <a:pt x="371" y="130"/>
                    </a:lnTo>
                    <a:lnTo>
                      <a:pt x="377" y="133"/>
                    </a:lnTo>
                    <a:lnTo>
                      <a:pt x="371" y="139"/>
                    </a:lnTo>
                    <a:lnTo>
                      <a:pt x="368" y="147"/>
                    </a:lnTo>
                    <a:lnTo>
                      <a:pt x="365" y="153"/>
                    </a:lnTo>
                    <a:lnTo>
                      <a:pt x="359" y="163"/>
                    </a:lnTo>
                    <a:lnTo>
                      <a:pt x="354" y="172"/>
                    </a:lnTo>
                    <a:lnTo>
                      <a:pt x="351" y="178"/>
                    </a:lnTo>
                    <a:lnTo>
                      <a:pt x="351" y="186"/>
                    </a:lnTo>
                    <a:lnTo>
                      <a:pt x="348" y="197"/>
                    </a:lnTo>
                    <a:lnTo>
                      <a:pt x="343" y="206"/>
                    </a:lnTo>
                    <a:lnTo>
                      <a:pt x="342" y="212"/>
                    </a:lnTo>
                    <a:lnTo>
                      <a:pt x="342" y="217"/>
                    </a:lnTo>
                    <a:lnTo>
                      <a:pt x="340" y="225"/>
                    </a:lnTo>
                    <a:lnTo>
                      <a:pt x="339" y="232"/>
                    </a:lnTo>
                    <a:lnTo>
                      <a:pt x="340" y="237"/>
                    </a:lnTo>
                    <a:lnTo>
                      <a:pt x="343" y="242"/>
                    </a:lnTo>
                    <a:lnTo>
                      <a:pt x="348" y="249"/>
                    </a:lnTo>
                    <a:lnTo>
                      <a:pt x="351" y="259"/>
                    </a:lnTo>
                    <a:lnTo>
                      <a:pt x="350" y="263"/>
                    </a:lnTo>
                    <a:lnTo>
                      <a:pt x="348" y="268"/>
                    </a:lnTo>
                    <a:lnTo>
                      <a:pt x="346" y="277"/>
                    </a:lnTo>
                    <a:lnTo>
                      <a:pt x="343" y="285"/>
                    </a:lnTo>
                    <a:lnTo>
                      <a:pt x="339" y="288"/>
                    </a:lnTo>
                    <a:lnTo>
                      <a:pt x="331" y="290"/>
                    </a:lnTo>
                    <a:lnTo>
                      <a:pt x="322" y="291"/>
                    </a:lnTo>
                    <a:lnTo>
                      <a:pt x="315" y="294"/>
                    </a:lnTo>
                    <a:lnTo>
                      <a:pt x="311" y="296"/>
                    </a:lnTo>
                    <a:lnTo>
                      <a:pt x="309" y="297"/>
                    </a:lnTo>
                    <a:lnTo>
                      <a:pt x="309" y="300"/>
                    </a:lnTo>
                    <a:lnTo>
                      <a:pt x="309" y="303"/>
                    </a:lnTo>
                    <a:lnTo>
                      <a:pt x="309" y="307"/>
                    </a:lnTo>
                    <a:lnTo>
                      <a:pt x="309" y="311"/>
                    </a:lnTo>
                    <a:lnTo>
                      <a:pt x="312" y="319"/>
                    </a:lnTo>
                    <a:lnTo>
                      <a:pt x="319" y="327"/>
                    </a:lnTo>
                    <a:lnTo>
                      <a:pt x="328" y="338"/>
                    </a:lnTo>
                    <a:lnTo>
                      <a:pt x="332" y="344"/>
                    </a:lnTo>
                    <a:lnTo>
                      <a:pt x="332" y="348"/>
                    </a:lnTo>
                    <a:lnTo>
                      <a:pt x="329" y="351"/>
                    </a:lnTo>
                    <a:lnTo>
                      <a:pt x="326" y="356"/>
                    </a:lnTo>
                    <a:lnTo>
                      <a:pt x="322" y="364"/>
                    </a:lnTo>
                    <a:lnTo>
                      <a:pt x="315" y="362"/>
                    </a:lnTo>
                    <a:lnTo>
                      <a:pt x="302" y="362"/>
                    </a:lnTo>
                    <a:lnTo>
                      <a:pt x="294" y="362"/>
                    </a:lnTo>
                    <a:lnTo>
                      <a:pt x="288" y="362"/>
                    </a:lnTo>
                    <a:lnTo>
                      <a:pt x="283" y="362"/>
                    </a:lnTo>
                    <a:lnTo>
                      <a:pt x="275" y="364"/>
                    </a:lnTo>
                    <a:lnTo>
                      <a:pt x="261" y="364"/>
                    </a:lnTo>
                    <a:lnTo>
                      <a:pt x="240" y="362"/>
                    </a:lnTo>
                    <a:lnTo>
                      <a:pt x="221" y="362"/>
                    </a:lnTo>
                    <a:lnTo>
                      <a:pt x="210" y="361"/>
                    </a:lnTo>
                    <a:lnTo>
                      <a:pt x="206" y="359"/>
                    </a:lnTo>
                    <a:lnTo>
                      <a:pt x="202" y="358"/>
                    </a:lnTo>
                    <a:lnTo>
                      <a:pt x="202" y="355"/>
                    </a:lnTo>
                    <a:lnTo>
                      <a:pt x="201" y="351"/>
                    </a:lnTo>
                    <a:lnTo>
                      <a:pt x="196" y="347"/>
                    </a:lnTo>
                    <a:lnTo>
                      <a:pt x="187" y="342"/>
                    </a:lnTo>
                    <a:lnTo>
                      <a:pt x="167" y="330"/>
                    </a:lnTo>
                    <a:lnTo>
                      <a:pt x="156" y="319"/>
                    </a:lnTo>
                    <a:lnTo>
                      <a:pt x="150" y="310"/>
                    </a:lnTo>
                    <a:lnTo>
                      <a:pt x="148" y="307"/>
                    </a:lnTo>
                    <a:lnTo>
                      <a:pt x="148" y="307"/>
                    </a:lnTo>
                    <a:lnTo>
                      <a:pt x="147" y="305"/>
                    </a:lnTo>
                    <a:lnTo>
                      <a:pt x="144" y="302"/>
                    </a:lnTo>
                    <a:lnTo>
                      <a:pt x="141" y="297"/>
                    </a:lnTo>
                    <a:lnTo>
                      <a:pt x="137" y="293"/>
                    </a:lnTo>
                    <a:lnTo>
                      <a:pt x="134" y="288"/>
                    </a:lnTo>
                    <a:lnTo>
                      <a:pt x="131" y="282"/>
                    </a:lnTo>
                    <a:lnTo>
                      <a:pt x="127" y="276"/>
                    </a:lnTo>
                    <a:lnTo>
                      <a:pt x="122" y="271"/>
                    </a:lnTo>
                    <a:lnTo>
                      <a:pt x="117" y="266"/>
                    </a:lnTo>
                    <a:lnTo>
                      <a:pt x="113" y="257"/>
                    </a:lnTo>
                    <a:lnTo>
                      <a:pt x="111" y="251"/>
                    </a:lnTo>
                    <a:lnTo>
                      <a:pt x="111" y="246"/>
                    </a:lnTo>
                    <a:lnTo>
                      <a:pt x="110" y="243"/>
                    </a:lnTo>
                    <a:lnTo>
                      <a:pt x="110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79" y="229"/>
                    </a:lnTo>
                    <a:lnTo>
                      <a:pt x="79" y="229"/>
                    </a:lnTo>
                    <a:lnTo>
                      <a:pt x="77" y="228"/>
                    </a:lnTo>
                    <a:lnTo>
                      <a:pt x="77" y="228"/>
                    </a:lnTo>
                    <a:lnTo>
                      <a:pt x="77" y="226"/>
                    </a:lnTo>
                    <a:lnTo>
                      <a:pt x="76" y="223"/>
                    </a:lnTo>
                    <a:lnTo>
                      <a:pt x="72" y="220"/>
                    </a:lnTo>
                    <a:lnTo>
                      <a:pt x="69" y="215"/>
                    </a:lnTo>
                    <a:lnTo>
                      <a:pt x="65" y="207"/>
                    </a:lnTo>
                    <a:lnTo>
                      <a:pt x="62" y="203"/>
                    </a:lnTo>
                    <a:lnTo>
                      <a:pt x="59" y="198"/>
                    </a:lnTo>
                    <a:lnTo>
                      <a:pt x="55" y="195"/>
                    </a:lnTo>
                    <a:lnTo>
                      <a:pt x="54" y="194"/>
                    </a:lnTo>
                    <a:lnTo>
                      <a:pt x="52" y="192"/>
                    </a:lnTo>
                    <a:lnTo>
                      <a:pt x="51" y="192"/>
                    </a:lnTo>
                    <a:lnTo>
                      <a:pt x="48" y="192"/>
                    </a:lnTo>
                    <a:lnTo>
                      <a:pt x="46" y="194"/>
                    </a:lnTo>
                    <a:lnTo>
                      <a:pt x="43" y="194"/>
                    </a:lnTo>
                    <a:lnTo>
                      <a:pt x="17" y="194"/>
                    </a:lnTo>
                    <a:lnTo>
                      <a:pt x="12" y="192"/>
                    </a:lnTo>
                    <a:lnTo>
                      <a:pt x="7" y="190"/>
                    </a:lnTo>
                    <a:lnTo>
                      <a:pt x="4" y="189"/>
                    </a:lnTo>
                    <a:lnTo>
                      <a:pt x="3" y="186"/>
                    </a:lnTo>
                    <a:lnTo>
                      <a:pt x="1" y="181"/>
                    </a:lnTo>
                    <a:lnTo>
                      <a:pt x="0" y="178"/>
                    </a:lnTo>
                    <a:lnTo>
                      <a:pt x="0" y="173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1" y="161"/>
                    </a:lnTo>
                    <a:lnTo>
                      <a:pt x="3" y="156"/>
                    </a:lnTo>
                    <a:lnTo>
                      <a:pt x="4" y="153"/>
                    </a:lnTo>
                    <a:lnTo>
                      <a:pt x="6" y="150"/>
                    </a:lnTo>
                    <a:lnTo>
                      <a:pt x="6" y="149"/>
                    </a:lnTo>
                    <a:lnTo>
                      <a:pt x="7" y="147"/>
                    </a:lnTo>
                    <a:lnTo>
                      <a:pt x="11" y="149"/>
                    </a:lnTo>
                    <a:lnTo>
                      <a:pt x="18" y="152"/>
                    </a:lnTo>
                    <a:lnTo>
                      <a:pt x="31" y="156"/>
                    </a:lnTo>
                    <a:lnTo>
                      <a:pt x="43" y="160"/>
                    </a:lnTo>
                    <a:lnTo>
                      <a:pt x="55" y="160"/>
                    </a:lnTo>
                    <a:lnTo>
                      <a:pt x="69" y="161"/>
                    </a:lnTo>
                    <a:lnTo>
                      <a:pt x="80" y="161"/>
                    </a:lnTo>
                    <a:lnTo>
                      <a:pt x="91" y="158"/>
                    </a:lnTo>
                    <a:lnTo>
                      <a:pt x="94" y="155"/>
                    </a:lnTo>
                    <a:lnTo>
                      <a:pt x="97" y="152"/>
                    </a:lnTo>
                    <a:lnTo>
                      <a:pt x="99" y="149"/>
                    </a:lnTo>
                    <a:lnTo>
                      <a:pt x="99" y="147"/>
                    </a:lnTo>
                    <a:lnTo>
                      <a:pt x="99" y="146"/>
                    </a:lnTo>
                    <a:lnTo>
                      <a:pt x="99" y="146"/>
                    </a:lnTo>
                    <a:lnTo>
                      <a:pt x="93" y="130"/>
                    </a:lnTo>
                    <a:lnTo>
                      <a:pt x="93" y="130"/>
                    </a:lnTo>
                    <a:lnTo>
                      <a:pt x="93" y="129"/>
                    </a:lnTo>
                    <a:lnTo>
                      <a:pt x="91" y="125"/>
                    </a:lnTo>
                    <a:lnTo>
                      <a:pt x="86" y="121"/>
                    </a:lnTo>
                    <a:lnTo>
                      <a:pt x="82" y="110"/>
                    </a:lnTo>
                    <a:lnTo>
                      <a:pt x="72" y="98"/>
                    </a:lnTo>
                    <a:lnTo>
                      <a:pt x="69" y="91"/>
                    </a:lnTo>
                    <a:lnTo>
                      <a:pt x="66" y="87"/>
                    </a:lnTo>
                    <a:lnTo>
                      <a:pt x="65" y="84"/>
                    </a:lnTo>
                    <a:lnTo>
                      <a:pt x="65" y="82"/>
                    </a:lnTo>
                    <a:lnTo>
                      <a:pt x="63" y="82"/>
                    </a:lnTo>
                    <a:lnTo>
                      <a:pt x="63" y="82"/>
                    </a:lnTo>
                    <a:lnTo>
                      <a:pt x="63" y="84"/>
                    </a:lnTo>
                    <a:lnTo>
                      <a:pt x="65" y="85"/>
                    </a:lnTo>
                    <a:lnTo>
                      <a:pt x="65" y="87"/>
                    </a:lnTo>
                    <a:lnTo>
                      <a:pt x="65" y="88"/>
                    </a:lnTo>
                    <a:lnTo>
                      <a:pt x="66" y="90"/>
                    </a:lnTo>
                    <a:lnTo>
                      <a:pt x="66" y="91"/>
                    </a:lnTo>
                    <a:lnTo>
                      <a:pt x="65" y="91"/>
                    </a:lnTo>
                    <a:lnTo>
                      <a:pt x="65" y="93"/>
                    </a:lnTo>
                    <a:lnTo>
                      <a:pt x="63" y="91"/>
                    </a:lnTo>
                    <a:lnTo>
                      <a:pt x="59" y="90"/>
                    </a:lnTo>
                    <a:lnTo>
                      <a:pt x="55" y="88"/>
                    </a:lnTo>
                    <a:lnTo>
                      <a:pt x="51" y="87"/>
                    </a:lnTo>
                    <a:lnTo>
                      <a:pt x="48" y="85"/>
                    </a:lnTo>
                    <a:lnTo>
                      <a:pt x="46" y="84"/>
                    </a:lnTo>
                    <a:lnTo>
                      <a:pt x="45" y="79"/>
                    </a:lnTo>
                    <a:lnTo>
                      <a:pt x="43" y="74"/>
                    </a:lnTo>
                    <a:lnTo>
                      <a:pt x="41" y="68"/>
                    </a:lnTo>
                    <a:lnTo>
                      <a:pt x="41" y="65"/>
                    </a:lnTo>
                    <a:lnTo>
                      <a:pt x="41" y="62"/>
                    </a:lnTo>
                    <a:lnTo>
                      <a:pt x="41" y="60"/>
                    </a:lnTo>
                    <a:lnTo>
                      <a:pt x="41" y="59"/>
                    </a:lnTo>
                    <a:lnTo>
                      <a:pt x="43" y="59"/>
                    </a:lnTo>
                    <a:lnTo>
                      <a:pt x="43" y="59"/>
                    </a:lnTo>
                    <a:lnTo>
                      <a:pt x="41" y="54"/>
                    </a:lnTo>
                    <a:lnTo>
                      <a:pt x="40" y="43"/>
                    </a:lnTo>
                    <a:lnTo>
                      <a:pt x="38" y="29"/>
                    </a:lnTo>
                    <a:lnTo>
                      <a:pt x="45" y="28"/>
                    </a:lnTo>
                    <a:lnTo>
                      <a:pt x="51" y="26"/>
                    </a:lnTo>
                    <a:lnTo>
                      <a:pt x="57" y="26"/>
                    </a:lnTo>
                    <a:lnTo>
                      <a:pt x="69" y="23"/>
                    </a:lnTo>
                    <a:lnTo>
                      <a:pt x="77" y="17"/>
                    </a:lnTo>
                    <a:lnTo>
                      <a:pt x="82" y="12"/>
                    </a:lnTo>
                    <a:lnTo>
                      <a:pt x="82" y="11"/>
                    </a:lnTo>
                    <a:lnTo>
                      <a:pt x="82" y="9"/>
                    </a:lnTo>
                    <a:lnTo>
                      <a:pt x="82" y="6"/>
                    </a:lnTo>
                    <a:lnTo>
                      <a:pt x="83" y="5"/>
                    </a:lnTo>
                    <a:lnTo>
                      <a:pt x="83" y="3"/>
                    </a:lnTo>
                    <a:lnTo>
                      <a:pt x="83" y="2"/>
                    </a:lnTo>
                    <a:lnTo>
                      <a:pt x="85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B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Freeform 89"/>
              <p:cNvSpPr>
                <a:spLocks/>
              </p:cNvSpPr>
              <p:nvPr/>
            </p:nvSpPr>
            <p:spPr bwMode="auto">
              <a:xfrm>
                <a:off x="5957644" y="1753882"/>
                <a:ext cx="128066" cy="92008"/>
              </a:xfrm>
              <a:custGeom>
                <a:avLst/>
                <a:gdLst>
                  <a:gd name="T0" fmla="*/ 26 w 103"/>
                  <a:gd name="T1" fmla="*/ 0 h 74"/>
                  <a:gd name="T2" fmla="*/ 38 w 103"/>
                  <a:gd name="T3" fmla="*/ 0 h 74"/>
                  <a:gd name="T4" fmla="*/ 51 w 103"/>
                  <a:gd name="T5" fmla="*/ 1 h 74"/>
                  <a:gd name="T6" fmla="*/ 65 w 103"/>
                  <a:gd name="T7" fmla="*/ 5 h 74"/>
                  <a:gd name="T8" fmla="*/ 75 w 103"/>
                  <a:gd name="T9" fmla="*/ 5 h 74"/>
                  <a:gd name="T10" fmla="*/ 86 w 103"/>
                  <a:gd name="T11" fmla="*/ 6 h 74"/>
                  <a:gd name="T12" fmla="*/ 92 w 103"/>
                  <a:gd name="T13" fmla="*/ 12 h 74"/>
                  <a:gd name="T14" fmla="*/ 96 w 103"/>
                  <a:gd name="T15" fmla="*/ 23 h 74"/>
                  <a:gd name="T16" fmla="*/ 100 w 103"/>
                  <a:gd name="T17" fmla="*/ 36 h 74"/>
                  <a:gd name="T18" fmla="*/ 103 w 103"/>
                  <a:gd name="T19" fmla="*/ 46 h 74"/>
                  <a:gd name="T20" fmla="*/ 103 w 103"/>
                  <a:gd name="T21" fmla="*/ 54 h 74"/>
                  <a:gd name="T22" fmla="*/ 102 w 103"/>
                  <a:gd name="T23" fmla="*/ 60 h 74"/>
                  <a:gd name="T24" fmla="*/ 100 w 103"/>
                  <a:gd name="T25" fmla="*/ 63 h 74"/>
                  <a:gd name="T26" fmla="*/ 94 w 103"/>
                  <a:gd name="T27" fmla="*/ 67 h 74"/>
                  <a:gd name="T28" fmla="*/ 82 w 103"/>
                  <a:gd name="T29" fmla="*/ 68 h 74"/>
                  <a:gd name="T30" fmla="*/ 61 w 103"/>
                  <a:gd name="T31" fmla="*/ 70 h 74"/>
                  <a:gd name="T32" fmla="*/ 43 w 103"/>
                  <a:gd name="T33" fmla="*/ 68 h 74"/>
                  <a:gd name="T34" fmla="*/ 29 w 103"/>
                  <a:gd name="T35" fmla="*/ 68 h 74"/>
                  <a:gd name="T36" fmla="*/ 17 w 103"/>
                  <a:gd name="T37" fmla="*/ 68 h 74"/>
                  <a:gd name="T38" fmla="*/ 10 w 103"/>
                  <a:gd name="T39" fmla="*/ 70 h 74"/>
                  <a:gd name="T40" fmla="*/ 6 w 103"/>
                  <a:gd name="T41" fmla="*/ 71 h 74"/>
                  <a:gd name="T42" fmla="*/ 4 w 103"/>
                  <a:gd name="T43" fmla="*/ 73 h 74"/>
                  <a:gd name="T44" fmla="*/ 3 w 103"/>
                  <a:gd name="T45" fmla="*/ 74 h 74"/>
                  <a:gd name="T46" fmla="*/ 3 w 103"/>
                  <a:gd name="T47" fmla="*/ 74 h 74"/>
                  <a:gd name="T48" fmla="*/ 4 w 103"/>
                  <a:gd name="T49" fmla="*/ 70 h 74"/>
                  <a:gd name="T50" fmla="*/ 7 w 103"/>
                  <a:gd name="T51" fmla="*/ 62 h 74"/>
                  <a:gd name="T52" fmla="*/ 6 w 103"/>
                  <a:gd name="T53" fmla="*/ 51 h 74"/>
                  <a:gd name="T54" fmla="*/ 3 w 103"/>
                  <a:gd name="T55" fmla="*/ 39 h 74"/>
                  <a:gd name="T56" fmla="*/ 0 w 103"/>
                  <a:gd name="T57" fmla="*/ 29 h 74"/>
                  <a:gd name="T58" fmla="*/ 1 w 103"/>
                  <a:gd name="T59" fmla="*/ 23 h 74"/>
                  <a:gd name="T60" fmla="*/ 4 w 103"/>
                  <a:gd name="T61" fmla="*/ 19 h 74"/>
                  <a:gd name="T62" fmla="*/ 7 w 103"/>
                  <a:gd name="T63" fmla="*/ 12 h 74"/>
                  <a:gd name="T64" fmla="*/ 12 w 103"/>
                  <a:gd name="T65" fmla="*/ 6 h 74"/>
                  <a:gd name="T66" fmla="*/ 17 w 103"/>
                  <a:gd name="T67" fmla="*/ 1 h 74"/>
                  <a:gd name="T68" fmla="*/ 26 w 103"/>
                  <a:gd name="T6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74">
                    <a:moveTo>
                      <a:pt x="26" y="0"/>
                    </a:moveTo>
                    <a:lnTo>
                      <a:pt x="38" y="0"/>
                    </a:lnTo>
                    <a:lnTo>
                      <a:pt x="51" y="1"/>
                    </a:lnTo>
                    <a:lnTo>
                      <a:pt x="65" y="5"/>
                    </a:lnTo>
                    <a:lnTo>
                      <a:pt x="75" y="5"/>
                    </a:lnTo>
                    <a:lnTo>
                      <a:pt x="86" y="6"/>
                    </a:lnTo>
                    <a:lnTo>
                      <a:pt x="92" y="12"/>
                    </a:lnTo>
                    <a:lnTo>
                      <a:pt x="96" y="23"/>
                    </a:lnTo>
                    <a:lnTo>
                      <a:pt x="100" y="36"/>
                    </a:lnTo>
                    <a:lnTo>
                      <a:pt x="103" y="46"/>
                    </a:lnTo>
                    <a:lnTo>
                      <a:pt x="103" y="54"/>
                    </a:lnTo>
                    <a:lnTo>
                      <a:pt x="102" y="60"/>
                    </a:lnTo>
                    <a:lnTo>
                      <a:pt x="100" y="63"/>
                    </a:lnTo>
                    <a:lnTo>
                      <a:pt x="94" y="67"/>
                    </a:lnTo>
                    <a:lnTo>
                      <a:pt x="82" y="68"/>
                    </a:lnTo>
                    <a:lnTo>
                      <a:pt x="61" y="70"/>
                    </a:lnTo>
                    <a:lnTo>
                      <a:pt x="43" y="68"/>
                    </a:lnTo>
                    <a:lnTo>
                      <a:pt x="29" y="68"/>
                    </a:lnTo>
                    <a:lnTo>
                      <a:pt x="17" y="68"/>
                    </a:lnTo>
                    <a:lnTo>
                      <a:pt x="10" y="70"/>
                    </a:lnTo>
                    <a:lnTo>
                      <a:pt x="6" y="71"/>
                    </a:lnTo>
                    <a:lnTo>
                      <a:pt x="4" y="73"/>
                    </a:lnTo>
                    <a:lnTo>
                      <a:pt x="3" y="74"/>
                    </a:lnTo>
                    <a:lnTo>
                      <a:pt x="3" y="74"/>
                    </a:lnTo>
                    <a:lnTo>
                      <a:pt x="4" y="70"/>
                    </a:lnTo>
                    <a:lnTo>
                      <a:pt x="7" y="62"/>
                    </a:lnTo>
                    <a:lnTo>
                      <a:pt x="6" y="51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1" y="23"/>
                    </a:lnTo>
                    <a:lnTo>
                      <a:pt x="4" y="19"/>
                    </a:lnTo>
                    <a:lnTo>
                      <a:pt x="7" y="12"/>
                    </a:lnTo>
                    <a:lnTo>
                      <a:pt x="12" y="6"/>
                    </a:lnTo>
                    <a:lnTo>
                      <a:pt x="17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B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4829275" y="1841529"/>
              <a:ext cx="1360228" cy="1949576"/>
              <a:chOff x="6263509" y="1661874"/>
              <a:chExt cx="1360228" cy="1949576"/>
            </a:xfrm>
            <a:grpFill/>
          </p:grpSpPr>
          <p:sp>
            <p:nvSpPr>
              <p:cNvPr id="270" name="Freeform 90"/>
              <p:cNvSpPr>
                <a:spLocks/>
              </p:cNvSpPr>
              <p:nvPr/>
            </p:nvSpPr>
            <p:spPr bwMode="auto">
              <a:xfrm>
                <a:off x="6447525" y="2681423"/>
                <a:ext cx="948678" cy="930027"/>
              </a:xfrm>
              <a:custGeom>
                <a:avLst/>
                <a:gdLst>
                  <a:gd name="T0" fmla="*/ 728 w 763"/>
                  <a:gd name="T1" fmla="*/ 128 h 748"/>
                  <a:gd name="T2" fmla="*/ 739 w 763"/>
                  <a:gd name="T3" fmla="*/ 184 h 748"/>
                  <a:gd name="T4" fmla="*/ 760 w 763"/>
                  <a:gd name="T5" fmla="*/ 193 h 748"/>
                  <a:gd name="T6" fmla="*/ 756 w 763"/>
                  <a:gd name="T7" fmla="*/ 237 h 748"/>
                  <a:gd name="T8" fmla="*/ 734 w 763"/>
                  <a:gd name="T9" fmla="*/ 300 h 748"/>
                  <a:gd name="T10" fmla="*/ 720 w 763"/>
                  <a:gd name="T11" fmla="*/ 353 h 748"/>
                  <a:gd name="T12" fmla="*/ 678 w 763"/>
                  <a:gd name="T13" fmla="*/ 339 h 748"/>
                  <a:gd name="T14" fmla="*/ 643 w 763"/>
                  <a:gd name="T15" fmla="*/ 356 h 748"/>
                  <a:gd name="T16" fmla="*/ 610 w 763"/>
                  <a:gd name="T17" fmla="*/ 320 h 748"/>
                  <a:gd name="T18" fmla="*/ 564 w 763"/>
                  <a:gd name="T19" fmla="*/ 299 h 748"/>
                  <a:gd name="T20" fmla="*/ 561 w 763"/>
                  <a:gd name="T21" fmla="*/ 351 h 748"/>
                  <a:gd name="T22" fmla="*/ 525 w 763"/>
                  <a:gd name="T23" fmla="*/ 406 h 748"/>
                  <a:gd name="T24" fmla="*/ 525 w 763"/>
                  <a:gd name="T25" fmla="*/ 419 h 748"/>
                  <a:gd name="T26" fmla="*/ 537 w 763"/>
                  <a:gd name="T27" fmla="*/ 444 h 748"/>
                  <a:gd name="T28" fmla="*/ 537 w 763"/>
                  <a:gd name="T29" fmla="*/ 543 h 748"/>
                  <a:gd name="T30" fmla="*/ 508 w 763"/>
                  <a:gd name="T31" fmla="*/ 582 h 748"/>
                  <a:gd name="T32" fmla="*/ 460 w 763"/>
                  <a:gd name="T33" fmla="*/ 604 h 748"/>
                  <a:gd name="T34" fmla="*/ 443 w 763"/>
                  <a:gd name="T35" fmla="*/ 633 h 748"/>
                  <a:gd name="T36" fmla="*/ 435 w 763"/>
                  <a:gd name="T37" fmla="*/ 639 h 748"/>
                  <a:gd name="T38" fmla="*/ 429 w 763"/>
                  <a:gd name="T39" fmla="*/ 673 h 748"/>
                  <a:gd name="T40" fmla="*/ 424 w 763"/>
                  <a:gd name="T41" fmla="*/ 678 h 748"/>
                  <a:gd name="T42" fmla="*/ 395 w 763"/>
                  <a:gd name="T43" fmla="*/ 697 h 748"/>
                  <a:gd name="T44" fmla="*/ 370 w 763"/>
                  <a:gd name="T45" fmla="*/ 715 h 748"/>
                  <a:gd name="T46" fmla="*/ 352 w 763"/>
                  <a:gd name="T47" fmla="*/ 737 h 748"/>
                  <a:gd name="T48" fmla="*/ 311 w 763"/>
                  <a:gd name="T49" fmla="*/ 748 h 748"/>
                  <a:gd name="T50" fmla="*/ 257 w 763"/>
                  <a:gd name="T51" fmla="*/ 741 h 748"/>
                  <a:gd name="T52" fmla="*/ 231 w 763"/>
                  <a:gd name="T53" fmla="*/ 707 h 748"/>
                  <a:gd name="T54" fmla="*/ 205 w 763"/>
                  <a:gd name="T55" fmla="*/ 653 h 748"/>
                  <a:gd name="T56" fmla="*/ 144 w 763"/>
                  <a:gd name="T57" fmla="*/ 630 h 748"/>
                  <a:gd name="T58" fmla="*/ 124 w 763"/>
                  <a:gd name="T59" fmla="*/ 622 h 748"/>
                  <a:gd name="T60" fmla="*/ 113 w 763"/>
                  <a:gd name="T61" fmla="*/ 613 h 748"/>
                  <a:gd name="T62" fmla="*/ 96 w 763"/>
                  <a:gd name="T63" fmla="*/ 607 h 748"/>
                  <a:gd name="T64" fmla="*/ 54 w 763"/>
                  <a:gd name="T65" fmla="*/ 604 h 748"/>
                  <a:gd name="T66" fmla="*/ 37 w 763"/>
                  <a:gd name="T67" fmla="*/ 548 h 748"/>
                  <a:gd name="T68" fmla="*/ 6 w 763"/>
                  <a:gd name="T69" fmla="*/ 520 h 748"/>
                  <a:gd name="T70" fmla="*/ 0 w 763"/>
                  <a:gd name="T71" fmla="*/ 486 h 748"/>
                  <a:gd name="T72" fmla="*/ 11 w 763"/>
                  <a:gd name="T73" fmla="*/ 478 h 748"/>
                  <a:gd name="T74" fmla="*/ 27 w 763"/>
                  <a:gd name="T75" fmla="*/ 418 h 748"/>
                  <a:gd name="T76" fmla="*/ 30 w 763"/>
                  <a:gd name="T77" fmla="*/ 410 h 748"/>
                  <a:gd name="T78" fmla="*/ 71 w 763"/>
                  <a:gd name="T79" fmla="*/ 401 h 748"/>
                  <a:gd name="T80" fmla="*/ 78 w 763"/>
                  <a:gd name="T81" fmla="*/ 385 h 748"/>
                  <a:gd name="T82" fmla="*/ 90 w 763"/>
                  <a:gd name="T83" fmla="*/ 382 h 748"/>
                  <a:gd name="T84" fmla="*/ 126 w 763"/>
                  <a:gd name="T85" fmla="*/ 375 h 748"/>
                  <a:gd name="T86" fmla="*/ 175 w 763"/>
                  <a:gd name="T87" fmla="*/ 373 h 748"/>
                  <a:gd name="T88" fmla="*/ 195 w 763"/>
                  <a:gd name="T89" fmla="*/ 345 h 748"/>
                  <a:gd name="T90" fmla="*/ 239 w 763"/>
                  <a:gd name="T91" fmla="*/ 330 h 748"/>
                  <a:gd name="T92" fmla="*/ 277 w 763"/>
                  <a:gd name="T93" fmla="*/ 324 h 748"/>
                  <a:gd name="T94" fmla="*/ 282 w 763"/>
                  <a:gd name="T95" fmla="*/ 282 h 748"/>
                  <a:gd name="T96" fmla="*/ 291 w 763"/>
                  <a:gd name="T97" fmla="*/ 229 h 748"/>
                  <a:gd name="T98" fmla="*/ 307 w 763"/>
                  <a:gd name="T99" fmla="*/ 203 h 748"/>
                  <a:gd name="T100" fmla="*/ 311 w 763"/>
                  <a:gd name="T101" fmla="*/ 163 h 748"/>
                  <a:gd name="T102" fmla="*/ 319 w 763"/>
                  <a:gd name="T103" fmla="*/ 133 h 748"/>
                  <a:gd name="T104" fmla="*/ 350 w 763"/>
                  <a:gd name="T105" fmla="*/ 142 h 748"/>
                  <a:gd name="T106" fmla="*/ 375 w 763"/>
                  <a:gd name="T107" fmla="*/ 116 h 748"/>
                  <a:gd name="T108" fmla="*/ 389 w 763"/>
                  <a:gd name="T109" fmla="*/ 115 h 748"/>
                  <a:gd name="T110" fmla="*/ 407 w 763"/>
                  <a:gd name="T111" fmla="*/ 125 h 748"/>
                  <a:gd name="T112" fmla="*/ 418 w 763"/>
                  <a:gd name="T113" fmla="*/ 118 h 748"/>
                  <a:gd name="T114" fmla="*/ 499 w 763"/>
                  <a:gd name="T115" fmla="*/ 50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63" h="748">
                    <a:moveTo>
                      <a:pt x="545" y="0"/>
                    </a:moveTo>
                    <a:lnTo>
                      <a:pt x="763" y="101"/>
                    </a:lnTo>
                    <a:lnTo>
                      <a:pt x="759" y="105"/>
                    </a:lnTo>
                    <a:lnTo>
                      <a:pt x="753" y="110"/>
                    </a:lnTo>
                    <a:lnTo>
                      <a:pt x="745" y="115"/>
                    </a:lnTo>
                    <a:lnTo>
                      <a:pt x="728" y="128"/>
                    </a:lnTo>
                    <a:lnTo>
                      <a:pt x="718" y="144"/>
                    </a:lnTo>
                    <a:lnTo>
                      <a:pt x="715" y="158"/>
                    </a:lnTo>
                    <a:lnTo>
                      <a:pt x="718" y="170"/>
                    </a:lnTo>
                    <a:lnTo>
                      <a:pt x="725" y="180"/>
                    </a:lnTo>
                    <a:lnTo>
                      <a:pt x="731" y="183"/>
                    </a:lnTo>
                    <a:lnTo>
                      <a:pt x="739" y="184"/>
                    </a:lnTo>
                    <a:lnTo>
                      <a:pt x="746" y="183"/>
                    </a:lnTo>
                    <a:lnTo>
                      <a:pt x="754" y="181"/>
                    </a:lnTo>
                    <a:lnTo>
                      <a:pt x="760" y="181"/>
                    </a:lnTo>
                    <a:lnTo>
                      <a:pt x="763" y="183"/>
                    </a:lnTo>
                    <a:lnTo>
                      <a:pt x="763" y="186"/>
                    </a:lnTo>
                    <a:lnTo>
                      <a:pt x="760" y="193"/>
                    </a:lnTo>
                    <a:lnTo>
                      <a:pt x="756" y="201"/>
                    </a:lnTo>
                    <a:lnTo>
                      <a:pt x="754" y="207"/>
                    </a:lnTo>
                    <a:lnTo>
                      <a:pt x="754" y="212"/>
                    </a:lnTo>
                    <a:lnTo>
                      <a:pt x="756" y="217"/>
                    </a:lnTo>
                    <a:lnTo>
                      <a:pt x="756" y="224"/>
                    </a:lnTo>
                    <a:lnTo>
                      <a:pt x="756" y="237"/>
                    </a:lnTo>
                    <a:lnTo>
                      <a:pt x="753" y="254"/>
                    </a:lnTo>
                    <a:lnTo>
                      <a:pt x="748" y="272"/>
                    </a:lnTo>
                    <a:lnTo>
                      <a:pt x="745" y="285"/>
                    </a:lnTo>
                    <a:lnTo>
                      <a:pt x="740" y="291"/>
                    </a:lnTo>
                    <a:lnTo>
                      <a:pt x="737" y="296"/>
                    </a:lnTo>
                    <a:lnTo>
                      <a:pt x="734" y="300"/>
                    </a:lnTo>
                    <a:lnTo>
                      <a:pt x="731" y="306"/>
                    </a:lnTo>
                    <a:lnTo>
                      <a:pt x="728" y="324"/>
                    </a:lnTo>
                    <a:lnTo>
                      <a:pt x="728" y="342"/>
                    </a:lnTo>
                    <a:lnTo>
                      <a:pt x="728" y="361"/>
                    </a:lnTo>
                    <a:lnTo>
                      <a:pt x="725" y="356"/>
                    </a:lnTo>
                    <a:lnTo>
                      <a:pt x="720" y="353"/>
                    </a:lnTo>
                    <a:lnTo>
                      <a:pt x="717" y="351"/>
                    </a:lnTo>
                    <a:lnTo>
                      <a:pt x="714" y="350"/>
                    </a:lnTo>
                    <a:lnTo>
                      <a:pt x="708" y="347"/>
                    </a:lnTo>
                    <a:lnTo>
                      <a:pt x="700" y="344"/>
                    </a:lnTo>
                    <a:lnTo>
                      <a:pt x="689" y="341"/>
                    </a:lnTo>
                    <a:lnTo>
                      <a:pt x="678" y="339"/>
                    </a:lnTo>
                    <a:lnTo>
                      <a:pt x="674" y="342"/>
                    </a:lnTo>
                    <a:lnTo>
                      <a:pt x="670" y="347"/>
                    </a:lnTo>
                    <a:lnTo>
                      <a:pt x="667" y="351"/>
                    </a:lnTo>
                    <a:lnTo>
                      <a:pt x="663" y="356"/>
                    </a:lnTo>
                    <a:lnTo>
                      <a:pt x="655" y="358"/>
                    </a:lnTo>
                    <a:lnTo>
                      <a:pt x="643" y="356"/>
                    </a:lnTo>
                    <a:lnTo>
                      <a:pt x="630" y="354"/>
                    </a:lnTo>
                    <a:lnTo>
                      <a:pt x="623" y="351"/>
                    </a:lnTo>
                    <a:lnTo>
                      <a:pt x="619" y="347"/>
                    </a:lnTo>
                    <a:lnTo>
                      <a:pt x="616" y="342"/>
                    </a:lnTo>
                    <a:lnTo>
                      <a:pt x="615" y="333"/>
                    </a:lnTo>
                    <a:lnTo>
                      <a:pt x="610" y="320"/>
                    </a:lnTo>
                    <a:lnTo>
                      <a:pt x="602" y="308"/>
                    </a:lnTo>
                    <a:lnTo>
                      <a:pt x="596" y="300"/>
                    </a:lnTo>
                    <a:lnTo>
                      <a:pt x="590" y="299"/>
                    </a:lnTo>
                    <a:lnTo>
                      <a:pt x="582" y="299"/>
                    </a:lnTo>
                    <a:lnTo>
                      <a:pt x="571" y="297"/>
                    </a:lnTo>
                    <a:lnTo>
                      <a:pt x="564" y="299"/>
                    </a:lnTo>
                    <a:lnTo>
                      <a:pt x="561" y="302"/>
                    </a:lnTo>
                    <a:lnTo>
                      <a:pt x="561" y="310"/>
                    </a:lnTo>
                    <a:lnTo>
                      <a:pt x="562" y="319"/>
                    </a:lnTo>
                    <a:lnTo>
                      <a:pt x="562" y="330"/>
                    </a:lnTo>
                    <a:lnTo>
                      <a:pt x="562" y="344"/>
                    </a:lnTo>
                    <a:lnTo>
                      <a:pt x="561" y="351"/>
                    </a:lnTo>
                    <a:lnTo>
                      <a:pt x="556" y="358"/>
                    </a:lnTo>
                    <a:lnTo>
                      <a:pt x="544" y="362"/>
                    </a:lnTo>
                    <a:lnTo>
                      <a:pt x="531" y="368"/>
                    </a:lnTo>
                    <a:lnTo>
                      <a:pt x="525" y="376"/>
                    </a:lnTo>
                    <a:lnTo>
                      <a:pt x="525" y="389"/>
                    </a:lnTo>
                    <a:lnTo>
                      <a:pt x="525" y="406"/>
                    </a:lnTo>
                    <a:lnTo>
                      <a:pt x="525" y="413"/>
                    </a:lnTo>
                    <a:lnTo>
                      <a:pt x="525" y="416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7" y="418"/>
                    </a:lnTo>
                    <a:lnTo>
                      <a:pt x="528" y="419"/>
                    </a:lnTo>
                    <a:lnTo>
                      <a:pt x="528" y="419"/>
                    </a:lnTo>
                    <a:lnTo>
                      <a:pt x="530" y="423"/>
                    </a:lnTo>
                    <a:lnTo>
                      <a:pt x="533" y="427"/>
                    </a:lnTo>
                    <a:lnTo>
                      <a:pt x="537" y="444"/>
                    </a:lnTo>
                    <a:lnTo>
                      <a:pt x="540" y="458"/>
                    </a:lnTo>
                    <a:lnTo>
                      <a:pt x="542" y="471"/>
                    </a:lnTo>
                    <a:lnTo>
                      <a:pt x="542" y="481"/>
                    </a:lnTo>
                    <a:lnTo>
                      <a:pt x="540" y="495"/>
                    </a:lnTo>
                    <a:lnTo>
                      <a:pt x="540" y="515"/>
                    </a:lnTo>
                    <a:lnTo>
                      <a:pt x="537" y="543"/>
                    </a:lnTo>
                    <a:lnTo>
                      <a:pt x="534" y="560"/>
                    </a:lnTo>
                    <a:lnTo>
                      <a:pt x="531" y="571"/>
                    </a:lnTo>
                    <a:lnTo>
                      <a:pt x="525" y="576"/>
                    </a:lnTo>
                    <a:lnTo>
                      <a:pt x="519" y="579"/>
                    </a:lnTo>
                    <a:lnTo>
                      <a:pt x="513" y="580"/>
                    </a:lnTo>
                    <a:lnTo>
                      <a:pt x="508" y="582"/>
                    </a:lnTo>
                    <a:lnTo>
                      <a:pt x="500" y="587"/>
                    </a:lnTo>
                    <a:lnTo>
                      <a:pt x="492" y="588"/>
                    </a:lnTo>
                    <a:lnTo>
                      <a:pt x="485" y="590"/>
                    </a:lnTo>
                    <a:lnTo>
                      <a:pt x="474" y="593"/>
                    </a:lnTo>
                    <a:lnTo>
                      <a:pt x="465" y="597"/>
                    </a:lnTo>
                    <a:lnTo>
                      <a:pt x="460" y="604"/>
                    </a:lnTo>
                    <a:lnTo>
                      <a:pt x="458" y="613"/>
                    </a:lnTo>
                    <a:lnTo>
                      <a:pt x="452" y="624"/>
                    </a:lnTo>
                    <a:lnTo>
                      <a:pt x="449" y="628"/>
                    </a:lnTo>
                    <a:lnTo>
                      <a:pt x="448" y="632"/>
                    </a:lnTo>
                    <a:lnTo>
                      <a:pt x="445" y="633"/>
                    </a:lnTo>
                    <a:lnTo>
                      <a:pt x="443" y="633"/>
                    </a:lnTo>
                    <a:lnTo>
                      <a:pt x="443" y="633"/>
                    </a:lnTo>
                    <a:lnTo>
                      <a:pt x="441" y="633"/>
                    </a:lnTo>
                    <a:lnTo>
                      <a:pt x="440" y="633"/>
                    </a:lnTo>
                    <a:lnTo>
                      <a:pt x="438" y="633"/>
                    </a:lnTo>
                    <a:lnTo>
                      <a:pt x="437" y="636"/>
                    </a:lnTo>
                    <a:lnTo>
                      <a:pt x="435" y="639"/>
                    </a:lnTo>
                    <a:lnTo>
                      <a:pt x="432" y="647"/>
                    </a:lnTo>
                    <a:lnTo>
                      <a:pt x="431" y="650"/>
                    </a:lnTo>
                    <a:lnTo>
                      <a:pt x="431" y="653"/>
                    </a:lnTo>
                    <a:lnTo>
                      <a:pt x="431" y="658"/>
                    </a:lnTo>
                    <a:lnTo>
                      <a:pt x="429" y="669"/>
                    </a:lnTo>
                    <a:lnTo>
                      <a:pt x="429" y="673"/>
                    </a:lnTo>
                    <a:lnTo>
                      <a:pt x="427" y="676"/>
                    </a:lnTo>
                    <a:lnTo>
                      <a:pt x="427" y="678"/>
                    </a:lnTo>
                    <a:lnTo>
                      <a:pt x="427" y="678"/>
                    </a:lnTo>
                    <a:lnTo>
                      <a:pt x="426" y="678"/>
                    </a:lnTo>
                    <a:lnTo>
                      <a:pt x="426" y="678"/>
                    </a:lnTo>
                    <a:lnTo>
                      <a:pt x="424" y="678"/>
                    </a:lnTo>
                    <a:lnTo>
                      <a:pt x="421" y="678"/>
                    </a:lnTo>
                    <a:lnTo>
                      <a:pt x="418" y="680"/>
                    </a:lnTo>
                    <a:lnTo>
                      <a:pt x="415" y="681"/>
                    </a:lnTo>
                    <a:lnTo>
                      <a:pt x="410" y="686"/>
                    </a:lnTo>
                    <a:lnTo>
                      <a:pt x="401" y="693"/>
                    </a:lnTo>
                    <a:lnTo>
                      <a:pt x="395" y="697"/>
                    </a:lnTo>
                    <a:lnTo>
                      <a:pt x="390" y="698"/>
                    </a:lnTo>
                    <a:lnTo>
                      <a:pt x="387" y="700"/>
                    </a:lnTo>
                    <a:lnTo>
                      <a:pt x="383" y="703"/>
                    </a:lnTo>
                    <a:lnTo>
                      <a:pt x="378" y="706"/>
                    </a:lnTo>
                    <a:lnTo>
                      <a:pt x="373" y="710"/>
                    </a:lnTo>
                    <a:lnTo>
                      <a:pt x="370" y="715"/>
                    </a:lnTo>
                    <a:lnTo>
                      <a:pt x="366" y="721"/>
                    </a:lnTo>
                    <a:lnTo>
                      <a:pt x="361" y="727"/>
                    </a:lnTo>
                    <a:lnTo>
                      <a:pt x="358" y="731"/>
                    </a:lnTo>
                    <a:lnTo>
                      <a:pt x="355" y="734"/>
                    </a:lnTo>
                    <a:lnTo>
                      <a:pt x="353" y="735"/>
                    </a:lnTo>
                    <a:lnTo>
                      <a:pt x="352" y="737"/>
                    </a:lnTo>
                    <a:lnTo>
                      <a:pt x="350" y="738"/>
                    </a:lnTo>
                    <a:lnTo>
                      <a:pt x="349" y="738"/>
                    </a:lnTo>
                    <a:lnTo>
                      <a:pt x="345" y="740"/>
                    </a:lnTo>
                    <a:lnTo>
                      <a:pt x="339" y="743"/>
                    </a:lnTo>
                    <a:lnTo>
                      <a:pt x="328" y="746"/>
                    </a:lnTo>
                    <a:lnTo>
                      <a:pt x="311" y="748"/>
                    </a:lnTo>
                    <a:lnTo>
                      <a:pt x="291" y="748"/>
                    </a:lnTo>
                    <a:lnTo>
                      <a:pt x="277" y="748"/>
                    </a:lnTo>
                    <a:lnTo>
                      <a:pt x="271" y="748"/>
                    </a:lnTo>
                    <a:lnTo>
                      <a:pt x="268" y="746"/>
                    </a:lnTo>
                    <a:lnTo>
                      <a:pt x="265" y="745"/>
                    </a:lnTo>
                    <a:lnTo>
                      <a:pt x="257" y="741"/>
                    </a:lnTo>
                    <a:lnTo>
                      <a:pt x="228" y="735"/>
                    </a:lnTo>
                    <a:lnTo>
                      <a:pt x="225" y="727"/>
                    </a:lnTo>
                    <a:lnTo>
                      <a:pt x="219" y="721"/>
                    </a:lnTo>
                    <a:lnTo>
                      <a:pt x="223" y="717"/>
                    </a:lnTo>
                    <a:lnTo>
                      <a:pt x="228" y="712"/>
                    </a:lnTo>
                    <a:lnTo>
                      <a:pt x="231" y="707"/>
                    </a:lnTo>
                    <a:lnTo>
                      <a:pt x="232" y="698"/>
                    </a:lnTo>
                    <a:lnTo>
                      <a:pt x="231" y="687"/>
                    </a:lnTo>
                    <a:lnTo>
                      <a:pt x="228" y="675"/>
                    </a:lnTo>
                    <a:lnTo>
                      <a:pt x="222" y="664"/>
                    </a:lnTo>
                    <a:lnTo>
                      <a:pt x="215" y="658"/>
                    </a:lnTo>
                    <a:lnTo>
                      <a:pt x="205" y="653"/>
                    </a:lnTo>
                    <a:lnTo>
                      <a:pt x="192" y="645"/>
                    </a:lnTo>
                    <a:lnTo>
                      <a:pt x="180" y="638"/>
                    </a:lnTo>
                    <a:lnTo>
                      <a:pt x="164" y="632"/>
                    </a:lnTo>
                    <a:lnTo>
                      <a:pt x="154" y="630"/>
                    </a:lnTo>
                    <a:lnTo>
                      <a:pt x="147" y="630"/>
                    </a:lnTo>
                    <a:lnTo>
                      <a:pt x="144" y="630"/>
                    </a:lnTo>
                    <a:lnTo>
                      <a:pt x="138" y="632"/>
                    </a:lnTo>
                    <a:lnTo>
                      <a:pt x="130" y="632"/>
                    </a:lnTo>
                    <a:lnTo>
                      <a:pt x="130" y="632"/>
                    </a:lnTo>
                    <a:lnTo>
                      <a:pt x="130" y="632"/>
                    </a:lnTo>
                    <a:lnTo>
                      <a:pt x="127" y="627"/>
                    </a:lnTo>
                    <a:lnTo>
                      <a:pt x="124" y="622"/>
                    </a:lnTo>
                    <a:lnTo>
                      <a:pt x="123" y="621"/>
                    </a:lnTo>
                    <a:lnTo>
                      <a:pt x="121" y="619"/>
                    </a:lnTo>
                    <a:lnTo>
                      <a:pt x="119" y="618"/>
                    </a:lnTo>
                    <a:lnTo>
                      <a:pt x="118" y="616"/>
                    </a:lnTo>
                    <a:lnTo>
                      <a:pt x="116" y="614"/>
                    </a:lnTo>
                    <a:lnTo>
                      <a:pt x="113" y="613"/>
                    </a:lnTo>
                    <a:lnTo>
                      <a:pt x="110" y="610"/>
                    </a:lnTo>
                    <a:lnTo>
                      <a:pt x="106" y="608"/>
                    </a:lnTo>
                    <a:lnTo>
                      <a:pt x="102" y="607"/>
                    </a:lnTo>
                    <a:lnTo>
                      <a:pt x="101" y="607"/>
                    </a:lnTo>
                    <a:lnTo>
                      <a:pt x="99" y="607"/>
                    </a:lnTo>
                    <a:lnTo>
                      <a:pt x="96" y="607"/>
                    </a:lnTo>
                    <a:lnTo>
                      <a:pt x="95" y="607"/>
                    </a:lnTo>
                    <a:lnTo>
                      <a:pt x="92" y="605"/>
                    </a:lnTo>
                    <a:lnTo>
                      <a:pt x="87" y="604"/>
                    </a:lnTo>
                    <a:lnTo>
                      <a:pt x="78" y="601"/>
                    </a:lnTo>
                    <a:lnTo>
                      <a:pt x="67" y="602"/>
                    </a:lnTo>
                    <a:lnTo>
                      <a:pt x="54" y="604"/>
                    </a:lnTo>
                    <a:lnTo>
                      <a:pt x="42" y="601"/>
                    </a:lnTo>
                    <a:lnTo>
                      <a:pt x="33" y="594"/>
                    </a:lnTo>
                    <a:lnTo>
                      <a:pt x="31" y="587"/>
                    </a:lnTo>
                    <a:lnTo>
                      <a:pt x="34" y="576"/>
                    </a:lnTo>
                    <a:lnTo>
                      <a:pt x="36" y="560"/>
                    </a:lnTo>
                    <a:lnTo>
                      <a:pt x="37" y="548"/>
                    </a:lnTo>
                    <a:lnTo>
                      <a:pt x="34" y="543"/>
                    </a:lnTo>
                    <a:lnTo>
                      <a:pt x="30" y="540"/>
                    </a:lnTo>
                    <a:lnTo>
                      <a:pt x="25" y="539"/>
                    </a:lnTo>
                    <a:lnTo>
                      <a:pt x="19" y="534"/>
                    </a:lnTo>
                    <a:lnTo>
                      <a:pt x="13" y="528"/>
                    </a:lnTo>
                    <a:lnTo>
                      <a:pt x="6" y="520"/>
                    </a:lnTo>
                    <a:lnTo>
                      <a:pt x="3" y="511"/>
                    </a:lnTo>
                    <a:lnTo>
                      <a:pt x="2" y="497"/>
                    </a:lnTo>
                    <a:lnTo>
                      <a:pt x="0" y="491"/>
                    </a:lnTo>
                    <a:lnTo>
                      <a:pt x="0" y="488"/>
                    </a:lnTo>
                    <a:lnTo>
                      <a:pt x="0" y="486"/>
                    </a:lnTo>
                    <a:lnTo>
                      <a:pt x="0" y="486"/>
                    </a:lnTo>
                    <a:lnTo>
                      <a:pt x="2" y="486"/>
                    </a:lnTo>
                    <a:lnTo>
                      <a:pt x="3" y="486"/>
                    </a:lnTo>
                    <a:lnTo>
                      <a:pt x="3" y="486"/>
                    </a:lnTo>
                    <a:lnTo>
                      <a:pt x="6" y="486"/>
                    </a:lnTo>
                    <a:lnTo>
                      <a:pt x="8" y="483"/>
                    </a:lnTo>
                    <a:lnTo>
                      <a:pt x="11" y="478"/>
                    </a:lnTo>
                    <a:lnTo>
                      <a:pt x="17" y="467"/>
                    </a:lnTo>
                    <a:lnTo>
                      <a:pt x="19" y="457"/>
                    </a:lnTo>
                    <a:lnTo>
                      <a:pt x="22" y="446"/>
                    </a:lnTo>
                    <a:lnTo>
                      <a:pt x="23" y="430"/>
                    </a:lnTo>
                    <a:lnTo>
                      <a:pt x="25" y="424"/>
                    </a:lnTo>
                    <a:lnTo>
                      <a:pt x="27" y="418"/>
                    </a:lnTo>
                    <a:lnTo>
                      <a:pt x="28" y="415"/>
                    </a:lnTo>
                    <a:lnTo>
                      <a:pt x="28" y="412"/>
                    </a:lnTo>
                    <a:lnTo>
                      <a:pt x="28" y="410"/>
                    </a:lnTo>
                    <a:lnTo>
                      <a:pt x="28" y="410"/>
                    </a:lnTo>
                    <a:lnTo>
                      <a:pt x="30" y="410"/>
                    </a:lnTo>
                    <a:lnTo>
                      <a:pt x="30" y="410"/>
                    </a:lnTo>
                    <a:lnTo>
                      <a:pt x="33" y="410"/>
                    </a:lnTo>
                    <a:lnTo>
                      <a:pt x="44" y="409"/>
                    </a:lnTo>
                    <a:lnTo>
                      <a:pt x="59" y="406"/>
                    </a:lnTo>
                    <a:lnTo>
                      <a:pt x="65" y="404"/>
                    </a:lnTo>
                    <a:lnTo>
                      <a:pt x="68" y="402"/>
                    </a:lnTo>
                    <a:lnTo>
                      <a:pt x="71" y="401"/>
                    </a:lnTo>
                    <a:lnTo>
                      <a:pt x="71" y="399"/>
                    </a:lnTo>
                    <a:lnTo>
                      <a:pt x="73" y="396"/>
                    </a:lnTo>
                    <a:lnTo>
                      <a:pt x="73" y="395"/>
                    </a:lnTo>
                    <a:lnTo>
                      <a:pt x="75" y="390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9" y="384"/>
                    </a:lnTo>
                    <a:lnTo>
                      <a:pt x="82" y="384"/>
                    </a:lnTo>
                    <a:lnTo>
                      <a:pt x="85" y="382"/>
                    </a:lnTo>
                    <a:lnTo>
                      <a:pt x="90" y="382"/>
                    </a:lnTo>
                    <a:lnTo>
                      <a:pt x="98" y="381"/>
                    </a:lnTo>
                    <a:lnTo>
                      <a:pt x="107" y="378"/>
                    </a:lnTo>
                    <a:lnTo>
                      <a:pt x="110" y="378"/>
                    </a:lnTo>
                    <a:lnTo>
                      <a:pt x="113" y="376"/>
                    </a:lnTo>
                    <a:lnTo>
                      <a:pt x="118" y="376"/>
                    </a:lnTo>
                    <a:lnTo>
                      <a:pt x="126" y="375"/>
                    </a:lnTo>
                    <a:lnTo>
                      <a:pt x="141" y="375"/>
                    </a:lnTo>
                    <a:lnTo>
                      <a:pt x="154" y="375"/>
                    </a:lnTo>
                    <a:lnTo>
                      <a:pt x="163" y="375"/>
                    </a:lnTo>
                    <a:lnTo>
                      <a:pt x="167" y="375"/>
                    </a:lnTo>
                    <a:lnTo>
                      <a:pt x="172" y="375"/>
                    </a:lnTo>
                    <a:lnTo>
                      <a:pt x="175" y="373"/>
                    </a:lnTo>
                    <a:lnTo>
                      <a:pt x="177" y="373"/>
                    </a:lnTo>
                    <a:lnTo>
                      <a:pt x="178" y="373"/>
                    </a:lnTo>
                    <a:lnTo>
                      <a:pt x="180" y="370"/>
                    </a:lnTo>
                    <a:lnTo>
                      <a:pt x="186" y="362"/>
                    </a:lnTo>
                    <a:lnTo>
                      <a:pt x="191" y="353"/>
                    </a:lnTo>
                    <a:lnTo>
                      <a:pt x="195" y="345"/>
                    </a:lnTo>
                    <a:lnTo>
                      <a:pt x="201" y="339"/>
                    </a:lnTo>
                    <a:lnTo>
                      <a:pt x="211" y="336"/>
                    </a:lnTo>
                    <a:lnTo>
                      <a:pt x="220" y="333"/>
                    </a:lnTo>
                    <a:lnTo>
                      <a:pt x="229" y="330"/>
                    </a:lnTo>
                    <a:lnTo>
                      <a:pt x="234" y="328"/>
                    </a:lnTo>
                    <a:lnTo>
                      <a:pt x="239" y="330"/>
                    </a:lnTo>
                    <a:lnTo>
                      <a:pt x="245" y="331"/>
                    </a:lnTo>
                    <a:lnTo>
                      <a:pt x="251" y="331"/>
                    </a:lnTo>
                    <a:lnTo>
                      <a:pt x="262" y="330"/>
                    </a:lnTo>
                    <a:lnTo>
                      <a:pt x="268" y="327"/>
                    </a:lnTo>
                    <a:lnTo>
                      <a:pt x="274" y="325"/>
                    </a:lnTo>
                    <a:lnTo>
                      <a:pt x="277" y="324"/>
                    </a:lnTo>
                    <a:lnTo>
                      <a:pt x="279" y="322"/>
                    </a:lnTo>
                    <a:lnTo>
                      <a:pt x="280" y="320"/>
                    </a:lnTo>
                    <a:lnTo>
                      <a:pt x="282" y="320"/>
                    </a:lnTo>
                    <a:lnTo>
                      <a:pt x="282" y="319"/>
                    </a:lnTo>
                    <a:lnTo>
                      <a:pt x="282" y="319"/>
                    </a:lnTo>
                    <a:lnTo>
                      <a:pt x="282" y="282"/>
                    </a:lnTo>
                    <a:lnTo>
                      <a:pt x="282" y="268"/>
                    </a:lnTo>
                    <a:lnTo>
                      <a:pt x="280" y="260"/>
                    </a:lnTo>
                    <a:lnTo>
                      <a:pt x="280" y="254"/>
                    </a:lnTo>
                    <a:lnTo>
                      <a:pt x="282" y="243"/>
                    </a:lnTo>
                    <a:lnTo>
                      <a:pt x="285" y="235"/>
                    </a:lnTo>
                    <a:lnTo>
                      <a:pt x="291" y="229"/>
                    </a:lnTo>
                    <a:lnTo>
                      <a:pt x="296" y="226"/>
                    </a:lnTo>
                    <a:lnTo>
                      <a:pt x="302" y="223"/>
                    </a:lnTo>
                    <a:lnTo>
                      <a:pt x="305" y="218"/>
                    </a:lnTo>
                    <a:lnTo>
                      <a:pt x="307" y="212"/>
                    </a:lnTo>
                    <a:lnTo>
                      <a:pt x="307" y="207"/>
                    </a:lnTo>
                    <a:lnTo>
                      <a:pt x="307" y="203"/>
                    </a:lnTo>
                    <a:lnTo>
                      <a:pt x="307" y="200"/>
                    </a:lnTo>
                    <a:lnTo>
                      <a:pt x="307" y="198"/>
                    </a:lnTo>
                    <a:lnTo>
                      <a:pt x="308" y="195"/>
                    </a:lnTo>
                    <a:lnTo>
                      <a:pt x="310" y="186"/>
                    </a:lnTo>
                    <a:lnTo>
                      <a:pt x="311" y="175"/>
                    </a:lnTo>
                    <a:lnTo>
                      <a:pt x="311" y="163"/>
                    </a:lnTo>
                    <a:lnTo>
                      <a:pt x="310" y="155"/>
                    </a:lnTo>
                    <a:lnTo>
                      <a:pt x="308" y="152"/>
                    </a:lnTo>
                    <a:lnTo>
                      <a:pt x="305" y="149"/>
                    </a:lnTo>
                    <a:lnTo>
                      <a:pt x="308" y="147"/>
                    </a:lnTo>
                    <a:lnTo>
                      <a:pt x="310" y="146"/>
                    </a:lnTo>
                    <a:lnTo>
                      <a:pt x="319" y="133"/>
                    </a:lnTo>
                    <a:lnTo>
                      <a:pt x="324" y="124"/>
                    </a:lnTo>
                    <a:lnTo>
                      <a:pt x="325" y="119"/>
                    </a:lnTo>
                    <a:lnTo>
                      <a:pt x="335" y="127"/>
                    </a:lnTo>
                    <a:lnTo>
                      <a:pt x="349" y="146"/>
                    </a:lnTo>
                    <a:lnTo>
                      <a:pt x="349" y="144"/>
                    </a:lnTo>
                    <a:lnTo>
                      <a:pt x="350" y="142"/>
                    </a:lnTo>
                    <a:lnTo>
                      <a:pt x="353" y="139"/>
                    </a:lnTo>
                    <a:lnTo>
                      <a:pt x="356" y="136"/>
                    </a:lnTo>
                    <a:lnTo>
                      <a:pt x="359" y="132"/>
                    </a:lnTo>
                    <a:lnTo>
                      <a:pt x="361" y="127"/>
                    </a:lnTo>
                    <a:lnTo>
                      <a:pt x="366" y="121"/>
                    </a:lnTo>
                    <a:lnTo>
                      <a:pt x="375" y="116"/>
                    </a:lnTo>
                    <a:lnTo>
                      <a:pt x="383" y="113"/>
                    </a:lnTo>
                    <a:lnTo>
                      <a:pt x="386" y="111"/>
                    </a:lnTo>
                    <a:lnTo>
                      <a:pt x="386" y="111"/>
                    </a:lnTo>
                    <a:lnTo>
                      <a:pt x="386" y="111"/>
                    </a:lnTo>
                    <a:lnTo>
                      <a:pt x="387" y="113"/>
                    </a:lnTo>
                    <a:lnTo>
                      <a:pt x="389" y="115"/>
                    </a:lnTo>
                    <a:lnTo>
                      <a:pt x="392" y="116"/>
                    </a:lnTo>
                    <a:lnTo>
                      <a:pt x="397" y="119"/>
                    </a:lnTo>
                    <a:lnTo>
                      <a:pt x="401" y="122"/>
                    </a:lnTo>
                    <a:lnTo>
                      <a:pt x="404" y="124"/>
                    </a:lnTo>
                    <a:lnTo>
                      <a:pt x="406" y="125"/>
                    </a:lnTo>
                    <a:lnTo>
                      <a:pt x="407" y="125"/>
                    </a:lnTo>
                    <a:lnTo>
                      <a:pt x="409" y="125"/>
                    </a:lnTo>
                    <a:lnTo>
                      <a:pt x="409" y="124"/>
                    </a:lnTo>
                    <a:lnTo>
                      <a:pt x="409" y="124"/>
                    </a:lnTo>
                    <a:lnTo>
                      <a:pt x="410" y="124"/>
                    </a:lnTo>
                    <a:lnTo>
                      <a:pt x="414" y="122"/>
                    </a:lnTo>
                    <a:lnTo>
                      <a:pt x="418" y="118"/>
                    </a:lnTo>
                    <a:lnTo>
                      <a:pt x="427" y="111"/>
                    </a:lnTo>
                    <a:lnTo>
                      <a:pt x="441" y="102"/>
                    </a:lnTo>
                    <a:lnTo>
                      <a:pt x="454" y="93"/>
                    </a:lnTo>
                    <a:lnTo>
                      <a:pt x="468" y="80"/>
                    </a:lnTo>
                    <a:lnTo>
                      <a:pt x="483" y="65"/>
                    </a:lnTo>
                    <a:lnTo>
                      <a:pt x="499" y="50"/>
                    </a:lnTo>
                    <a:lnTo>
                      <a:pt x="513" y="36"/>
                    </a:lnTo>
                    <a:lnTo>
                      <a:pt x="527" y="22"/>
                    </a:lnTo>
                    <a:lnTo>
                      <a:pt x="536" y="11"/>
                    </a:lnTo>
                    <a:lnTo>
                      <a:pt x="544" y="3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Freeform 91"/>
              <p:cNvSpPr>
                <a:spLocks/>
              </p:cNvSpPr>
              <p:nvPr/>
            </p:nvSpPr>
            <p:spPr bwMode="auto">
              <a:xfrm>
                <a:off x="6263509" y="2509840"/>
                <a:ext cx="570699" cy="650274"/>
              </a:xfrm>
              <a:custGeom>
                <a:avLst/>
                <a:gdLst>
                  <a:gd name="T0" fmla="*/ 142 w 459"/>
                  <a:gd name="T1" fmla="*/ 33 h 523"/>
                  <a:gd name="T2" fmla="*/ 185 w 459"/>
                  <a:gd name="T3" fmla="*/ 68 h 523"/>
                  <a:gd name="T4" fmla="*/ 209 w 459"/>
                  <a:gd name="T5" fmla="*/ 53 h 523"/>
                  <a:gd name="T6" fmla="*/ 240 w 459"/>
                  <a:gd name="T7" fmla="*/ 54 h 523"/>
                  <a:gd name="T8" fmla="*/ 288 w 459"/>
                  <a:gd name="T9" fmla="*/ 84 h 523"/>
                  <a:gd name="T10" fmla="*/ 315 w 459"/>
                  <a:gd name="T11" fmla="*/ 110 h 523"/>
                  <a:gd name="T12" fmla="*/ 346 w 459"/>
                  <a:gd name="T13" fmla="*/ 138 h 523"/>
                  <a:gd name="T14" fmla="*/ 367 w 459"/>
                  <a:gd name="T15" fmla="*/ 140 h 523"/>
                  <a:gd name="T16" fmla="*/ 387 w 459"/>
                  <a:gd name="T17" fmla="*/ 169 h 523"/>
                  <a:gd name="T18" fmla="*/ 421 w 459"/>
                  <a:gd name="T19" fmla="*/ 201 h 523"/>
                  <a:gd name="T20" fmla="*/ 433 w 459"/>
                  <a:gd name="T21" fmla="*/ 208 h 523"/>
                  <a:gd name="T22" fmla="*/ 435 w 459"/>
                  <a:gd name="T23" fmla="*/ 236 h 523"/>
                  <a:gd name="T24" fmla="*/ 445 w 459"/>
                  <a:gd name="T25" fmla="*/ 277 h 523"/>
                  <a:gd name="T26" fmla="*/ 456 w 459"/>
                  <a:gd name="T27" fmla="*/ 290 h 523"/>
                  <a:gd name="T28" fmla="*/ 458 w 459"/>
                  <a:gd name="T29" fmla="*/ 324 h 523"/>
                  <a:gd name="T30" fmla="*/ 455 w 459"/>
                  <a:gd name="T31" fmla="*/ 341 h 523"/>
                  <a:gd name="T32" fmla="*/ 450 w 459"/>
                  <a:gd name="T33" fmla="*/ 361 h 523"/>
                  <a:gd name="T34" fmla="*/ 430 w 459"/>
                  <a:gd name="T35" fmla="*/ 381 h 523"/>
                  <a:gd name="T36" fmla="*/ 430 w 459"/>
                  <a:gd name="T37" fmla="*/ 420 h 523"/>
                  <a:gd name="T38" fmla="*/ 428 w 459"/>
                  <a:gd name="T39" fmla="*/ 458 h 523"/>
                  <a:gd name="T40" fmla="*/ 416 w 459"/>
                  <a:gd name="T41" fmla="*/ 465 h 523"/>
                  <a:gd name="T42" fmla="*/ 387 w 459"/>
                  <a:gd name="T43" fmla="*/ 468 h 523"/>
                  <a:gd name="T44" fmla="*/ 359 w 459"/>
                  <a:gd name="T45" fmla="*/ 474 h 523"/>
                  <a:gd name="T46" fmla="*/ 334 w 459"/>
                  <a:gd name="T47" fmla="*/ 500 h 523"/>
                  <a:gd name="T48" fmla="*/ 323 w 459"/>
                  <a:gd name="T49" fmla="*/ 511 h 523"/>
                  <a:gd name="T50" fmla="*/ 302 w 459"/>
                  <a:gd name="T51" fmla="*/ 513 h 523"/>
                  <a:gd name="T52" fmla="*/ 261 w 459"/>
                  <a:gd name="T53" fmla="*/ 514 h 523"/>
                  <a:gd name="T54" fmla="*/ 238 w 459"/>
                  <a:gd name="T55" fmla="*/ 520 h 523"/>
                  <a:gd name="T56" fmla="*/ 226 w 459"/>
                  <a:gd name="T57" fmla="*/ 523 h 523"/>
                  <a:gd name="T58" fmla="*/ 229 w 459"/>
                  <a:gd name="T59" fmla="*/ 514 h 523"/>
                  <a:gd name="T60" fmla="*/ 229 w 459"/>
                  <a:gd name="T61" fmla="*/ 486 h 523"/>
                  <a:gd name="T62" fmla="*/ 235 w 459"/>
                  <a:gd name="T63" fmla="*/ 444 h 523"/>
                  <a:gd name="T64" fmla="*/ 216 w 459"/>
                  <a:gd name="T65" fmla="*/ 426 h 523"/>
                  <a:gd name="T66" fmla="*/ 202 w 459"/>
                  <a:gd name="T67" fmla="*/ 412 h 523"/>
                  <a:gd name="T68" fmla="*/ 207 w 459"/>
                  <a:gd name="T69" fmla="*/ 384 h 523"/>
                  <a:gd name="T70" fmla="*/ 199 w 459"/>
                  <a:gd name="T71" fmla="*/ 375 h 523"/>
                  <a:gd name="T72" fmla="*/ 167 w 459"/>
                  <a:gd name="T73" fmla="*/ 336 h 523"/>
                  <a:gd name="T74" fmla="*/ 165 w 459"/>
                  <a:gd name="T75" fmla="*/ 331 h 523"/>
                  <a:gd name="T76" fmla="*/ 148 w 459"/>
                  <a:gd name="T77" fmla="*/ 310 h 523"/>
                  <a:gd name="T78" fmla="*/ 114 w 459"/>
                  <a:gd name="T79" fmla="*/ 288 h 523"/>
                  <a:gd name="T80" fmla="*/ 91 w 459"/>
                  <a:gd name="T81" fmla="*/ 259 h 523"/>
                  <a:gd name="T82" fmla="*/ 65 w 459"/>
                  <a:gd name="T83" fmla="*/ 245 h 523"/>
                  <a:gd name="T84" fmla="*/ 62 w 459"/>
                  <a:gd name="T85" fmla="*/ 243 h 523"/>
                  <a:gd name="T86" fmla="*/ 62 w 459"/>
                  <a:gd name="T87" fmla="*/ 242 h 523"/>
                  <a:gd name="T88" fmla="*/ 41 w 459"/>
                  <a:gd name="T89" fmla="*/ 237 h 523"/>
                  <a:gd name="T90" fmla="*/ 26 w 459"/>
                  <a:gd name="T91" fmla="*/ 228 h 523"/>
                  <a:gd name="T92" fmla="*/ 15 w 459"/>
                  <a:gd name="T93" fmla="*/ 217 h 523"/>
                  <a:gd name="T94" fmla="*/ 0 w 459"/>
                  <a:gd name="T95" fmla="*/ 201 h 523"/>
                  <a:gd name="T96" fmla="*/ 3 w 459"/>
                  <a:gd name="T97" fmla="*/ 192 h 523"/>
                  <a:gd name="T98" fmla="*/ 15 w 459"/>
                  <a:gd name="T99" fmla="*/ 184 h 523"/>
                  <a:gd name="T100" fmla="*/ 14 w 459"/>
                  <a:gd name="T101" fmla="*/ 136 h 523"/>
                  <a:gd name="T102" fmla="*/ 40 w 459"/>
                  <a:gd name="T103" fmla="*/ 104 h 523"/>
                  <a:gd name="T104" fmla="*/ 60 w 459"/>
                  <a:gd name="T105" fmla="*/ 129 h 523"/>
                  <a:gd name="T106" fmla="*/ 76 w 459"/>
                  <a:gd name="T107" fmla="*/ 104 h 523"/>
                  <a:gd name="T108" fmla="*/ 65 w 459"/>
                  <a:gd name="T109" fmla="*/ 40 h 523"/>
                  <a:gd name="T110" fmla="*/ 83 w 459"/>
                  <a:gd name="T111" fmla="*/ 19 h 523"/>
                  <a:gd name="T112" fmla="*/ 106 w 459"/>
                  <a:gd name="T113" fmla="*/ 1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59" h="523">
                    <a:moveTo>
                      <a:pt x="122" y="0"/>
                    </a:moveTo>
                    <a:lnTo>
                      <a:pt x="125" y="8"/>
                    </a:lnTo>
                    <a:lnTo>
                      <a:pt x="131" y="19"/>
                    </a:lnTo>
                    <a:lnTo>
                      <a:pt x="142" y="33"/>
                    </a:lnTo>
                    <a:lnTo>
                      <a:pt x="154" y="47"/>
                    </a:lnTo>
                    <a:lnTo>
                      <a:pt x="165" y="58"/>
                    </a:lnTo>
                    <a:lnTo>
                      <a:pt x="176" y="65"/>
                    </a:lnTo>
                    <a:lnTo>
                      <a:pt x="185" y="68"/>
                    </a:lnTo>
                    <a:lnTo>
                      <a:pt x="198" y="65"/>
                    </a:lnTo>
                    <a:lnTo>
                      <a:pt x="204" y="61"/>
                    </a:lnTo>
                    <a:lnTo>
                      <a:pt x="207" y="58"/>
                    </a:lnTo>
                    <a:lnTo>
                      <a:pt x="209" y="53"/>
                    </a:lnTo>
                    <a:lnTo>
                      <a:pt x="212" y="51"/>
                    </a:lnTo>
                    <a:lnTo>
                      <a:pt x="216" y="51"/>
                    </a:lnTo>
                    <a:lnTo>
                      <a:pt x="226" y="51"/>
                    </a:lnTo>
                    <a:lnTo>
                      <a:pt x="240" y="54"/>
                    </a:lnTo>
                    <a:lnTo>
                      <a:pt x="261" y="62"/>
                    </a:lnTo>
                    <a:lnTo>
                      <a:pt x="275" y="68"/>
                    </a:lnTo>
                    <a:lnTo>
                      <a:pt x="283" y="76"/>
                    </a:lnTo>
                    <a:lnTo>
                      <a:pt x="288" y="84"/>
                    </a:lnTo>
                    <a:lnTo>
                      <a:pt x="291" y="90"/>
                    </a:lnTo>
                    <a:lnTo>
                      <a:pt x="297" y="96"/>
                    </a:lnTo>
                    <a:lnTo>
                      <a:pt x="306" y="102"/>
                    </a:lnTo>
                    <a:lnTo>
                      <a:pt x="315" y="110"/>
                    </a:lnTo>
                    <a:lnTo>
                      <a:pt x="323" y="121"/>
                    </a:lnTo>
                    <a:lnTo>
                      <a:pt x="331" y="130"/>
                    </a:lnTo>
                    <a:lnTo>
                      <a:pt x="339" y="136"/>
                    </a:lnTo>
                    <a:lnTo>
                      <a:pt x="346" y="138"/>
                    </a:lnTo>
                    <a:lnTo>
                      <a:pt x="349" y="138"/>
                    </a:lnTo>
                    <a:lnTo>
                      <a:pt x="351" y="138"/>
                    </a:lnTo>
                    <a:lnTo>
                      <a:pt x="359" y="138"/>
                    </a:lnTo>
                    <a:lnTo>
                      <a:pt x="367" y="140"/>
                    </a:lnTo>
                    <a:lnTo>
                      <a:pt x="373" y="143"/>
                    </a:lnTo>
                    <a:lnTo>
                      <a:pt x="377" y="149"/>
                    </a:lnTo>
                    <a:lnTo>
                      <a:pt x="380" y="158"/>
                    </a:lnTo>
                    <a:lnTo>
                      <a:pt x="387" y="169"/>
                    </a:lnTo>
                    <a:lnTo>
                      <a:pt x="396" y="181"/>
                    </a:lnTo>
                    <a:lnTo>
                      <a:pt x="405" y="192"/>
                    </a:lnTo>
                    <a:lnTo>
                      <a:pt x="414" y="200"/>
                    </a:lnTo>
                    <a:lnTo>
                      <a:pt x="421" y="201"/>
                    </a:lnTo>
                    <a:lnTo>
                      <a:pt x="424" y="203"/>
                    </a:lnTo>
                    <a:lnTo>
                      <a:pt x="428" y="205"/>
                    </a:lnTo>
                    <a:lnTo>
                      <a:pt x="430" y="206"/>
                    </a:lnTo>
                    <a:lnTo>
                      <a:pt x="433" y="208"/>
                    </a:lnTo>
                    <a:lnTo>
                      <a:pt x="435" y="209"/>
                    </a:lnTo>
                    <a:lnTo>
                      <a:pt x="435" y="214"/>
                    </a:lnTo>
                    <a:lnTo>
                      <a:pt x="435" y="220"/>
                    </a:lnTo>
                    <a:lnTo>
                      <a:pt x="435" y="236"/>
                    </a:lnTo>
                    <a:lnTo>
                      <a:pt x="436" y="249"/>
                    </a:lnTo>
                    <a:lnTo>
                      <a:pt x="441" y="265"/>
                    </a:lnTo>
                    <a:lnTo>
                      <a:pt x="442" y="273"/>
                    </a:lnTo>
                    <a:lnTo>
                      <a:pt x="445" y="277"/>
                    </a:lnTo>
                    <a:lnTo>
                      <a:pt x="449" y="280"/>
                    </a:lnTo>
                    <a:lnTo>
                      <a:pt x="452" y="284"/>
                    </a:lnTo>
                    <a:lnTo>
                      <a:pt x="453" y="287"/>
                    </a:lnTo>
                    <a:lnTo>
                      <a:pt x="456" y="290"/>
                    </a:lnTo>
                    <a:lnTo>
                      <a:pt x="458" y="293"/>
                    </a:lnTo>
                    <a:lnTo>
                      <a:pt x="459" y="301"/>
                    </a:lnTo>
                    <a:lnTo>
                      <a:pt x="459" y="313"/>
                    </a:lnTo>
                    <a:lnTo>
                      <a:pt x="458" y="324"/>
                    </a:lnTo>
                    <a:lnTo>
                      <a:pt x="456" y="333"/>
                    </a:lnTo>
                    <a:lnTo>
                      <a:pt x="455" y="336"/>
                    </a:lnTo>
                    <a:lnTo>
                      <a:pt x="455" y="338"/>
                    </a:lnTo>
                    <a:lnTo>
                      <a:pt x="455" y="341"/>
                    </a:lnTo>
                    <a:lnTo>
                      <a:pt x="455" y="345"/>
                    </a:lnTo>
                    <a:lnTo>
                      <a:pt x="455" y="350"/>
                    </a:lnTo>
                    <a:lnTo>
                      <a:pt x="453" y="356"/>
                    </a:lnTo>
                    <a:lnTo>
                      <a:pt x="450" y="361"/>
                    </a:lnTo>
                    <a:lnTo>
                      <a:pt x="444" y="364"/>
                    </a:lnTo>
                    <a:lnTo>
                      <a:pt x="439" y="367"/>
                    </a:lnTo>
                    <a:lnTo>
                      <a:pt x="433" y="373"/>
                    </a:lnTo>
                    <a:lnTo>
                      <a:pt x="430" y="381"/>
                    </a:lnTo>
                    <a:lnTo>
                      <a:pt x="428" y="392"/>
                    </a:lnTo>
                    <a:lnTo>
                      <a:pt x="428" y="398"/>
                    </a:lnTo>
                    <a:lnTo>
                      <a:pt x="430" y="406"/>
                    </a:lnTo>
                    <a:lnTo>
                      <a:pt x="430" y="420"/>
                    </a:lnTo>
                    <a:lnTo>
                      <a:pt x="430" y="457"/>
                    </a:lnTo>
                    <a:lnTo>
                      <a:pt x="430" y="457"/>
                    </a:lnTo>
                    <a:lnTo>
                      <a:pt x="430" y="458"/>
                    </a:lnTo>
                    <a:lnTo>
                      <a:pt x="428" y="458"/>
                    </a:lnTo>
                    <a:lnTo>
                      <a:pt x="427" y="460"/>
                    </a:lnTo>
                    <a:lnTo>
                      <a:pt x="425" y="462"/>
                    </a:lnTo>
                    <a:lnTo>
                      <a:pt x="422" y="463"/>
                    </a:lnTo>
                    <a:lnTo>
                      <a:pt x="416" y="465"/>
                    </a:lnTo>
                    <a:lnTo>
                      <a:pt x="410" y="468"/>
                    </a:lnTo>
                    <a:lnTo>
                      <a:pt x="399" y="469"/>
                    </a:lnTo>
                    <a:lnTo>
                      <a:pt x="393" y="469"/>
                    </a:lnTo>
                    <a:lnTo>
                      <a:pt x="387" y="468"/>
                    </a:lnTo>
                    <a:lnTo>
                      <a:pt x="382" y="466"/>
                    </a:lnTo>
                    <a:lnTo>
                      <a:pt x="377" y="468"/>
                    </a:lnTo>
                    <a:lnTo>
                      <a:pt x="368" y="471"/>
                    </a:lnTo>
                    <a:lnTo>
                      <a:pt x="359" y="474"/>
                    </a:lnTo>
                    <a:lnTo>
                      <a:pt x="349" y="477"/>
                    </a:lnTo>
                    <a:lnTo>
                      <a:pt x="343" y="483"/>
                    </a:lnTo>
                    <a:lnTo>
                      <a:pt x="339" y="491"/>
                    </a:lnTo>
                    <a:lnTo>
                      <a:pt x="334" y="500"/>
                    </a:lnTo>
                    <a:lnTo>
                      <a:pt x="328" y="508"/>
                    </a:lnTo>
                    <a:lnTo>
                      <a:pt x="326" y="511"/>
                    </a:lnTo>
                    <a:lnTo>
                      <a:pt x="325" y="511"/>
                    </a:lnTo>
                    <a:lnTo>
                      <a:pt x="323" y="511"/>
                    </a:lnTo>
                    <a:lnTo>
                      <a:pt x="320" y="513"/>
                    </a:lnTo>
                    <a:lnTo>
                      <a:pt x="315" y="513"/>
                    </a:lnTo>
                    <a:lnTo>
                      <a:pt x="311" y="513"/>
                    </a:lnTo>
                    <a:lnTo>
                      <a:pt x="302" y="513"/>
                    </a:lnTo>
                    <a:lnTo>
                      <a:pt x="289" y="513"/>
                    </a:lnTo>
                    <a:lnTo>
                      <a:pt x="274" y="513"/>
                    </a:lnTo>
                    <a:lnTo>
                      <a:pt x="266" y="514"/>
                    </a:lnTo>
                    <a:lnTo>
                      <a:pt x="261" y="514"/>
                    </a:lnTo>
                    <a:lnTo>
                      <a:pt x="258" y="516"/>
                    </a:lnTo>
                    <a:lnTo>
                      <a:pt x="255" y="516"/>
                    </a:lnTo>
                    <a:lnTo>
                      <a:pt x="246" y="519"/>
                    </a:lnTo>
                    <a:lnTo>
                      <a:pt x="238" y="520"/>
                    </a:lnTo>
                    <a:lnTo>
                      <a:pt x="233" y="520"/>
                    </a:lnTo>
                    <a:lnTo>
                      <a:pt x="230" y="522"/>
                    </a:lnTo>
                    <a:lnTo>
                      <a:pt x="227" y="522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9" y="514"/>
                    </a:lnTo>
                    <a:lnTo>
                      <a:pt x="229" y="509"/>
                    </a:lnTo>
                    <a:lnTo>
                      <a:pt x="229" y="503"/>
                    </a:lnTo>
                    <a:lnTo>
                      <a:pt x="227" y="496"/>
                    </a:lnTo>
                    <a:lnTo>
                      <a:pt x="229" y="486"/>
                    </a:lnTo>
                    <a:lnTo>
                      <a:pt x="229" y="480"/>
                    </a:lnTo>
                    <a:lnTo>
                      <a:pt x="230" y="472"/>
                    </a:lnTo>
                    <a:lnTo>
                      <a:pt x="233" y="460"/>
                    </a:lnTo>
                    <a:lnTo>
                      <a:pt x="235" y="444"/>
                    </a:lnTo>
                    <a:lnTo>
                      <a:pt x="235" y="435"/>
                    </a:lnTo>
                    <a:lnTo>
                      <a:pt x="233" y="429"/>
                    </a:lnTo>
                    <a:lnTo>
                      <a:pt x="226" y="427"/>
                    </a:lnTo>
                    <a:lnTo>
                      <a:pt x="216" y="426"/>
                    </a:lnTo>
                    <a:lnTo>
                      <a:pt x="210" y="424"/>
                    </a:lnTo>
                    <a:lnTo>
                      <a:pt x="206" y="421"/>
                    </a:lnTo>
                    <a:lnTo>
                      <a:pt x="204" y="417"/>
                    </a:lnTo>
                    <a:lnTo>
                      <a:pt x="202" y="412"/>
                    </a:lnTo>
                    <a:lnTo>
                      <a:pt x="202" y="403"/>
                    </a:lnTo>
                    <a:lnTo>
                      <a:pt x="206" y="393"/>
                    </a:lnTo>
                    <a:lnTo>
                      <a:pt x="207" y="387"/>
                    </a:lnTo>
                    <a:lnTo>
                      <a:pt x="207" y="384"/>
                    </a:lnTo>
                    <a:lnTo>
                      <a:pt x="207" y="384"/>
                    </a:lnTo>
                    <a:lnTo>
                      <a:pt x="207" y="383"/>
                    </a:lnTo>
                    <a:lnTo>
                      <a:pt x="204" y="379"/>
                    </a:lnTo>
                    <a:lnTo>
                      <a:pt x="199" y="375"/>
                    </a:lnTo>
                    <a:lnTo>
                      <a:pt x="192" y="366"/>
                    </a:lnTo>
                    <a:lnTo>
                      <a:pt x="179" y="352"/>
                    </a:lnTo>
                    <a:lnTo>
                      <a:pt x="171" y="341"/>
                    </a:lnTo>
                    <a:lnTo>
                      <a:pt x="167" y="336"/>
                    </a:lnTo>
                    <a:lnTo>
                      <a:pt x="164" y="333"/>
                    </a:lnTo>
                    <a:lnTo>
                      <a:pt x="164" y="331"/>
                    </a:lnTo>
                    <a:lnTo>
                      <a:pt x="165" y="331"/>
                    </a:lnTo>
                    <a:lnTo>
                      <a:pt x="165" y="331"/>
                    </a:lnTo>
                    <a:lnTo>
                      <a:pt x="165" y="330"/>
                    </a:lnTo>
                    <a:lnTo>
                      <a:pt x="164" y="325"/>
                    </a:lnTo>
                    <a:lnTo>
                      <a:pt x="158" y="316"/>
                    </a:lnTo>
                    <a:lnTo>
                      <a:pt x="148" y="310"/>
                    </a:lnTo>
                    <a:lnTo>
                      <a:pt x="139" y="304"/>
                    </a:lnTo>
                    <a:lnTo>
                      <a:pt x="128" y="296"/>
                    </a:lnTo>
                    <a:lnTo>
                      <a:pt x="122" y="290"/>
                    </a:lnTo>
                    <a:lnTo>
                      <a:pt x="114" y="288"/>
                    </a:lnTo>
                    <a:lnTo>
                      <a:pt x="106" y="285"/>
                    </a:lnTo>
                    <a:lnTo>
                      <a:pt x="102" y="280"/>
                    </a:lnTo>
                    <a:lnTo>
                      <a:pt x="96" y="270"/>
                    </a:lnTo>
                    <a:lnTo>
                      <a:pt x="91" y="259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8" y="248"/>
                    </a:lnTo>
                    <a:lnTo>
                      <a:pt x="65" y="245"/>
                    </a:lnTo>
                    <a:lnTo>
                      <a:pt x="62" y="245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3" y="243"/>
                    </a:lnTo>
                    <a:lnTo>
                      <a:pt x="63" y="243"/>
                    </a:lnTo>
                    <a:lnTo>
                      <a:pt x="62" y="242"/>
                    </a:lnTo>
                    <a:lnTo>
                      <a:pt x="60" y="240"/>
                    </a:lnTo>
                    <a:lnTo>
                      <a:pt x="55" y="237"/>
                    </a:lnTo>
                    <a:lnTo>
                      <a:pt x="51" y="237"/>
                    </a:lnTo>
                    <a:lnTo>
                      <a:pt x="41" y="237"/>
                    </a:lnTo>
                    <a:lnTo>
                      <a:pt x="29" y="237"/>
                    </a:lnTo>
                    <a:lnTo>
                      <a:pt x="28" y="234"/>
                    </a:lnTo>
                    <a:lnTo>
                      <a:pt x="26" y="231"/>
                    </a:lnTo>
                    <a:lnTo>
                      <a:pt x="26" y="228"/>
                    </a:lnTo>
                    <a:lnTo>
                      <a:pt x="24" y="225"/>
                    </a:lnTo>
                    <a:lnTo>
                      <a:pt x="23" y="222"/>
                    </a:lnTo>
                    <a:lnTo>
                      <a:pt x="20" y="220"/>
                    </a:lnTo>
                    <a:lnTo>
                      <a:pt x="15" y="217"/>
                    </a:lnTo>
                    <a:lnTo>
                      <a:pt x="11" y="215"/>
                    </a:lnTo>
                    <a:lnTo>
                      <a:pt x="6" y="214"/>
                    </a:lnTo>
                    <a:lnTo>
                      <a:pt x="3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5"/>
                    </a:lnTo>
                    <a:lnTo>
                      <a:pt x="1" y="194"/>
                    </a:lnTo>
                    <a:lnTo>
                      <a:pt x="3" y="192"/>
                    </a:lnTo>
                    <a:lnTo>
                      <a:pt x="6" y="191"/>
                    </a:lnTo>
                    <a:lnTo>
                      <a:pt x="9" y="189"/>
                    </a:lnTo>
                    <a:lnTo>
                      <a:pt x="12" y="188"/>
                    </a:lnTo>
                    <a:lnTo>
                      <a:pt x="15" y="184"/>
                    </a:lnTo>
                    <a:lnTo>
                      <a:pt x="21" y="174"/>
                    </a:lnTo>
                    <a:lnTo>
                      <a:pt x="20" y="163"/>
                    </a:lnTo>
                    <a:lnTo>
                      <a:pt x="15" y="149"/>
                    </a:lnTo>
                    <a:lnTo>
                      <a:pt x="14" y="136"/>
                    </a:lnTo>
                    <a:lnTo>
                      <a:pt x="15" y="127"/>
                    </a:lnTo>
                    <a:lnTo>
                      <a:pt x="21" y="118"/>
                    </a:lnTo>
                    <a:lnTo>
                      <a:pt x="32" y="109"/>
                    </a:lnTo>
                    <a:lnTo>
                      <a:pt x="40" y="104"/>
                    </a:lnTo>
                    <a:lnTo>
                      <a:pt x="46" y="107"/>
                    </a:lnTo>
                    <a:lnTo>
                      <a:pt x="52" y="113"/>
                    </a:lnTo>
                    <a:lnTo>
                      <a:pt x="55" y="121"/>
                    </a:lnTo>
                    <a:lnTo>
                      <a:pt x="60" y="129"/>
                    </a:lnTo>
                    <a:lnTo>
                      <a:pt x="63" y="130"/>
                    </a:lnTo>
                    <a:lnTo>
                      <a:pt x="68" y="127"/>
                    </a:lnTo>
                    <a:lnTo>
                      <a:pt x="72" y="118"/>
                    </a:lnTo>
                    <a:lnTo>
                      <a:pt x="76" y="104"/>
                    </a:lnTo>
                    <a:lnTo>
                      <a:pt x="76" y="85"/>
                    </a:lnTo>
                    <a:lnTo>
                      <a:pt x="74" y="67"/>
                    </a:lnTo>
                    <a:lnTo>
                      <a:pt x="69" y="51"/>
                    </a:lnTo>
                    <a:lnTo>
                      <a:pt x="65" y="40"/>
                    </a:lnTo>
                    <a:lnTo>
                      <a:pt x="63" y="33"/>
                    </a:lnTo>
                    <a:lnTo>
                      <a:pt x="66" y="28"/>
                    </a:lnTo>
                    <a:lnTo>
                      <a:pt x="74" y="22"/>
                    </a:lnTo>
                    <a:lnTo>
                      <a:pt x="83" y="19"/>
                    </a:lnTo>
                    <a:lnTo>
                      <a:pt x="91" y="16"/>
                    </a:lnTo>
                    <a:lnTo>
                      <a:pt x="94" y="14"/>
                    </a:lnTo>
                    <a:lnTo>
                      <a:pt x="97" y="13"/>
                    </a:lnTo>
                    <a:lnTo>
                      <a:pt x="106" y="1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6D6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Freeform 92"/>
              <p:cNvSpPr>
                <a:spLocks/>
              </p:cNvSpPr>
              <p:nvPr/>
            </p:nvSpPr>
            <p:spPr bwMode="auto">
              <a:xfrm>
                <a:off x="6753390" y="1661874"/>
                <a:ext cx="870347" cy="948678"/>
              </a:xfrm>
              <a:custGeom>
                <a:avLst/>
                <a:gdLst>
                  <a:gd name="T0" fmla="*/ 160 w 700"/>
                  <a:gd name="T1" fmla="*/ 18 h 763"/>
                  <a:gd name="T2" fmla="*/ 174 w 700"/>
                  <a:gd name="T3" fmla="*/ 45 h 763"/>
                  <a:gd name="T4" fmla="*/ 186 w 700"/>
                  <a:gd name="T5" fmla="*/ 58 h 763"/>
                  <a:gd name="T6" fmla="*/ 250 w 700"/>
                  <a:gd name="T7" fmla="*/ 66 h 763"/>
                  <a:gd name="T8" fmla="*/ 267 w 700"/>
                  <a:gd name="T9" fmla="*/ 72 h 763"/>
                  <a:gd name="T10" fmla="*/ 318 w 700"/>
                  <a:gd name="T11" fmla="*/ 45 h 763"/>
                  <a:gd name="T12" fmla="*/ 367 w 700"/>
                  <a:gd name="T13" fmla="*/ 94 h 763"/>
                  <a:gd name="T14" fmla="*/ 390 w 700"/>
                  <a:gd name="T15" fmla="*/ 119 h 763"/>
                  <a:gd name="T16" fmla="*/ 455 w 700"/>
                  <a:gd name="T17" fmla="*/ 122 h 763"/>
                  <a:gd name="T18" fmla="*/ 490 w 700"/>
                  <a:gd name="T19" fmla="*/ 120 h 763"/>
                  <a:gd name="T20" fmla="*/ 494 w 700"/>
                  <a:gd name="T21" fmla="*/ 130 h 763"/>
                  <a:gd name="T22" fmla="*/ 530 w 700"/>
                  <a:gd name="T23" fmla="*/ 134 h 763"/>
                  <a:gd name="T24" fmla="*/ 541 w 700"/>
                  <a:gd name="T25" fmla="*/ 114 h 763"/>
                  <a:gd name="T26" fmla="*/ 601 w 700"/>
                  <a:gd name="T27" fmla="*/ 128 h 763"/>
                  <a:gd name="T28" fmla="*/ 650 w 700"/>
                  <a:gd name="T29" fmla="*/ 156 h 763"/>
                  <a:gd name="T30" fmla="*/ 664 w 700"/>
                  <a:gd name="T31" fmla="*/ 171 h 763"/>
                  <a:gd name="T32" fmla="*/ 674 w 700"/>
                  <a:gd name="T33" fmla="*/ 236 h 763"/>
                  <a:gd name="T34" fmla="*/ 669 w 700"/>
                  <a:gd name="T35" fmla="*/ 351 h 763"/>
                  <a:gd name="T36" fmla="*/ 700 w 700"/>
                  <a:gd name="T37" fmla="*/ 404 h 763"/>
                  <a:gd name="T38" fmla="*/ 660 w 700"/>
                  <a:gd name="T39" fmla="*/ 447 h 763"/>
                  <a:gd name="T40" fmla="*/ 646 w 700"/>
                  <a:gd name="T41" fmla="*/ 503 h 763"/>
                  <a:gd name="T42" fmla="*/ 610 w 700"/>
                  <a:gd name="T43" fmla="*/ 563 h 763"/>
                  <a:gd name="T44" fmla="*/ 598 w 700"/>
                  <a:gd name="T45" fmla="*/ 591 h 763"/>
                  <a:gd name="T46" fmla="*/ 587 w 700"/>
                  <a:gd name="T47" fmla="*/ 600 h 763"/>
                  <a:gd name="T48" fmla="*/ 568 w 700"/>
                  <a:gd name="T49" fmla="*/ 619 h 763"/>
                  <a:gd name="T50" fmla="*/ 541 w 700"/>
                  <a:gd name="T51" fmla="*/ 676 h 763"/>
                  <a:gd name="T52" fmla="*/ 553 w 700"/>
                  <a:gd name="T53" fmla="*/ 713 h 763"/>
                  <a:gd name="T54" fmla="*/ 524 w 700"/>
                  <a:gd name="T55" fmla="*/ 735 h 763"/>
                  <a:gd name="T56" fmla="*/ 469 w 700"/>
                  <a:gd name="T57" fmla="*/ 747 h 763"/>
                  <a:gd name="T58" fmla="*/ 380 w 700"/>
                  <a:gd name="T59" fmla="*/ 763 h 763"/>
                  <a:gd name="T60" fmla="*/ 310 w 700"/>
                  <a:gd name="T61" fmla="*/ 710 h 763"/>
                  <a:gd name="T62" fmla="*/ 274 w 700"/>
                  <a:gd name="T63" fmla="*/ 671 h 763"/>
                  <a:gd name="T64" fmla="*/ 234 w 700"/>
                  <a:gd name="T65" fmla="*/ 633 h 763"/>
                  <a:gd name="T66" fmla="*/ 223 w 700"/>
                  <a:gd name="T67" fmla="*/ 603 h 763"/>
                  <a:gd name="T68" fmla="*/ 211 w 700"/>
                  <a:gd name="T69" fmla="*/ 575 h 763"/>
                  <a:gd name="T70" fmla="*/ 138 w 700"/>
                  <a:gd name="T71" fmla="*/ 517 h 763"/>
                  <a:gd name="T72" fmla="*/ 99 w 700"/>
                  <a:gd name="T73" fmla="*/ 470 h 763"/>
                  <a:gd name="T74" fmla="*/ 107 w 700"/>
                  <a:gd name="T75" fmla="*/ 458 h 763"/>
                  <a:gd name="T76" fmla="*/ 129 w 700"/>
                  <a:gd name="T77" fmla="*/ 404 h 763"/>
                  <a:gd name="T78" fmla="*/ 141 w 700"/>
                  <a:gd name="T79" fmla="*/ 356 h 763"/>
                  <a:gd name="T80" fmla="*/ 132 w 700"/>
                  <a:gd name="T81" fmla="*/ 314 h 763"/>
                  <a:gd name="T82" fmla="*/ 89 w 700"/>
                  <a:gd name="T83" fmla="*/ 359 h 763"/>
                  <a:gd name="T84" fmla="*/ 98 w 700"/>
                  <a:gd name="T85" fmla="*/ 288 h 763"/>
                  <a:gd name="T86" fmla="*/ 79 w 700"/>
                  <a:gd name="T87" fmla="*/ 250 h 763"/>
                  <a:gd name="T88" fmla="*/ 82 w 700"/>
                  <a:gd name="T89" fmla="*/ 226 h 763"/>
                  <a:gd name="T90" fmla="*/ 65 w 700"/>
                  <a:gd name="T91" fmla="*/ 215 h 763"/>
                  <a:gd name="T92" fmla="*/ 19 w 700"/>
                  <a:gd name="T93" fmla="*/ 198 h 763"/>
                  <a:gd name="T94" fmla="*/ 13 w 700"/>
                  <a:gd name="T95" fmla="*/ 178 h 763"/>
                  <a:gd name="T96" fmla="*/ 33 w 700"/>
                  <a:gd name="T97" fmla="*/ 181 h 763"/>
                  <a:gd name="T98" fmla="*/ 39 w 700"/>
                  <a:gd name="T99" fmla="*/ 147 h 763"/>
                  <a:gd name="T100" fmla="*/ 48 w 700"/>
                  <a:gd name="T101" fmla="*/ 127 h 763"/>
                  <a:gd name="T102" fmla="*/ 81 w 700"/>
                  <a:gd name="T103" fmla="*/ 106 h 763"/>
                  <a:gd name="T104" fmla="*/ 104 w 700"/>
                  <a:gd name="T105" fmla="*/ 97 h 763"/>
                  <a:gd name="T106" fmla="*/ 89 w 700"/>
                  <a:gd name="T107" fmla="*/ 66 h 763"/>
                  <a:gd name="T108" fmla="*/ 84 w 700"/>
                  <a:gd name="T109" fmla="*/ 32 h 763"/>
                  <a:gd name="T110" fmla="*/ 110 w 700"/>
                  <a:gd name="T111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00" h="763">
                    <a:moveTo>
                      <a:pt x="110" y="0"/>
                    </a:moveTo>
                    <a:lnTo>
                      <a:pt x="123" y="0"/>
                    </a:lnTo>
                    <a:lnTo>
                      <a:pt x="137" y="4"/>
                    </a:lnTo>
                    <a:lnTo>
                      <a:pt x="147" y="9"/>
                    </a:lnTo>
                    <a:lnTo>
                      <a:pt x="155" y="15"/>
                    </a:lnTo>
                    <a:lnTo>
                      <a:pt x="158" y="17"/>
                    </a:lnTo>
                    <a:lnTo>
                      <a:pt x="160" y="18"/>
                    </a:lnTo>
                    <a:lnTo>
                      <a:pt x="161" y="20"/>
                    </a:lnTo>
                    <a:lnTo>
                      <a:pt x="163" y="23"/>
                    </a:lnTo>
                    <a:lnTo>
                      <a:pt x="166" y="26"/>
                    </a:lnTo>
                    <a:lnTo>
                      <a:pt x="168" y="31"/>
                    </a:lnTo>
                    <a:lnTo>
                      <a:pt x="171" y="35"/>
                    </a:lnTo>
                    <a:lnTo>
                      <a:pt x="172" y="40"/>
                    </a:lnTo>
                    <a:lnTo>
                      <a:pt x="174" y="45"/>
                    </a:lnTo>
                    <a:lnTo>
                      <a:pt x="177" y="49"/>
                    </a:lnTo>
                    <a:lnTo>
                      <a:pt x="180" y="52"/>
                    </a:lnTo>
                    <a:lnTo>
                      <a:pt x="181" y="55"/>
                    </a:lnTo>
                    <a:lnTo>
                      <a:pt x="183" y="58"/>
                    </a:lnTo>
                    <a:lnTo>
                      <a:pt x="183" y="58"/>
                    </a:lnTo>
                    <a:lnTo>
                      <a:pt x="185" y="58"/>
                    </a:lnTo>
                    <a:lnTo>
                      <a:pt x="186" y="58"/>
                    </a:lnTo>
                    <a:lnTo>
                      <a:pt x="195" y="60"/>
                    </a:lnTo>
                    <a:lnTo>
                      <a:pt x="211" y="63"/>
                    </a:lnTo>
                    <a:lnTo>
                      <a:pt x="223" y="65"/>
                    </a:lnTo>
                    <a:lnTo>
                      <a:pt x="231" y="65"/>
                    </a:lnTo>
                    <a:lnTo>
                      <a:pt x="236" y="65"/>
                    </a:lnTo>
                    <a:lnTo>
                      <a:pt x="242" y="65"/>
                    </a:lnTo>
                    <a:lnTo>
                      <a:pt x="250" y="66"/>
                    </a:lnTo>
                    <a:lnTo>
                      <a:pt x="256" y="68"/>
                    </a:lnTo>
                    <a:lnTo>
                      <a:pt x="260" y="68"/>
                    </a:lnTo>
                    <a:lnTo>
                      <a:pt x="264" y="69"/>
                    </a:lnTo>
                    <a:lnTo>
                      <a:pt x="265" y="71"/>
                    </a:lnTo>
                    <a:lnTo>
                      <a:pt x="267" y="71"/>
                    </a:lnTo>
                    <a:lnTo>
                      <a:pt x="267" y="71"/>
                    </a:lnTo>
                    <a:lnTo>
                      <a:pt x="267" y="72"/>
                    </a:lnTo>
                    <a:lnTo>
                      <a:pt x="268" y="68"/>
                    </a:lnTo>
                    <a:lnTo>
                      <a:pt x="273" y="57"/>
                    </a:lnTo>
                    <a:lnTo>
                      <a:pt x="279" y="46"/>
                    </a:lnTo>
                    <a:lnTo>
                      <a:pt x="290" y="38"/>
                    </a:lnTo>
                    <a:lnTo>
                      <a:pt x="301" y="35"/>
                    </a:lnTo>
                    <a:lnTo>
                      <a:pt x="308" y="38"/>
                    </a:lnTo>
                    <a:lnTo>
                      <a:pt x="318" y="45"/>
                    </a:lnTo>
                    <a:lnTo>
                      <a:pt x="330" y="51"/>
                    </a:lnTo>
                    <a:lnTo>
                      <a:pt x="342" y="58"/>
                    </a:lnTo>
                    <a:lnTo>
                      <a:pt x="350" y="68"/>
                    </a:lnTo>
                    <a:lnTo>
                      <a:pt x="356" y="77"/>
                    </a:lnTo>
                    <a:lnTo>
                      <a:pt x="359" y="83"/>
                    </a:lnTo>
                    <a:lnTo>
                      <a:pt x="364" y="88"/>
                    </a:lnTo>
                    <a:lnTo>
                      <a:pt x="367" y="94"/>
                    </a:lnTo>
                    <a:lnTo>
                      <a:pt x="372" y="99"/>
                    </a:lnTo>
                    <a:lnTo>
                      <a:pt x="377" y="103"/>
                    </a:lnTo>
                    <a:lnTo>
                      <a:pt x="381" y="106"/>
                    </a:lnTo>
                    <a:lnTo>
                      <a:pt x="384" y="111"/>
                    </a:lnTo>
                    <a:lnTo>
                      <a:pt x="387" y="114"/>
                    </a:lnTo>
                    <a:lnTo>
                      <a:pt x="389" y="117"/>
                    </a:lnTo>
                    <a:lnTo>
                      <a:pt x="390" y="119"/>
                    </a:lnTo>
                    <a:lnTo>
                      <a:pt x="390" y="119"/>
                    </a:lnTo>
                    <a:lnTo>
                      <a:pt x="394" y="120"/>
                    </a:lnTo>
                    <a:lnTo>
                      <a:pt x="403" y="120"/>
                    </a:lnTo>
                    <a:lnTo>
                      <a:pt x="415" y="122"/>
                    </a:lnTo>
                    <a:lnTo>
                      <a:pt x="431" y="123"/>
                    </a:lnTo>
                    <a:lnTo>
                      <a:pt x="445" y="123"/>
                    </a:lnTo>
                    <a:lnTo>
                      <a:pt x="455" y="122"/>
                    </a:lnTo>
                    <a:lnTo>
                      <a:pt x="466" y="119"/>
                    </a:lnTo>
                    <a:lnTo>
                      <a:pt x="480" y="116"/>
                    </a:lnTo>
                    <a:lnTo>
                      <a:pt x="485" y="114"/>
                    </a:lnTo>
                    <a:lnTo>
                      <a:pt x="488" y="116"/>
                    </a:lnTo>
                    <a:lnTo>
                      <a:pt x="490" y="116"/>
                    </a:lnTo>
                    <a:lnTo>
                      <a:pt x="490" y="117"/>
                    </a:lnTo>
                    <a:lnTo>
                      <a:pt x="490" y="120"/>
                    </a:lnTo>
                    <a:lnTo>
                      <a:pt x="490" y="122"/>
                    </a:lnTo>
                    <a:lnTo>
                      <a:pt x="488" y="123"/>
                    </a:lnTo>
                    <a:lnTo>
                      <a:pt x="486" y="125"/>
                    </a:lnTo>
                    <a:lnTo>
                      <a:pt x="486" y="127"/>
                    </a:lnTo>
                    <a:lnTo>
                      <a:pt x="485" y="127"/>
                    </a:lnTo>
                    <a:lnTo>
                      <a:pt x="488" y="128"/>
                    </a:lnTo>
                    <a:lnTo>
                      <a:pt x="494" y="130"/>
                    </a:lnTo>
                    <a:lnTo>
                      <a:pt x="503" y="131"/>
                    </a:lnTo>
                    <a:lnTo>
                      <a:pt x="513" y="133"/>
                    </a:lnTo>
                    <a:lnTo>
                      <a:pt x="519" y="133"/>
                    </a:lnTo>
                    <a:lnTo>
                      <a:pt x="525" y="133"/>
                    </a:lnTo>
                    <a:lnTo>
                      <a:pt x="528" y="134"/>
                    </a:lnTo>
                    <a:lnTo>
                      <a:pt x="530" y="134"/>
                    </a:lnTo>
                    <a:lnTo>
                      <a:pt x="530" y="134"/>
                    </a:lnTo>
                    <a:lnTo>
                      <a:pt x="530" y="131"/>
                    </a:lnTo>
                    <a:lnTo>
                      <a:pt x="530" y="130"/>
                    </a:lnTo>
                    <a:lnTo>
                      <a:pt x="531" y="127"/>
                    </a:lnTo>
                    <a:lnTo>
                      <a:pt x="531" y="122"/>
                    </a:lnTo>
                    <a:lnTo>
                      <a:pt x="534" y="119"/>
                    </a:lnTo>
                    <a:lnTo>
                      <a:pt x="537" y="116"/>
                    </a:lnTo>
                    <a:lnTo>
                      <a:pt x="541" y="114"/>
                    </a:lnTo>
                    <a:lnTo>
                      <a:pt x="545" y="113"/>
                    </a:lnTo>
                    <a:lnTo>
                      <a:pt x="551" y="114"/>
                    </a:lnTo>
                    <a:lnTo>
                      <a:pt x="562" y="116"/>
                    </a:lnTo>
                    <a:lnTo>
                      <a:pt x="570" y="120"/>
                    </a:lnTo>
                    <a:lnTo>
                      <a:pt x="576" y="123"/>
                    </a:lnTo>
                    <a:lnTo>
                      <a:pt x="585" y="127"/>
                    </a:lnTo>
                    <a:lnTo>
                      <a:pt x="601" y="128"/>
                    </a:lnTo>
                    <a:lnTo>
                      <a:pt x="616" y="131"/>
                    </a:lnTo>
                    <a:lnTo>
                      <a:pt x="624" y="134"/>
                    </a:lnTo>
                    <a:lnTo>
                      <a:pt x="629" y="137"/>
                    </a:lnTo>
                    <a:lnTo>
                      <a:pt x="633" y="144"/>
                    </a:lnTo>
                    <a:lnTo>
                      <a:pt x="641" y="150"/>
                    </a:lnTo>
                    <a:lnTo>
                      <a:pt x="646" y="153"/>
                    </a:lnTo>
                    <a:lnTo>
                      <a:pt x="650" y="156"/>
                    </a:lnTo>
                    <a:lnTo>
                      <a:pt x="652" y="158"/>
                    </a:lnTo>
                    <a:lnTo>
                      <a:pt x="655" y="159"/>
                    </a:lnTo>
                    <a:lnTo>
                      <a:pt x="657" y="161"/>
                    </a:lnTo>
                    <a:lnTo>
                      <a:pt x="657" y="164"/>
                    </a:lnTo>
                    <a:lnTo>
                      <a:pt x="660" y="165"/>
                    </a:lnTo>
                    <a:lnTo>
                      <a:pt x="661" y="168"/>
                    </a:lnTo>
                    <a:lnTo>
                      <a:pt x="664" y="171"/>
                    </a:lnTo>
                    <a:lnTo>
                      <a:pt x="669" y="175"/>
                    </a:lnTo>
                    <a:lnTo>
                      <a:pt x="677" y="184"/>
                    </a:lnTo>
                    <a:lnTo>
                      <a:pt x="681" y="192"/>
                    </a:lnTo>
                    <a:lnTo>
                      <a:pt x="681" y="199"/>
                    </a:lnTo>
                    <a:lnTo>
                      <a:pt x="680" y="209"/>
                    </a:lnTo>
                    <a:lnTo>
                      <a:pt x="677" y="221"/>
                    </a:lnTo>
                    <a:lnTo>
                      <a:pt x="674" y="236"/>
                    </a:lnTo>
                    <a:lnTo>
                      <a:pt x="672" y="249"/>
                    </a:lnTo>
                    <a:lnTo>
                      <a:pt x="671" y="263"/>
                    </a:lnTo>
                    <a:lnTo>
                      <a:pt x="669" y="281"/>
                    </a:lnTo>
                    <a:lnTo>
                      <a:pt x="666" y="306"/>
                    </a:lnTo>
                    <a:lnTo>
                      <a:pt x="666" y="326"/>
                    </a:lnTo>
                    <a:lnTo>
                      <a:pt x="666" y="342"/>
                    </a:lnTo>
                    <a:lnTo>
                      <a:pt x="669" y="351"/>
                    </a:lnTo>
                    <a:lnTo>
                      <a:pt x="675" y="357"/>
                    </a:lnTo>
                    <a:lnTo>
                      <a:pt x="680" y="365"/>
                    </a:lnTo>
                    <a:lnTo>
                      <a:pt x="686" y="377"/>
                    </a:lnTo>
                    <a:lnTo>
                      <a:pt x="691" y="387"/>
                    </a:lnTo>
                    <a:lnTo>
                      <a:pt x="695" y="393"/>
                    </a:lnTo>
                    <a:lnTo>
                      <a:pt x="700" y="397"/>
                    </a:lnTo>
                    <a:lnTo>
                      <a:pt x="700" y="404"/>
                    </a:lnTo>
                    <a:lnTo>
                      <a:pt x="700" y="413"/>
                    </a:lnTo>
                    <a:lnTo>
                      <a:pt x="695" y="422"/>
                    </a:lnTo>
                    <a:lnTo>
                      <a:pt x="688" y="428"/>
                    </a:lnTo>
                    <a:lnTo>
                      <a:pt x="680" y="431"/>
                    </a:lnTo>
                    <a:lnTo>
                      <a:pt x="672" y="436"/>
                    </a:lnTo>
                    <a:lnTo>
                      <a:pt x="664" y="444"/>
                    </a:lnTo>
                    <a:lnTo>
                      <a:pt x="660" y="447"/>
                    </a:lnTo>
                    <a:lnTo>
                      <a:pt x="658" y="449"/>
                    </a:lnTo>
                    <a:lnTo>
                      <a:pt x="657" y="449"/>
                    </a:lnTo>
                    <a:lnTo>
                      <a:pt x="657" y="450"/>
                    </a:lnTo>
                    <a:lnTo>
                      <a:pt x="657" y="455"/>
                    </a:lnTo>
                    <a:lnTo>
                      <a:pt x="655" y="464"/>
                    </a:lnTo>
                    <a:lnTo>
                      <a:pt x="650" y="481"/>
                    </a:lnTo>
                    <a:lnTo>
                      <a:pt x="646" y="503"/>
                    </a:lnTo>
                    <a:lnTo>
                      <a:pt x="641" y="517"/>
                    </a:lnTo>
                    <a:lnTo>
                      <a:pt x="635" y="526"/>
                    </a:lnTo>
                    <a:lnTo>
                      <a:pt x="629" y="531"/>
                    </a:lnTo>
                    <a:lnTo>
                      <a:pt x="624" y="535"/>
                    </a:lnTo>
                    <a:lnTo>
                      <a:pt x="618" y="540"/>
                    </a:lnTo>
                    <a:lnTo>
                      <a:pt x="613" y="549"/>
                    </a:lnTo>
                    <a:lnTo>
                      <a:pt x="610" y="563"/>
                    </a:lnTo>
                    <a:lnTo>
                      <a:pt x="607" y="579"/>
                    </a:lnTo>
                    <a:lnTo>
                      <a:pt x="606" y="591"/>
                    </a:lnTo>
                    <a:lnTo>
                      <a:pt x="606" y="596"/>
                    </a:lnTo>
                    <a:lnTo>
                      <a:pt x="606" y="594"/>
                    </a:lnTo>
                    <a:lnTo>
                      <a:pt x="604" y="594"/>
                    </a:lnTo>
                    <a:lnTo>
                      <a:pt x="601" y="592"/>
                    </a:lnTo>
                    <a:lnTo>
                      <a:pt x="598" y="591"/>
                    </a:lnTo>
                    <a:lnTo>
                      <a:pt x="596" y="589"/>
                    </a:lnTo>
                    <a:lnTo>
                      <a:pt x="593" y="588"/>
                    </a:lnTo>
                    <a:lnTo>
                      <a:pt x="590" y="588"/>
                    </a:lnTo>
                    <a:lnTo>
                      <a:pt x="587" y="588"/>
                    </a:lnTo>
                    <a:lnTo>
                      <a:pt x="585" y="589"/>
                    </a:lnTo>
                    <a:lnTo>
                      <a:pt x="585" y="592"/>
                    </a:lnTo>
                    <a:lnTo>
                      <a:pt x="587" y="600"/>
                    </a:lnTo>
                    <a:lnTo>
                      <a:pt x="590" y="605"/>
                    </a:lnTo>
                    <a:lnTo>
                      <a:pt x="592" y="611"/>
                    </a:lnTo>
                    <a:lnTo>
                      <a:pt x="590" y="616"/>
                    </a:lnTo>
                    <a:lnTo>
                      <a:pt x="582" y="623"/>
                    </a:lnTo>
                    <a:lnTo>
                      <a:pt x="576" y="625"/>
                    </a:lnTo>
                    <a:lnTo>
                      <a:pt x="572" y="623"/>
                    </a:lnTo>
                    <a:lnTo>
                      <a:pt x="568" y="619"/>
                    </a:lnTo>
                    <a:lnTo>
                      <a:pt x="564" y="616"/>
                    </a:lnTo>
                    <a:lnTo>
                      <a:pt x="561" y="614"/>
                    </a:lnTo>
                    <a:lnTo>
                      <a:pt x="558" y="616"/>
                    </a:lnTo>
                    <a:lnTo>
                      <a:pt x="555" y="623"/>
                    </a:lnTo>
                    <a:lnTo>
                      <a:pt x="550" y="639"/>
                    </a:lnTo>
                    <a:lnTo>
                      <a:pt x="544" y="661"/>
                    </a:lnTo>
                    <a:lnTo>
                      <a:pt x="541" y="676"/>
                    </a:lnTo>
                    <a:lnTo>
                      <a:pt x="537" y="685"/>
                    </a:lnTo>
                    <a:lnTo>
                      <a:pt x="536" y="693"/>
                    </a:lnTo>
                    <a:lnTo>
                      <a:pt x="536" y="699"/>
                    </a:lnTo>
                    <a:lnTo>
                      <a:pt x="537" y="707"/>
                    </a:lnTo>
                    <a:lnTo>
                      <a:pt x="541" y="712"/>
                    </a:lnTo>
                    <a:lnTo>
                      <a:pt x="547" y="713"/>
                    </a:lnTo>
                    <a:lnTo>
                      <a:pt x="553" y="713"/>
                    </a:lnTo>
                    <a:lnTo>
                      <a:pt x="559" y="713"/>
                    </a:lnTo>
                    <a:lnTo>
                      <a:pt x="565" y="716"/>
                    </a:lnTo>
                    <a:lnTo>
                      <a:pt x="558" y="722"/>
                    </a:lnTo>
                    <a:lnTo>
                      <a:pt x="555" y="722"/>
                    </a:lnTo>
                    <a:lnTo>
                      <a:pt x="545" y="727"/>
                    </a:lnTo>
                    <a:lnTo>
                      <a:pt x="533" y="732"/>
                    </a:lnTo>
                    <a:lnTo>
                      <a:pt x="524" y="735"/>
                    </a:lnTo>
                    <a:lnTo>
                      <a:pt x="519" y="736"/>
                    </a:lnTo>
                    <a:lnTo>
                      <a:pt x="514" y="738"/>
                    </a:lnTo>
                    <a:lnTo>
                      <a:pt x="505" y="740"/>
                    </a:lnTo>
                    <a:lnTo>
                      <a:pt x="496" y="741"/>
                    </a:lnTo>
                    <a:lnTo>
                      <a:pt x="490" y="743"/>
                    </a:lnTo>
                    <a:lnTo>
                      <a:pt x="483" y="746"/>
                    </a:lnTo>
                    <a:lnTo>
                      <a:pt x="469" y="747"/>
                    </a:lnTo>
                    <a:lnTo>
                      <a:pt x="454" y="750"/>
                    </a:lnTo>
                    <a:lnTo>
                      <a:pt x="442" y="753"/>
                    </a:lnTo>
                    <a:lnTo>
                      <a:pt x="429" y="757"/>
                    </a:lnTo>
                    <a:lnTo>
                      <a:pt x="414" y="757"/>
                    </a:lnTo>
                    <a:lnTo>
                      <a:pt x="398" y="758"/>
                    </a:lnTo>
                    <a:lnTo>
                      <a:pt x="387" y="761"/>
                    </a:lnTo>
                    <a:lnTo>
                      <a:pt x="380" y="763"/>
                    </a:lnTo>
                    <a:lnTo>
                      <a:pt x="370" y="763"/>
                    </a:lnTo>
                    <a:lnTo>
                      <a:pt x="356" y="757"/>
                    </a:lnTo>
                    <a:lnTo>
                      <a:pt x="344" y="747"/>
                    </a:lnTo>
                    <a:lnTo>
                      <a:pt x="335" y="735"/>
                    </a:lnTo>
                    <a:lnTo>
                      <a:pt x="329" y="726"/>
                    </a:lnTo>
                    <a:lnTo>
                      <a:pt x="321" y="719"/>
                    </a:lnTo>
                    <a:lnTo>
                      <a:pt x="310" y="710"/>
                    </a:lnTo>
                    <a:lnTo>
                      <a:pt x="294" y="696"/>
                    </a:lnTo>
                    <a:lnTo>
                      <a:pt x="285" y="687"/>
                    </a:lnTo>
                    <a:lnTo>
                      <a:pt x="281" y="682"/>
                    </a:lnTo>
                    <a:lnTo>
                      <a:pt x="279" y="681"/>
                    </a:lnTo>
                    <a:lnTo>
                      <a:pt x="277" y="678"/>
                    </a:lnTo>
                    <a:lnTo>
                      <a:pt x="276" y="676"/>
                    </a:lnTo>
                    <a:lnTo>
                      <a:pt x="274" y="671"/>
                    </a:lnTo>
                    <a:lnTo>
                      <a:pt x="267" y="662"/>
                    </a:lnTo>
                    <a:lnTo>
                      <a:pt x="257" y="656"/>
                    </a:lnTo>
                    <a:lnTo>
                      <a:pt x="248" y="650"/>
                    </a:lnTo>
                    <a:lnTo>
                      <a:pt x="242" y="640"/>
                    </a:lnTo>
                    <a:lnTo>
                      <a:pt x="239" y="636"/>
                    </a:lnTo>
                    <a:lnTo>
                      <a:pt x="237" y="634"/>
                    </a:lnTo>
                    <a:lnTo>
                      <a:pt x="234" y="633"/>
                    </a:lnTo>
                    <a:lnTo>
                      <a:pt x="233" y="631"/>
                    </a:lnTo>
                    <a:lnTo>
                      <a:pt x="231" y="630"/>
                    </a:lnTo>
                    <a:lnTo>
                      <a:pt x="228" y="628"/>
                    </a:lnTo>
                    <a:lnTo>
                      <a:pt x="226" y="623"/>
                    </a:lnTo>
                    <a:lnTo>
                      <a:pt x="223" y="616"/>
                    </a:lnTo>
                    <a:lnTo>
                      <a:pt x="223" y="609"/>
                    </a:lnTo>
                    <a:lnTo>
                      <a:pt x="223" y="603"/>
                    </a:lnTo>
                    <a:lnTo>
                      <a:pt x="220" y="592"/>
                    </a:lnTo>
                    <a:lnTo>
                      <a:pt x="219" y="586"/>
                    </a:lnTo>
                    <a:lnTo>
                      <a:pt x="217" y="582"/>
                    </a:lnTo>
                    <a:lnTo>
                      <a:pt x="216" y="580"/>
                    </a:lnTo>
                    <a:lnTo>
                      <a:pt x="214" y="579"/>
                    </a:lnTo>
                    <a:lnTo>
                      <a:pt x="212" y="577"/>
                    </a:lnTo>
                    <a:lnTo>
                      <a:pt x="211" y="575"/>
                    </a:lnTo>
                    <a:lnTo>
                      <a:pt x="208" y="572"/>
                    </a:lnTo>
                    <a:lnTo>
                      <a:pt x="199" y="558"/>
                    </a:lnTo>
                    <a:lnTo>
                      <a:pt x="186" y="540"/>
                    </a:lnTo>
                    <a:lnTo>
                      <a:pt x="175" y="531"/>
                    </a:lnTo>
                    <a:lnTo>
                      <a:pt x="160" y="524"/>
                    </a:lnTo>
                    <a:lnTo>
                      <a:pt x="147" y="520"/>
                    </a:lnTo>
                    <a:lnTo>
                      <a:pt x="138" y="517"/>
                    </a:lnTo>
                    <a:lnTo>
                      <a:pt x="130" y="512"/>
                    </a:lnTo>
                    <a:lnTo>
                      <a:pt x="121" y="507"/>
                    </a:lnTo>
                    <a:lnTo>
                      <a:pt x="110" y="503"/>
                    </a:lnTo>
                    <a:lnTo>
                      <a:pt x="103" y="498"/>
                    </a:lnTo>
                    <a:lnTo>
                      <a:pt x="99" y="497"/>
                    </a:lnTo>
                    <a:lnTo>
                      <a:pt x="99" y="476"/>
                    </a:lnTo>
                    <a:lnTo>
                      <a:pt x="99" y="470"/>
                    </a:lnTo>
                    <a:lnTo>
                      <a:pt x="99" y="466"/>
                    </a:lnTo>
                    <a:lnTo>
                      <a:pt x="101" y="464"/>
                    </a:lnTo>
                    <a:lnTo>
                      <a:pt x="101" y="462"/>
                    </a:lnTo>
                    <a:lnTo>
                      <a:pt x="103" y="462"/>
                    </a:lnTo>
                    <a:lnTo>
                      <a:pt x="104" y="461"/>
                    </a:lnTo>
                    <a:lnTo>
                      <a:pt x="106" y="461"/>
                    </a:lnTo>
                    <a:lnTo>
                      <a:pt x="107" y="458"/>
                    </a:lnTo>
                    <a:lnTo>
                      <a:pt x="113" y="453"/>
                    </a:lnTo>
                    <a:lnTo>
                      <a:pt x="121" y="449"/>
                    </a:lnTo>
                    <a:lnTo>
                      <a:pt x="127" y="442"/>
                    </a:lnTo>
                    <a:lnTo>
                      <a:pt x="132" y="433"/>
                    </a:lnTo>
                    <a:lnTo>
                      <a:pt x="132" y="424"/>
                    </a:lnTo>
                    <a:lnTo>
                      <a:pt x="130" y="414"/>
                    </a:lnTo>
                    <a:lnTo>
                      <a:pt x="129" y="404"/>
                    </a:lnTo>
                    <a:lnTo>
                      <a:pt x="129" y="391"/>
                    </a:lnTo>
                    <a:lnTo>
                      <a:pt x="135" y="377"/>
                    </a:lnTo>
                    <a:lnTo>
                      <a:pt x="140" y="368"/>
                    </a:lnTo>
                    <a:lnTo>
                      <a:pt x="143" y="362"/>
                    </a:lnTo>
                    <a:lnTo>
                      <a:pt x="143" y="360"/>
                    </a:lnTo>
                    <a:lnTo>
                      <a:pt x="141" y="359"/>
                    </a:lnTo>
                    <a:lnTo>
                      <a:pt x="141" y="356"/>
                    </a:lnTo>
                    <a:lnTo>
                      <a:pt x="143" y="349"/>
                    </a:lnTo>
                    <a:lnTo>
                      <a:pt x="146" y="340"/>
                    </a:lnTo>
                    <a:lnTo>
                      <a:pt x="146" y="332"/>
                    </a:lnTo>
                    <a:lnTo>
                      <a:pt x="144" y="325"/>
                    </a:lnTo>
                    <a:lnTo>
                      <a:pt x="140" y="314"/>
                    </a:lnTo>
                    <a:lnTo>
                      <a:pt x="137" y="311"/>
                    </a:lnTo>
                    <a:lnTo>
                      <a:pt x="132" y="314"/>
                    </a:lnTo>
                    <a:lnTo>
                      <a:pt x="126" y="322"/>
                    </a:lnTo>
                    <a:lnTo>
                      <a:pt x="121" y="331"/>
                    </a:lnTo>
                    <a:lnTo>
                      <a:pt x="115" y="342"/>
                    </a:lnTo>
                    <a:lnTo>
                      <a:pt x="110" y="349"/>
                    </a:lnTo>
                    <a:lnTo>
                      <a:pt x="107" y="354"/>
                    </a:lnTo>
                    <a:lnTo>
                      <a:pt x="99" y="357"/>
                    </a:lnTo>
                    <a:lnTo>
                      <a:pt x="89" y="359"/>
                    </a:lnTo>
                    <a:lnTo>
                      <a:pt x="81" y="357"/>
                    </a:lnTo>
                    <a:lnTo>
                      <a:pt x="79" y="353"/>
                    </a:lnTo>
                    <a:lnTo>
                      <a:pt x="82" y="343"/>
                    </a:lnTo>
                    <a:lnTo>
                      <a:pt x="87" y="329"/>
                    </a:lnTo>
                    <a:lnTo>
                      <a:pt x="92" y="314"/>
                    </a:lnTo>
                    <a:lnTo>
                      <a:pt x="96" y="298"/>
                    </a:lnTo>
                    <a:lnTo>
                      <a:pt x="98" y="288"/>
                    </a:lnTo>
                    <a:lnTo>
                      <a:pt x="98" y="280"/>
                    </a:lnTo>
                    <a:lnTo>
                      <a:pt x="95" y="275"/>
                    </a:lnTo>
                    <a:lnTo>
                      <a:pt x="95" y="274"/>
                    </a:lnTo>
                    <a:lnTo>
                      <a:pt x="75" y="257"/>
                    </a:lnTo>
                    <a:lnTo>
                      <a:pt x="75" y="255"/>
                    </a:lnTo>
                    <a:lnTo>
                      <a:pt x="76" y="253"/>
                    </a:lnTo>
                    <a:lnTo>
                      <a:pt x="79" y="250"/>
                    </a:lnTo>
                    <a:lnTo>
                      <a:pt x="81" y="247"/>
                    </a:lnTo>
                    <a:lnTo>
                      <a:pt x="84" y="243"/>
                    </a:lnTo>
                    <a:lnTo>
                      <a:pt x="84" y="238"/>
                    </a:lnTo>
                    <a:lnTo>
                      <a:pt x="84" y="233"/>
                    </a:lnTo>
                    <a:lnTo>
                      <a:pt x="84" y="230"/>
                    </a:lnTo>
                    <a:lnTo>
                      <a:pt x="84" y="229"/>
                    </a:lnTo>
                    <a:lnTo>
                      <a:pt x="82" y="226"/>
                    </a:lnTo>
                    <a:lnTo>
                      <a:pt x="79" y="223"/>
                    </a:lnTo>
                    <a:lnTo>
                      <a:pt x="76" y="218"/>
                    </a:lnTo>
                    <a:lnTo>
                      <a:pt x="75" y="215"/>
                    </a:lnTo>
                    <a:lnTo>
                      <a:pt x="72" y="213"/>
                    </a:lnTo>
                    <a:lnTo>
                      <a:pt x="70" y="213"/>
                    </a:lnTo>
                    <a:lnTo>
                      <a:pt x="67" y="213"/>
                    </a:lnTo>
                    <a:lnTo>
                      <a:pt x="65" y="215"/>
                    </a:lnTo>
                    <a:lnTo>
                      <a:pt x="62" y="215"/>
                    </a:lnTo>
                    <a:lnTo>
                      <a:pt x="59" y="216"/>
                    </a:lnTo>
                    <a:lnTo>
                      <a:pt x="56" y="215"/>
                    </a:lnTo>
                    <a:lnTo>
                      <a:pt x="47" y="212"/>
                    </a:lnTo>
                    <a:lnTo>
                      <a:pt x="36" y="207"/>
                    </a:lnTo>
                    <a:lnTo>
                      <a:pt x="24" y="201"/>
                    </a:lnTo>
                    <a:lnTo>
                      <a:pt x="19" y="198"/>
                    </a:lnTo>
                    <a:lnTo>
                      <a:pt x="16" y="195"/>
                    </a:lnTo>
                    <a:lnTo>
                      <a:pt x="11" y="190"/>
                    </a:lnTo>
                    <a:lnTo>
                      <a:pt x="5" y="184"/>
                    </a:lnTo>
                    <a:lnTo>
                      <a:pt x="0" y="178"/>
                    </a:lnTo>
                    <a:lnTo>
                      <a:pt x="3" y="178"/>
                    </a:lnTo>
                    <a:lnTo>
                      <a:pt x="8" y="178"/>
                    </a:lnTo>
                    <a:lnTo>
                      <a:pt x="13" y="178"/>
                    </a:lnTo>
                    <a:lnTo>
                      <a:pt x="19" y="178"/>
                    </a:lnTo>
                    <a:lnTo>
                      <a:pt x="24" y="178"/>
                    </a:lnTo>
                    <a:lnTo>
                      <a:pt x="27" y="179"/>
                    </a:lnTo>
                    <a:lnTo>
                      <a:pt x="30" y="179"/>
                    </a:lnTo>
                    <a:lnTo>
                      <a:pt x="31" y="181"/>
                    </a:lnTo>
                    <a:lnTo>
                      <a:pt x="31" y="181"/>
                    </a:lnTo>
                    <a:lnTo>
                      <a:pt x="33" y="181"/>
                    </a:lnTo>
                    <a:lnTo>
                      <a:pt x="33" y="178"/>
                    </a:lnTo>
                    <a:lnTo>
                      <a:pt x="33" y="175"/>
                    </a:lnTo>
                    <a:lnTo>
                      <a:pt x="34" y="170"/>
                    </a:lnTo>
                    <a:lnTo>
                      <a:pt x="33" y="165"/>
                    </a:lnTo>
                    <a:lnTo>
                      <a:pt x="33" y="162"/>
                    </a:lnTo>
                    <a:lnTo>
                      <a:pt x="34" y="156"/>
                    </a:lnTo>
                    <a:lnTo>
                      <a:pt x="39" y="147"/>
                    </a:lnTo>
                    <a:lnTo>
                      <a:pt x="42" y="141"/>
                    </a:lnTo>
                    <a:lnTo>
                      <a:pt x="45" y="136"/>
                    </a:lnTo>
                    <a:lnTo>
                      <a:pt x="47" y="131"/>
                    </a:lnTo>
                    <a:lnTo>
                      <a:pt x="47" y="130"/>
                    </a:lnTo>
                    <a:lnTo>
                      <a:pt x="48" y="128"/>
                    </a:lnTo>
                    <a:lnTo>
                      <a:pt x="48" y="127"/>
                    </a:lnTo>
                    <a:lnTo>
                      <a:pt x="48" y="127"/>
                    </a:lnTo>
                    <a:lnTo>
                      <a:pt x="48" y="127"/>
                    </a:lnTo>
                    <a:lnTo>
                      <a:pt x="72" y="111"/>
                    </a:lnTo>
                    <a:lnTo>
                      <a:pt x="72" y="111"/>
                    </a:lnTo>
                    <a:lnTo>
                      <a:pt x="73" y="111"/>
                    </a:lnTo>
                    <a:lnTo>
                      <a:pt x="75" y="110"/>
                    </a:lnTo>
                    <a:lnTo>
                      <a:pt x="78" y="108"/>
                    </a:lnTo>
                    <a:lnTo>
                      <a:pt x="81" y="106"/>
                    </a:lnTo>
                    <a:lnTo>
                      <a:pt x="87" y="106"/>
                    </a:lnTo>
                    <a:lnTo>
                      <a:pt x="92" y="106"/>
                    </a:lnTo>
                    <a:lnTo>
                      <a:pt x="96" y="103"/>
                    </a:lnTo>
                    <a:lnTo>
                      <a:pt x="101" y="102"/>
                    </a:lnTo>
                    <a:lnTo>
                      <a:pt x="103" y="99"/>
                    </a:lnTo>
                    <a:lnTo>
                      <a:pt x="104" y="97"/>
                    </a:lnTo>
                    <a:lnTo>
                      <a:pt x="104" y="97"/>
                    </a:lnTo>
                    <a:lnTo>
                      <a:pt x="104" y="96"/>
                    </a:lnTo>
                    <a:lnTo>
                      <a:pt x="103" y="94"/>
                    </a:lnTo>
                    <a:lnTo>
                      <a:pt x="99" y="89"/>
                    </a:lnTo>
                    <a:lnTo>
                      <a:pt x="98" y="85"/>
                    </a:lnTo>
                    <a:lnTo>
                      <a:pt x="95" y="80"/>
                    </a:lnTo>
                    <a:lnTo>
                      <a:pt x="92" y="74"/>
                    </a:lnTo>
                    <a:lnTo>
                      <a:pt x="89" y="66"/>
                    </a:lnTo>
                    <a:lnTo>
                      <a:pt x="89" y="63"/>
                    </a:lnTo>
                    <a:lnTo>
                      <a:pt x="89" y="58"/>
                    </a:lnTo>
                    <a:lnTo>
                      <a:pt x="87" y="49"/>
                    </a:lnTo>
                    <a:lnTo>
                      <a:pt x="86" y="41"/>
                    </a:lnTo>
                    <a:lnTo>
                      <a:pt x="86" y="37"/>
                    </a:lnTo>
                    <a:lnTo>
                      <a:pt x="84" y="34"/>
                    </a:lnTo>
                    <a:lnTo>
                      <a:pt x="84" y="32"/>
                    </a:lnTo>
                    <a:lnTo>
                      <a:pt x="84" y="31"/>
                    </a:lnTo>
                    <a:lnTo>
                      <a:pt x="84" y="31"/>
                    </a:lnTo>
                    <a:lnTo>
                      <a:pt x="84" y="31"/>
                    </a:lnTo>
                    <a:lnTo>
                      <a:pt x="104" y="21"/>
                    </a:lnTo>
                    <a:lnTo>
                      <a:pt x="104" y="3"/>
                    </a:lnTo>
                    <a:lnTo>
                      <a:pt x="104" y="1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Freeform 93"/>
              <p:cNvSpPr>
                <a:spLocks/>
              </p:cNvSpPr>
              <p:nvPr/>
            </p:nvSpPr>
            <p:spPr bwMode="auto">
              <a:xfrm>
                <a:off x="6408981" y="1879461"/>
                <a:ext cx="1050633" cy="987222"/>
              </a:xfrm>
              <a:custGeom>
                <a:avLst/>
                <a:gdLst>
                  <a:gd name="T0" fmla="*/ 293 w 845"/>
                  <a:gd name="T1" fmla="*/ 20 h 794"/>
                  <a:gd name="T2" fmla="*/ 339 w 845"/>
                  <a:gd name="T3" fmla="*/ 40 h 794"/>
                  <a:gd name="T4" fmla="*/ 356 w 845"/>
                  <a:gd name="T5" fmla="*/ 48 h 794"/>
                  <a:gd name="T6" fmla="*/ 358 w 845"/>
                  <a:gd name="T7" fmla="*/ 72 h 794"/>
                  <a:gd name="T8" fmla="*/ 375 w 845"/>
                  <a:gd name="T9" fmla="*/ 105 h 794"/>
                  <a:gd name="T10" fmla="*/ 358 w 845"/>
                  <a:gd name="T11" fmla="*/ 182 h 794"/>
                  <a:gd name="T12" fmla="*/ 403 w 845"/>
                  <a:gd name="T13" fmla="*/ 147 h 794"/>
                  <a:gd name="T14" fmla="*/ 420 w 845"/>
                  <a:gd name="T15" fmla="*/ 174 h 794"/>
                  <a:gd name="T16" fmla="*/ 406 w 845"/>
                  <a:gd name="T17" fmla="*/ 216 h 794"/>
                  <a:gd name="T18" fmla="*/ 390 w 845"/>
                  <a:gd name="T19" fmla="*/ 278 h 794"/>
                  <a:gd name="T20" fmla="*/ 376 w 845"/>
                  <a:gd name="T21" fmla="*/ 291 h 794"/>
                  <a:gd name="T22" fmla="*/ 407 w 845"/>
                  <a:gd name="T23" fmla="*/ 337 h 794"/>
                  <a:gd name="T24" fmla="*/ 485 w 845"/>
                  <a:gd name="T25" fmla="*/ 397 h 794"/>
                  <a:gd name="T26" fmla="*/ 497 w 845"/>
                  <a:gd name="T27" fmla="*/ 417 h 794"/>
                  <a:gd name="T28" fmla="*/ 510 w 845"/>
                  <a:gd name="T29" fmla="*/ 456 h 794"/>
                  <a:gd name="T30" fmla="*/ 544 w 845"/>
                  <a:gd name="T31" fmla="*/ 487 h 794"/>
                  <a:gd name="T32" fmla="*/ 571 w 845"/>
                  <a:gd name="T33" fmla="*/ 521 h 794"/>
                  <a:gd name="T34" fmla="*/ 647 w 845"/>
                  <a:gd name="T35" fmla="*/ 588 h 794"/>
                  <a:gd name="T36" fmla="*/ 731 w 845"/>
                  <a:gd name="T37" fmla="*/ 575 h 794"/>
                  <a:gd name="T38" fmla="*/ 796 w 845"/>
                  <a:gd name="T39" fmla="*/ 561 h 794"/>
                  <a:gd name="T40" fmla="*/ 844 w 845"/>
                  <a:gd name="T41" fmla="*/ 544 h 794"/>
                  <a:gd name="T42" fmla="*/ 835 w 845"/>
                  <a:gd name="T43" fmla="*/ 597 h 794"/>
                  <a:gd name="T44" fmla="*/ 801 w 845"/>
                  <a:gd name="T45" fmla="*/ 639 h 794"/>
                  <a:gd name="T46" fmla="*/ 814 w 845"/>
                  <a:gd name="T47" fmla="*/ 721 h 794"/>
                  <a:gd name="T48" fmla="*/ 567 w 845"/>
                  <a:gd name="T49" fmla="*/ 656 h 794"/>
                  <a:gd name="T50" fmla="*/ 472 w 845"/>
                  <a:gd name="T51" fmla="*/ 747 h 794"/>
                  <a:gd name="T52" fmla="*/ 440 w 845"/>
                  <a:gd name="T53" fmla="*/ 770 h 794"/>
                  <a:gd name="T54" fmla="*/ 420 w 845"/>
                  <a:gd name="T55" fmla="*/ 760 h 794"/>
                  <a:gd name="T56" fmla="*/ 397 w 845"/>
                  <a:gd name="T57" fmla="*/ 766 h 794"/>
                  <a:gd name="T58" fmla="*/ 380 w 845"/>
                  <a:gd name="T59" fmla="*/ 791 h 794"/>
                  <a:gd name="T60" fmla="*/ 336 w 845"/>
                  <a:gd name="T61" fmla="*/ 794 h 794"/>
                  <a:gd name="T62" fmla="*/ 318 w 845"/>
                  <a:gd name="T63" fmla="*/ 743 h 794"/>
                  <a:gd name="T64" fmla="*/ 307 w 845"/>
                  <a:gd name="T65" fmla="*/ 710 h 794"/>
                  <a:gd name="T66" fmla="*/ 260 w 845"/>
                  <a:gd name="T67" fmla="*/ 656 h 794"/>
                  <a:gd name="T68" fmla="*/ 222 w 845"/>
                  <a:gd name="T69" fmla="*/ 643 h 794"/>
                  <a:gd name="T70" fmla="*/ 171 w 845"/>
                  <a:gd name="T71" fmla="*/ 591 h 794"/>
                  <a:gd name="T72" fmla="*/ 95 w 845"/>
                  <a:gd name="T73" fmla="*/ 558 h 794"/>
                  <a:gd name="T74" fmla="*/ 48 w 845"/>
                  <a:gd name="T75" fmla="*/ 565 h 794"/>
                  <a:gd name="T76" fmla="*/ 19 w 845"/>
                  <a:gd name="T77" fmla="*/ 496 h 794"/>
                  <a:gd name="T78" fmla="*/ 34 w 845"/>
                  <a:gd name="T79" fmla="*/ 455 h 794"/>
                  <a:gd name="T80" fmla="*/ 19 w 845"/>
                  <a:gd name="T81" fmla="*/ 421 h 794"/>
                  <a:gd name="T82" fmla="*/ 13 w 845"/>
                  <a:gd name="T83" fmla="*/ 354 h 794"/>
                  <a:gd name="T84" fmla="*/ 10 w 845"/>
                  <a:gd name="T85" fmla="*/ 348 h 794"/>
                  <a:gd name="T86" fmla="*/ 2 w 845"/>
                  <a:gd name="T87" fmla="*/ 314 h 794"/>
                  <a:gd name="T88" fmla="*/ 54 w 845"/>
                  <a:gd name="T89" fmla="*/ 315 h 794"/>
                  <a:gd name="T90" fmla="*/ 72 w 845"/>
                  <a:gd name="T91" fmla="*/ 332 h 794"/>
                  <a:gd name="T92" fmla="*/ 121 w 845"/>
                  <a:gd name="T93" fmla="*/ 365 h 794"/>
                  <a:gd name="T94" fmla="*/ 198 w 845"/>
                  <a:gd name="T95" fmla="*/ 348 h 794"/>
                  <a:gd name="T96" fmla="*/ 212 w 845"/>
                  <a:gd name="T97" fmla="*/ 300 h 794"/>
                  <a:gd name="T98" fmla="*/ 191 w 845"/>
                  <a:gd name="T99" fmla="*/ 255 h 794"/>
                  <a:gd name="T100" fmla="*/ 175 w 845"/>
                  <a:gd name="T101" fmla="*/ 230 h 794"/>
                  <a:gd name="T102" fmla="*/ 172 w 845"/>
                  <a:gd name="T103" fmla="*/ 222 h 794"/>
                  <a:gd name="T104" fmla="*/ 161 w 845"/>
                  <a:gd name="T105" fmla="*/ 185 h 794"/>
                  <a:gd name="T106" fmla="*/ 181 w 845"/>
                  <a:gd name="T107" fmla="*/ 178 h 794"/>
                  <a:gd name="T108" fmla="*/ 198 w 845"/>
                  <a:gd name="T109" fmla="*/ 131 h 794"/>
                  <a:gd name="T110" fmla="*/ 195 w 845"/>
                  <a:gd name="T111" fmla="*/ 63 h 794"/>
                  <a:gd name="T112" fmla="*/ 229 w 845"/>
                  <a:gd name="T113" fmla="*/ 15 h 794"/>
                  <a:gd name="T114" fmla="*/ 246 w 845"/>
                  <a:gd name="T115" fmla="*/ 1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45" h="794">
                    <a:moveTo>
                      <a:pt x="253" y="0"/>
                    </a:moveTo>
                    <a:lnTo>
                      <a:pt x="263" y="1"/>
                    </a:lnTo>
                    <a:lnTo>
                      <a:pt x="270" y="3"/>
                    </a:lnTo>
                    <a:lnTo>
                      <a:pt x="277" y="3"/>
                    </a:lnTo>
                    <a:lnTo>
                      <a:pt x="282" y="9"/>
                    </a:lnTo>
                    <a:lnTo>
                      <a:pt x="288" y="15"/>
                    </a:lnTo>
                    <a:lnTo>
                      <a:pt x="293" y="20"/>
                    </a:lnTo>
                    <a:lnTo>
                      <a:pt x="296" y="23"/>
                    </a:lnTo>
                    <a:lnTo>
                      <a:pt x="301" y="26"/>
                    </a:lnTo>
                    <a:lnTo>
                      <a:pt x="313" y="32"/>
                    </a:lnTo>
                    <a:lnTo>
                      <a:pt x="324" y="37"/>
                    </a:lnTo>
                    <a:lnTo>
                      <a:pt x="333" y="40"/>
                    </a:lnTo>
                    <a:lnTo>
                      <a:pt x="336" y="41"/>
                    </a:lnTo>
                    <a:lnTo>
                      <a:pt x="339" y="40"/>
                    </a:lnTo>
                    <a:lnTo>
                      <a:pt x="342" y="40"/>
                    </a:lnTo>
                    <a:lnTo>
                      <a:pt x="344" y="38"/>
                    </a:lnTo>
                    <a:lnTo>
                      <a:pt x="347" y="38"/>
                    </a:lnTo>
                    <a:lnTo>
                      <a:pt x="349" y="38"/>
                    </a:lnTo>
                    <a:lnTo>
                      <a:pt x="352" y="40"/>
                    </a:lnTo>
                    <a:lnTo>
                      <a:pt x="353" y="43"/>
                    </a:lnTo>
                    <a:lnTo>
                      <a:pt x="356" y="48"/>
                    </a:lnTo>
                    <a:lnTo>
                      <a:pt x="359" y="51"/>
                    </a:lnTo>
                    <a:lnTo>
                      <a:pt x="361" y="54"/>
                    </a:lnTo>
                    <a:lnTo>
                      <a:pt x="361" y="55"/>
                    </a:lnTo>
                    <a:lnTo>
                      <a:pt x="361" y="58"/>
                    </a:lnTo>
                    <a:lnTo>
                      <a:pt x="361" y="63"/>
                    </a:lnTo>
                    <a:lnTo>
                      <a:pt x="361" y="68"/>
                    </a:lnTo>
                    <a:lnTo>
                      <a:pt x="358" y="72"/>
                    </a:lnTo>
                    <a:lnTo>
                      <a:pt x="356" y="75"/>
                    </a:lnTo>
                    <a:lnTo>
                      <a:pt x="353" y="78"/>
                    </a:lnTo>
                    <a:lnTo>
                      <a:pt x="352" y="80"/>
                    </a:lnTo>
                    <a:lnTo>
                      <a:pt x="352" y="82"/>
                    </a:lnTo>
                    <a:lnTo>
                      <a:pt x="372" y="99"/>
                    </a:lnTo>
                    <a:lnTo>
                      <a:pt x="372" y="100"/>
                    </a:lnTo>
                    <a:lnTo>
                      <a:pt x="375" y="105"/>
                    </a:lnTo>
                    <a:lnTo>
                      <a:pt x="375" y="113"/>
                    </a:lnTo>
                    <a:lnTo>
                      <a:pt x="373" y="123"/>
                    </a:lnTo>
                    <a:lnTo>
                      <a:pt x="369" y="139"/>
                    </a:lnTo>
                    <a:lnTo>
                      <a:pt x="364" y="154"/>
                    </a:lnTo>
                    <a:lnTo>
                      <a:pt x="359" y="168"/>
                    </a:lnTo>
                    <a:lnTo>
                      <a:pt x="356" y="178"/>
                    </a:lnTo>
                    <a:lnTo>
                      <a:pt x="358" y="182"/>
                    </a:lnTo>
                    <a:lnTo>
                      <a:pt x="366" y="184"/>
                    </a:lnTo>
                    <a:lnTo>
                      <a:pt x="376" y="182"/>
                    </a:lnTo>
                    <a:lnTo>
                      <a:pt x="384" y="179"/>
                    </a:lnTo>
                    <a:lnTo>
                      <a:pt x="387" y="174"/>
                    </a:lnTo>
                    <a:lnTo>
                      <a:pt x="392" y="167"/>
                    </a:lnTo>
                    <a:lnTo>
                      <a:pt x="398" y="156"/>
                    </a:lnTo>
                    <a:lnTo>
                      <a:pt x="403" y="147"/>
                    </a:lnTo>
                    <a:lnTo>
                      <a:pt x="409" y="139"/>
                    </a:lnTo>
                    <a:lnTo>
                      <a:pt x="414" y="136"/>
                    </a:lnTo>
                    <a:lnTo>
                      <a:pt x="417" y="139"/>
                    </a:lnTo>
                    <a:lnTo>
                      <a:pt x="421" y="150"/>
                    </a:lnTo>
                    <a:lnTo>
                      <a:pt x="423" y="157"/>
                    </a:lnTo>
                    <a:lnTo>
                      <a:pt x="423" y="165"/>
                    </a:lnTo>
                    <a:lnTo>
                      <a:pt x="420" y="174"/>
                    </a:lnTo>
                    <a:lnTo>
                      <a:pt x="418" y="181"/>
                    </a:lnTo>
                    <a:lnTo>
                      <a:pt x="418" y="184"/>
                    </a:lnTo>
                    <a:lnTo>
                      <a:pt x="420" y="185"/>
                    </a:lnTo>
                    <a:lnTo>
                      <a:pt x="420" y="187"/>
                    </a:lnTo>
                    <a:lnTo>
                      <a:pt x="417" y="193"/>
                    </a:lnTo>
                    <a:lnTo>
                      <a:pt x="412" y="202"/>
                    </a:lnTo>
                    <a:lnTo>
                      <a:pt x="406" y="216"/>
                    </a:lnTo>
                    <a:lnTo>
                      <a:pt x="406" y="229"/>
                    </a:lnTo>
                    <a:lnTo>
                      <a:pt x="407" y="239"/>
                    </a:lnTo>
                    <a:lnTo>
                      <a:pt x="409" y="249"/>
                    </a:lnTo>
                    <a:lnTo>
                      <a:pt x="409" y="258"/>
                    </a:lnTo>
                    <a:lnTo>
                      <a:pt x="404" y="267"/>
                    </a:lnTo>
                    <a:lnTo>
                      <a:pt x="398" y="274"/>
                    </a:lnTo>
                    <a:lnTo>
                      <a:pt x="390" y="278"/>
                    </a:lnTo>
                    <a:lnTo>
                      <a:pt x="384" y="283"/>
                    </a:lnTo>
                    <a:lnTo>
                      <a:pt x="383" y="286"/>
                    </a:lnTo>
                    <a:lnTo>
                      <a:pt x="381" y="286"/>
                    </a:lnTo>
                    <a:lnTo>
                      <a:pt x="380" y="287"/>
                    </a:lnTo>
                    <a:lnTo>
                      <a:pt x="378" y="287"/>
                    </a:lnTo>
                    <a:lnTo>
                      <a:pt x="378" y="289"/>
                    </a:lnTo>
                    <a:lnTo>
                      <a:pt x="376" y="291"/>
                    </a:lnTo>
                    <a:lnTo>
                      <a:pt x="376" y="295"/>
                    </a:lnTo>
                    <a:lnTo>
                      <a:pt x="376" y="301"/>
                    </a:lnTo>
                    <a:lnTo>
                      <a:pt x="376" y="322"/>
                    </a:lnTo>
                    <a:lnTo>
                      <a:pt x="380" y="323"/>
                    </a:lnTo>
                    <a:lnTo>
                      <a:pt x="387" y="328"/>
                    </a:lnTo>
                    <a:lnTo>
                      <a:pt x="398" y="332"/>
                    </a:lnTo>
                    <a:lnTo>
                      <a:pt x="407" y="337"/>
                    </a:lnTo>
                    <a:lnTo>
                      <a:pt x="415" y="342"/>
                    </a:lnTo>
                    <a:lnTo>
                      <a:pt x="424" y="345"/>
                    </a:lnTo>
                    <a:lnTo>
                      <a:pt x="437" y="349"/>
                    </a:lnTo>
                    <a:lnTo>
                      <a:pt x="452" y="356"/>
                    </a:lnTo>
                    <a:lnTo>
                      <a:pt x="463" y="365"/>
                    </a:lnTo>
                    <a:lnTo>
                      <a:pt x="476" y="383"/>
                    </a:lnTo>
                    <a:lnTo>
                      <a:pt x="485" y="397"/>
                    </a:lnTo>
                    <a:lnTo>
                      <a:pt x="488" y="400"/>
                    </a:lnTo>
                    <a:lnTo>
                      <a:pt x="489" y="402"/>
                    </a:lnTo>
                    <a:lnTo>
                      <a:pt x="491" y="404"/>
                    </a:lnTo>
                    <a:lnTo>
                      <a:pt x="493" y="405"/>
                    </a:lnTo>
                    <a:lnTo>
                      <a:pt x="494" y="407"/>
                    </a:lnTo>
                    <a:lnTo>
                      <a:pt x="496" y="411"/>
                    </a:lnTo>
                    <a:lnTo>
                      <a:pt x="497" y="417"/>
                    </a:lnTo>
                    <a:lnTo>
                      <a:pt x="500" y="428"/>
                    </a:lnTo>
                    <a:lnTo>
                      <a:pt x="500" y="434"/>
                    </a:lnTo>
                    <a:lnTo>
                      <a:pt x="500" y="441"/>
                    </a:lnTo>
                    <a:lnTo>
                      <a:pt x="503" y="448"/>
                    </a:lnTo>
                    <a:lnTo>
                      <a:pt x="505" y="453"/>
                    </a:lnTo>
                    <a:lnTo>
                      <a:pt x="508" y="455"/>
                    </a:lnTo>
                    <a:lnTo>
                      <a:pt x="510" y="456"/>
                    </a:lnTo>
                    <a:lnTo>
                      <a:pt x="511" y="458"/>
                    </a:lnTo>
                    <a:lnTo>
                      <a:pt x="514" y="459"/>
                    </a:lnTo>
                    <a:lnTo>
                      <a:pt x="516" y="461"/>
                    </a:lnTo>
                    <a:lnTo>
                      <a:pt x="519" y="465"/>
                    </a:lnTo>
                    <a:lnTo>
                      <a:pt x="525" y="475"/>
                    </a:lnTo>
                    <a:lnTo>
                      <a:pt x="534" y="481"/>
                    </a:lnTo>
                    <a:lnTo>
                      <a:pt x="544" y="487"/>
                    </a:lnTo>
                    <a:lnTo>
                      <a:pt x="551" y="496"/>
                    </a:lnTo>
                    <a:lnTo>
                      <a:pt x="553" y="501"/>
                    </a:lnTo>
                    <a:lnTo>
                      <a:pt x="554" y="503"/>
                    </a:lnTo>
                    <a:lnTo>
                      <a:pt x="556" y="506"/>
                    </a:lnTo>
                    <a:lnTo>
                      <a:pt x="558" y="507"/>
                    </a:lnTo>
                    <a:lnTo>
                      <a:pt x="562" y="512"/>
                    </a:lnTo>
                    <a:lnTo>
                      <a:pt x="571" y="521"/>
                    </a:lnTo>
                    <a:lnTo>
                      <a:pt x="587" y="535"/>
                    </a:lnTo>
                    <a:lnTo>
                      <a:pt x="598" y="544"/>
                    </a:lnTo>
                    <a:lnTo>
                      <a:pt x="606" y="551"/>
                    </a:lnTo>
                    <a:lnTo>
                      <a:pt x="612" y="560"/>
                    </a:lnTo>
                    <a:lnTo>
                      <a:pt x="621" y="572"/>
                    </a:lnTo>
                    <a:lnTo>
                      <a:pt x="633" y="582"/>
                    </a:lnTo>
                    <a:lnTo>
                      <a:pt x="647" y="588"/>
                    </a:lnTo>
                    <a:lnTo>
                      <a:pt x="657" y="588"/>
                    </a:lnTo>
                    <a:lnTo>
                      <a:pt x="664" y="586"/>
                    </a:lnTo>
                    <a:lnTo>
                      <a:pt x="675" y="583"/>
                    </a:lnTo>
                    <a:lnTo>
                      <a:pt x="691" y="582"/>
                    </a:lnTo>
                    <a:lnTo>
                      <a:pt x="706" y="582"/>
                    </a:lnTo>
                    <a:lnTo>
                      <a:pt x="719" y="578"/>
                    </a:lnTo>
                    <a:lnTo>
                      <a:pt x="731" y="575"/>
                    </a:lnTo>
                    <a:lnTo>
                      <a:pt x="746" y="572"/>
                    </a:lnTo>
                    <a:lnTo>
                      <a:pt x="760" y="571"/>
                    </a:lnTo>
                    <a:lnTo>
                      <a:pt x="767" y="568"/>
                    </a:lnTo>
                    <a:lnTo>
                      <a:pt x="773" y="566"/>
                    </a:lnTo>
                    <a:lnTo>
                      <a:pt x="782" y="565"/>
                    </a:lnTo>
                    <a:lnTo>
                      <a:pt x="791" y="563"/>
                    </a:lnTo>
                    <a:lnTo>
                      <a:pt x="796" y="561"/>
                    </a:lnTo>
                    <a:lnTo>
                      <a:pt x="801" y="560"/>
                    </a:lnTo>
                    <a:lnTo>
                      <a:pt x="810" y="557"/>
                    </a:lnTo>
                    <a:lnTo>
                      <a:pt x="822" y="552"/>
                    </a:lnTo>
                    <a:lnTo>
                      <a:pt x="832" y="547"/>
                    </a:lnTo>
                    <a:lnTo>
                      <a:pt x="835" y="547"/>
                    </a:lnTo>
                    <a:lnTo>
                      <a:pt x="842" y="541"/>
                    </a:lnTo>
                    <a:lnTo>
                      <a:pt x="844" y="544"/>
                    </a:lnTo>
                    <a:lnTo>
                      <a:pt x="844" y="549"/>
                    </a:lnTo>
                    <a:lnTo>
                      <a:pt x="845" y="554"/>
                    </a:lnTo>
                    <a:lnTo>
                      <a:pt x="845" y="560"/>
                    </a:lnTo>
                    <a:lnTo>
                      <a:pt x="842" y="577"/>
                    </a:lnTo>
                    <a:lnTo>
                      <a:pt x="841" y="588"/>
                    </a:lnTo>
                    <a:lnTo>
                      <a:pt x="839" y="592"/>
                    </a:lnTo>
                    <a:lnTo>
                      <a:pt x="835" y="597"/>
                    </a:lnTo>
                    <a:lnTo>
                      <a:pt x="830" y="602"/>
                    </a:lnTo>
                    <a:lnTo>
                      <a:pt x="822" y="608"/>
                    </a:lnTo>
                    <a:lnTo>
                      <a:pt x="816" y="611"/>
                    </a:lnTo>
                    <a:lnTo>
                      <a:pt x="810" y="614"/>
                    </a:lnTo>
                    <a:lnTo>
                      <a:pt x="805" y="620"/>
                    </a:lnTo>
                    <a:lnTo>
                      <a:pt x="802" y="628"/>
                    </a:lnTo>
                    <a:lnTo>
                      <a:pt x="801" y="639"/>
                    </a:lnTo>
                    <a:lnTo>
                      <a:pt x="801" y="647"/>
                    </a:lnTo>
                    <a:lnTo>
                      <a:pt x="804" y="654"/>
                    </a:lnTo>
                    <a:lnTo>
                      <a:pt x="810" y="664"/>
                    </a:lnTo>
                    <a:lnTo>
                      <a:pt x="816" y="676"/>
                    </a:lnTo>
                    <a:lnTo>
                      <a:pt x="821" y="691"/>
                    </a:lnTo>
                    <a:lnTo>
                      <a:pt x="821" y="707"/>
                    </a:lnTo>
                    <a:lnTo>
                      <a:pt x="814" y="721"/>
                    </a:lnTo>
                    <a:lnTo>
                      <a:pt x="808" y="730"/>
                    </a:lnTo>
                    <a:lnTo>
                      <a:pt x="805" y="735"/>
                    </a:lnTo>
                    <a:lnTo>
                      <a:pt x="802" y="741"/>
                    </a:lnTo>
                    <a:lnTo>
                      <a:pt x="794" y="746"/>
                    </a:lnTo>
                    <a:lnTo>
                      <a:pt x="576" y="645"/>
                    </a:lnTo>
                    <a:lnTo>
                      <a:pt x="575" y="648"/>
                    </a:lnTo>
                    <a:lnTo>
                      <a:pt x="567" y="656"/>
                    </a:lnTo>
                    <a:lnTo>
                      <a:pt x="558" y="667"/>
                    </a:lnTo>
                    <a:lnTo>
                      <a:pt x="544" y="681"/>
                    </a:lnTo>
                    <a:lnTo>
                      <a:pt x="530" y="695"/>
                    </a:lnTo>
                    <a:lnTo>
                      <a:pt x="514" y="710"/>
                    </a:lnTo>
                    <a:lnTo>
                      <a:pt x="499" y="725"/>
                    </a:lnTo>
                    <a:lnTo>
                      <a:pt x="485" y="738"/>
                    </a:lnTo>
                    <a:lnTo>
                      <a:pt x="472" y="747"/>
                    </a:lnTo>
                    <a:lnTo>
                      <a:pt x="458" y="756"/>
                    </a:lnTo>
                    <a:lnTo>
                      <a:pt x="449" y="763"/>
                    </a:lnTo>
                    <a:lnTo>
                      <a:pt x="445" y="767"/>
                    </a:lnTo>
                    <a:lnTo>
                      <a:pt x="441" y="769"/>
                    </a:lnTo>
                    <a:lnTo>
                      <a:pt x="440" y="769"/>
                    </a:lnTo>
                    <a:lnTo>
                      <a:pt x="440" y="769"/>
                    </a:lnTo>
                    <a:lnTo>
                      <a:pt x="440" y="770"/>
                    </a:lnTo>
                    <a:lnTo>
                      <a:pt x="438" y="770"/>
                    </a:lnTo>
                    <a:lnTo>
                      <a:pt x="437" y="770"/>
                    </a:lnTo>
                    <a:lnTo>
                      <a:pt x="435" y="769"/>
                    </a:lnTo>
                    <a:lnTo>
                      <a:pt x="432" y="767"/>
                    </a:lnTo>
                    <a:lnTo>
                      <a:pt x="428" y="764"/>
                    </a:lnTo>
                    <a:lnTo>
                      <a:pt x="423" y="761"/>
                    </a:lnTo>
                    <a:lnTo>
                      <a:pt x="420" y="760"/>
                    </a:lnTo>
                    <a:lnTo>
                      <a:pt x="418" y="758"/>
                    </a:lnTo>
                    <a:lnTo>
                      <a:pt x="417" y="756"/>
                    </a:lnTo>
                    <a:lnTo>
                      <a:pt x="417" y="756"/>
                    </a:lnTo>
                    <a:lnTo>
                      <a:pt x="417" y="756"/>
                    </a:lnTo>
                    <a:lnTo>
                      <a:pt x="414" y="758"/>
                    </a:lnTo>
                    <a:lnTo>
                      <a:pt x="406" y="761"/>
                    </a:lnTo>
                    <a:lnTo>
                      <a:pt x="397" y="766"/>
                    </a:lnTo>
                    <a:lnTo>
                      <a:pt x="392" y="772"/>
                    </a:lnTo>
                    <a:lnTo>
                      <a:pt x="390" y="777"/>
                    </a:lnTo>
                    <a:lnTo>
                      <a:pt x="387" y="781"/>
                    </a:lnTo>
                    <a:lnTo>
                      <a:pt x="384" y="784"/>
                    </a:lnTo>
                    <a:lnTo>
                      <a:pt x="381" y="787"/>
                    </a:lnTo>
                    <a:lnTo>
                      <a:pt x="380" y="789"/>
                    </a:lnTo>
                    <a:lnTo>
                      <a:pt x="380" y="791"/>
                    </a:lnTo>
                    <a:lnTo>
                      <a:pt x="366" y="772"/>
                    </a:lnTo>
                    <a:lnTo>
                      <a:pt x="356" y="764"/>
                    </a:lnTo>
                    <a:lnTo>
                      <a:pt x="355" y="769"/>
                    </a:lnTo>
                    <a:lnTo>
                      <a:pt x="350" y="778"/>
                    </a:lnTo>
                    <a:lnTo>
                      <a:pt x="341" y="791"/>
                    </a:lnTo>
                    <a:lnTo>
                      <a:pt x="339" y="792"/>
                    </a:lnTo>
                    <a:lnTo>
                      <a:pt x="336" y="794"/>
                    </a:lnTo>
                    <a:lnTo>
                      <a:pt x="335" y="791"/>
                    </a:lnTo>
                    <a:lnTo>
                      <a:pt x="332" y="787"/>
                    </a:lnTo>
                    <a:lnTo>
                      <a:pt x="328" y="784"/>
                    </a:lnTo>
                    <a:lnTo>
                      <a:pt x="325" y="780"/>
                    </a:lnTo>
                    <a:lnTo>
                      <a:pt x="324" y="772"/>
                    </a:lnTo>
                    <a:lnTo>
                      <a:pt x="319" y="756"/>
                    </a:lnTo>
                    <a:lnTo>
                      <a:pt x="318" y="743"/>
                    </a:lnTo>
                    <a:lnTo>
                      <a:pt x="318" y="727"/>
                    </a:lnTo>
                    <a:lnTo>
                      <a:pt x="318" y="721"/>
                    </a:lnTo>
                    <a:lnTo>
                      <a:pt x="318" y="716"/>
                    </a:lnTo>
                    <a:lnTo>
                      <a:pt x="316" y="715"/>
                    </a:lnTo>
                    <a:lnTo>
                      <a:pt x="313" y="713"/>
                    </a:lnTo>
                    <a:lnTo>
                      <a:pt x="311" y="712"/>
                    </a:lnTo>
                    <a:lnTo>
                      <a:pt x="307" y="710"/>
                    </a:lnTo>
                    <a:lnTo>
                      <a:pt x="304" y="708"/>
                    </a:lnTo>
                    <a:lnTo>
                      <a:pt x="297" y="707"/>
                    </a:lnTo>
                    <a:lnTo>
                      <a:pt x="288" y="699"/>
                    </a:lnTo>
                    <a:lnTo>
                      <a:pt x="279" y="688"/>
                    </a:lnTo>
                    <a:lnTo>
                      <a:pt x="270" y="676"/>
                    </a:lnTo>
                    <a:lnTo>
                      <a:pt x="263" y="665"/>
                    </a:lnTo>
                    <a:lnTo>
                      <a:pt x="260" y="656"/>
                    </a:lnTo>
                    <a:lnTo>
                      <a:pt x="256" y="650"/>
                    </a:lnTo>
                    <a:lnTo>
                      <a:pt x="250" y="647"/>
                    </a:lnTo>
                    <a:lnTo>
                      <a:pt x="242" y="645"/>
                    </a:lnTo>
                    <a:lnTo>
                      <a:pt x="234" y="645"/>
                    </a:lnTo>
                    <a:lnTo>
                      <a:pt x="232" y="645"/>
                    </a:lnTo>
                    <a:lnTo>
                      <a:pt x="229" y="645"/>
                    </a:lnTo>
                    <a:lnTo>
                      <a:pt x="222" y="643"/>
                    </a:lnTo>
                    <a:lnTo>
                      <a:pt x="214" y="637"/>
                    </a:lnTo>
                    <a:lnTo>
                      <a:pt x="206" y="628"/>
                    </a:lnTo>
                    <a:lnTo>
                      <a:pt x="198" y="617"/>
                    </a:lnTo>
                    <a:lnTo>
                      <a:pt x="189" y="609"/>
                    </a:lnTo>
                    <a:lnTo>
                      <a:pt x="180" y="603"/>
                    </a:lnTo>
                    <a:lnTo>
                      <a:pt x="174" y="597"/>
                    </a:lnTo>
                    <a:lnTo>
                      <a:pt x="171" y="591"/>
                    </a:lnTo>
                    <a:lnTo>
                      <a:pt x="166" y="583"/>
                    </a:lnTo>
                    <a:lnTo>
                      <a:pt x="158" y="575"/>
                    </a:lnTo>
                    <a:lnTo>
                      <a:pt x="144" y="569"/>
                    </a:lnTo>
                    <a:lnTo>
                      <a:pt x="123" y="561"/>
                    </a:lnTo>
                    <a:lnTo>
                      <a:pt x="109" y="558"/>
                    </a:lnTo>
                    <a:lnTo>
                      <a:pt x="99" y="558"/>
                    </a:lnTo>
                    <a:lnTo>
                      <a:pt x="95" y="558"/>
                    </a:lnTo>
                    <a:lnTo>
                      <a:pt x="92" y="560"/>
                    </a:lnTo>
                    <a:lnTo>
                      <a:pt x="90" y="565"/>
                    </a:lnTo>
                    <a:lnTo>
                      <a:pt x="87" y="568"/>
                    </a:lnTo>
                    <a:lnTo>
                      <a:pt x="81" y="572"/>
                    </a:lnTo>
                    <a:lnTo>
                      <a:pt x="68" y="575"/>
                    </a:lnTo>
                    <a:lnTo>
                      <a:pt x="59" y="572"/>
                    </a:lnTo>
                    <a:lnTo>
                      <a:pt x="48" y="565"/>
                    </a:lnTo>
                    <a:lnTo>
                      <a:pt x="37" y="554"/>
                    </a:lnTo>
                    <a:lnTo>
                      <a:pt x="25" y="540"/>
                    </a:lnTo>
                    <a:lnTo>
                      <a:pt x="14" y="526"/>
                    </a:lnTo>
                    <a:lnTo>
                      <a:pt x="8" y="515"/>
                    </a:lnTo>
                    <a:lnTo>
                      <a:pt x="5" y="507"/>
                    </a:lnTo>
                    <a:lnTo>
                      <a:pt x="10" y="504"/>
                    </a:lnTo>
                    <a:lnTo>
                      <a:pt x="19" y="496"/>
                    </a:lnTo>
                    <a:lnTo>
                      <a:pt x="24" y="493"/>
                    </a:lnTo>
                    <a:lnTo>
                      <a:pt x="27" y="490"/>
                    </a:lnTo>
                    <a:lnTo>
                      <a:pt x="30" y="484"/>
                    </a:lnTo>
                    <a:lnTo>
                      <a:pt x="34" y="473"/>
                    </a:lnTo>
                    <a:lnTo>
                      <a:pt x="37" y="464"/>
                    </a:lnTo>
                    <a:lnTo>
                      <a:pt x="37" y="458"/>
                    </a:lnTo>
                    <a:lnTo>
                      <a:pt x="34" y="455"/>
                    </a:lnTo>
                    <a:lnTo>
                      <a:pt x="30" y="453"/>
                    </a:lnTo>
                    <a:lnTo>
                      <a:pt x="24" y="452"/>
                    </a:lnTo>
                    <a:lnTo>
                      <a:pt x="19" y="448"/>
                    </a:lnTo>
                    <a:lnTo>
                      <a:pt x="17" y="442"/>
                    </a:lnTo>
                    <a:lnTo>
                      <a:pt x="16" y="438"/>
                    </a:lnTo>
                    <a:lnTo>
                      <a:pt x="17" y="431"/>
                    </a:lnTo>
                    <a:lnTo>
                      <a:pt x="19" y="421"/>
                    </a:lnTo>
                    <a:lnTo>
                      <a:pt x="19" y="405"/>
                    </a:lnTo>
                    <a:lnTo>
                      <a:pt x="19" y="390"/>
                    </a:lnTo>
                    <a:lnTo>
                      <a:pt x="19" y="383"/>
                    </a:lnTo>
                    <a:lnTo>
                      <a:pt x="19" y="379"/>
                    </a:lnTo>
                    <a:lnTo>
                      <a:pt x="17" y="371"/>
                    </a:lnTo>
                    <a:lnTo>
                      <a:pt x="14" y="359"/>
                    </a:lnTo>
                    <a:lnTo>
                      <a:pt x="13" y="354"/>
                    </a:lnTo>
                    <a:lnTo>
                      <a:pt x="13" y="349"/>
                    </a:lnTo>
                    <a:lnTo>
                      <a:pt x="13" y="348"/>
                    </a:lnTo>
                    <a:lnTo>
                      <a:pt x="11" y="346"/>
                    </a:lnTo>
                    <a:lnTo>
                      <a:pt x="11" y="346"/>
                    </a:lnTo>
                    <a:lnTo>
                      <a:pt x="11" y="346"/>
                    </a:lnTo>
                    <a:lnTo>
                      <a:pt x="11" y="348"/>
                    </a:lnTo>
                    <a:lnTo>
                      <a:pt x="10" y="348"/>
                    </a:lnTo>
                    <a:lnTo>
                      <a:pt x="10" y="348"/>
                    </a:lnTo>
                    <a:lnTo>
                      <a:pt x="8" y="348"/>
                    </a:lnTo>
                    <a:lnTo>
                      <a:pt x="6" y="345"/>
                    </a:lnTo>
                    <a:lnTo>
                      <a:pt x="5" y="342"/>
                    </a:lnTo>
                    <a:lnTo>
                      <a:pt x="0" y="332"/>
                    </a:lnTo>
                    <a:lnTo>
                      <a:pt x="0" y="323"/>
                    </a:lnTo>
                    <a:lnTo>
                      <a:pt x="2" y="314"/>
                    </a:lnTo>
                    <a:lnTo>
                      <a:pt x="5" y="314"/>
                    </a:lnTo>
                    <a:lnTo>
                      <a:pt x="10" y="314"/>
                    </a:lnTo>
                    <a:lnTo>
                      <a:pt x="14" y="314"/>
                    </a:lnTo>
                    <a:lnTo>
                      <a:pt x="47" y="314"/>
                    </a:lnTo>
                    <a:lnTo>
                      <a:pt x="48" y="314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8" y="317"/>
                    </a:lnTo>
                    <a:lnTo>
                      <a:pt x="62" y="317"/>
                    </a:lnTo>
                    <a:lnTo>
                      <a:pt x="65" y="317"/>
                    </a:lnTo>
                    <a:lnTo>
                      <a:pt x="65" y="318"/>
                    </a:lnTo>
                    <a:lnTo>
                      <a:pt x="65" y="320"/>
                    </a:lnTo>
                    <a:lnTo>
                      <a:pt x="67" y="325"/>
                    </a:lnTo>
                    <a:lnTo>
                      <a:pt x="72" y="332"/>
                    </a:lnTo>
                    <a:lnTo>
                      <a:pt x="81" y="342"/>
                    </a:lnTo>
                    <a:lnTo>
                      <a:pt x="89" y="351"/>
                    </a:lnTo>
                    <a:lnTo>
                      <a:pt x="93" y="359"/>
                    </a:lnTo>
                    <a:lnTo>
                      <a:pt x="96" y="363"/>
                    </a:lnTo>
                    <a:lnTo>
                      <a:pt x="101" y="365"/>
                    </a:lnTo>
                    <a:lnTo>
                      <a:pt x="109" y="365"/>
                    </a:lnTo>
                    <a:lnTo>
                      <a:pt x="121" y="365"/>
                    </a:lnTo>
                    <a:lnTo>
                      <a:pt x="137" y="362"/>
                    </a:lnTo>
                    <a:lnTo>
                      <a:pt x="149" y="360"/>
                    </a:lnTo>
                    <a:lnTo>
                      <a:pt x="157" y="357"/>
                    </a:lnTo>
                    <a:lnTo>
                      <a:pt x="164" y="356"/>
                    </a:lnTo>
                    <a:lnTo>
                      <a:pt x="174" y="354"/>
                    </a:lnTo>
                    <a:lnTo>
                      <a:pt x="189" y="352"/>
                    </a:lnTo>
                    <a:lnTo>
                      <a:pt x="198" y="348"/>
                    </a:lnTo>
                    <a:lnTo>
                      <a:pt x="205" y="337"/>
                    </a:lnTo>
                    <a:lnTo>
                      <a:pt x="208" y="325"/>
                    </a:lnTo>
                    <a:lnTo>
                      <a:pt x="209" y="314"/>
                    </a:lnTo>
                    <a:lnTo>
                      <a:pt x="211" y="306"/>
                    </a:lnTo>
                    <a:lnTo>
                      <a:pt x="212" y="304"/>
                    </a:lnTo>
                    <a:lnTo>
                      <a:pt x="212" y="303"/>
                    </a:lnTo>
                    <a:lnTo>
                      <a:pt x="212" y="300"/>
                    </a:lnTo>
                    <a:lnTo>
                      <a:pt x="214" y="297"/>
                    </a:lnTo>
                    <a:lnTo>
                      <a:pt x="214" y="292"/>
                    </a:lnTo>
                    <a:lnTo>
                      <a:pt x="214" y="287"/>
                    </a:lnTo>
                    <a:lnTo>
                      <a:pt x="212" y="283"/>
                    </a:lnTo>
                    <a:lnTo>
                      <a:pt x="205" y="270"/>
                    </a:lnTo>
                    <a:lnTo>
                      <a:pt x="194" y="258"/>
                    </a:lnTo>
                    <a:lnTo>
                      <a:pt x="191" y="255"/>
                    </a:lnTo>
                    <a:lnTo>
                      <a:pt x="189" y="252"/>
                    </a:lnTo>
                    <a:lnTo>
                      <a:pt x="186" y="249"/>
                    </a:lnTo>
                    <a:lnTo>
                      <a:pt x="185" y="246"/>
                    </a:lnTo>
                    <a:lnTo>
                      <a:pt x="183" y="241"/>
                    </a:lnTo>
                    <a:lnTo>
                      <a:pt x="178" y="235"/>
                    </a:lnTo>
                    <a:lnTo>
                      <a:pt x="177" y="232"/>
                    </a:lnTo>
                    <a:lnTo>
                      <a:pt x="175" y="230"/>
                    </a:lnTo>
                    <a:lnTo>
                      <a:pt x="174" y="230"/>
                    </a:lnTo>
                    <a:lnTo>
                      <a:pt x="174" y="230"/>
                    </a:lnTo>
                    <a:lnTo>
                      <a:pt x="174" y="230"/>
                    </a:lnTo>
                    <a:lnTo>
                      <a:pt x="172" y="230"/>
                    </a:lnTo>
                    <a:lnTo>
                      <a:pt x="172" y="229"/>
                    </a:lnTo>
                    <a:lnTo>
                      <a:pt x="172" y="227"/>
                    </a:lnTo>
                    <a:lnTo>
                      <a:pt x="172" y="222"/>
                    </a:lnTo>
                    <a:lnTo>
                      <a:pt x="169" y="204"/>
                    </a:lnTo>
                    <a:lnTo>
                      <a:pt x="169" y="190"/>
                    </a:lnTo>
                    <a:lnTo>
                      <a:pt x="169" y="188"/>
                    </a:lnTo>
                    <a:lnTo>
                      <a:pt x="167" y="187"/>
                    </a:lnTo>
                    <a:lnTo>
                      <a:pt x="166" y="187"/>
                    </a:lnTo>
                    <a:lnTo>
                      <a:pt x="164" y="187"/>
                    </a:lnTo>
                    <a:lnTo>
                      <a:pt x="161" y="185"/>
                    </a:lnTo>
                    <a:lnTo>
                      <a:pt x="161" y="185"/>
                    </a:lnTo>
                    <a:lnTo>
                      <a:pt x="160" y="185"/>
                    </a:lnTo>
                    <a:lnTo>
                      <a:pt x="160" y="185"/>
                    </a:lnTo>
                    <a:lnTo>
                      <a:pt x="161" y="185"/>
                    </a:lnTo>
                    <a:lnTo>
                      <a:pt x="164" y="184"/>
                    </a:lnTo>
                    <a:lnTo>
                      <a:pt x="169" y="182"/>
                    </a:lnTo>
                    <a:lnTo>
                      <a:pt x="181" y="178"/>
                    </a:lnTo>
                    <a:lnTo>
                      <a:pt x="192" y="174"/>
                    </a:lnTo>
                    <a:lnTo>
                      <a:pt x="197" y="168"/>
                    </a:lnTo>
                    <a:lnTo>
                      <a:pt x="198" y="159"/>
                    </a:lnTo>
                    <a:lnTo>
                      <a:pt x="200" y="151"/>
                    </a:lnTo>
                    <a:lnTo>
                      <a:pt x="200" y="145"/>
                    </a:lnTo>
                    <a:lnTo>
                      <a:pt x="200" y="140"/>
                    </a:lnTo>
                    <a:lnTo>
                      <a:pt x="198" y="131"/>
                    </a:lnTo>
                    <a:lnTo>
                      <a:pt x="198" y="125"/>
                    </a:lnTo>
                    <a:lnTo>
                      <a:pt x="197" y="122"/>
                    </a:lnTo>
                    <a:lnTo>
                      <a:pt x="197" y="117"/>
                    </a:lnTo>
                    <a:lnTo>
                      <a:pt x="195" y="109"/>
                    </a:lnTo>
                    <a:lnTo>
                      <a:pt x="194" y="96"/>
                    </a:lnTo>
                    <a:lnTo>
                      <a:pt x="194" y="77"/>
                    </a:lnTo>
                    <a:lnTo>
                      <a:pt x="195" y="63"/>
                    </a:lnTo>
                    <a:lnTo>
                      <a:pt x="198" y="55"/>
                    </a:lnTo>
                    <a:lnTo>
                      <a:pt x="202" y="48"/>
                    </a:lnTo>
                    <a:lnTo>
                      <a:pt x="206" y="41"/>
                    </a:lnTo>
                    <a:lnTo>
                      <a:pt x="214" y="34"/>
                    </a:lnTo>
                    <a:lnTo>
                      <a:pt x="222" y="24"/>
                    </a:lnTo>
                    <a:lnTo>
                      <a:pt x="228" y="18"/>
                    </a:lnTo>
                    <a:lnTo>
                      <a:pt x="229" y="15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2" y="10"/>
                    </a:lnTo>
                    <a:lnTo>
                      <a:pt x="234" y="7"/>
                    </a:lnTo>
                    <a:lnTo>
                      <a:pt x="237" y="4"/>
                    </a:lnTo>
                    <a:lnTo>
                      <a:pt x="242" y="3"/>
                    </a:lnTo>
                    <a:lnTo>
                      <a:pt x="246" y="1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B6D6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5" name="Freeform 95"/>
            <p:cNvSpPr>
              <a:spLocks/>
            </p:cNvSpPr>
            <p:nvPr/>
          </p:nvSpPr>
          <p:spPr bwMode="auto">
            <a:xfrm>
              <a:off x="6758958" y="2253079"/>
              <a:ext cx="3730" cy="1244"/>
            </a:xfrm>
            <a:custGeom>
              <a:avLst/>
              <a:gdLst>
                <a:gd name="T0" fmla="*/ 3 w 3"/>
                <a:gd name="T1" fmla="*/ 0 h 1"/>
                <a:gd name="T2" fmla="*/ 2 w 3"/>
                <a:gd name="T3" fmla="*/ 1 h 1"/>
                <a:gd name="T4" fmla="*/ 2 w 3"/>
                <a:gd name="T5" fmla="*/ 1 h 1"/>
                <a:gd name="T6" fmla="*/ 0 w 3"/>
                <a:gd name="T7" fmla="*/ 1 h 1"/>
                <a:gd name="T8" fmla="*/ 0 w 3"/>
                <a:gd name="T9" fmla="*/ 1 h 1"/>
                <a:gd name="T10" fmla="*/ 0 w 3"/>
                <a:gd name="T11" fmla="*/ 0 h 1"/>
                <a:gd name="T12" fmla="*/ 3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 96"/>
            <p:cNvSpPr>
              <a:spLocks/>
            </p:cNvSpPr>
            <p:nvPr/>
          </p:nvSpPr>
          <p:spPr bwMode="auto">
            <a:xfrm>
              <a:off x="6758958" y="2231942"/>
              <a:ext cx="6217" cy="21137"/>
            </a:xfrm>
            <a:custGeom>
              <a:avLst/>
              <a:gdLst>
                <a:gd name="T0" fmla="*/ 3 w 5"/>
                <a:gd name="T1" fmla="*/ 0 h 17"/>
                <a:gd name="T2" fmla="*/ 5 w 5"/>
                <a:gd name="T3" fmla="*/ 3 h 17"/>
                <a:gd name="T4" fmla="*/ 5 w 5"/>
                <a:gd name="T5" fmla="*/ 5 h 17"/>
                <a:gd name="T6" fmla="*/ 5 w 5"/>
                <a:gd name="T7" fmla="*/ 8 h 17"/>
                <a:gd name="T8" fmla="*/ 3 w 5"/>
                <a:gd name="T9" fmla="*/ 12 h 17"/>
                <a:gd name="T10" fmla="*/ 3 w 5"/>
                <a:gd name="T11" fmla="*/ 17 h 17"/>
                <a:gd name="T12" fmla="*/ 0 w 5"/>
                <a:gd name="T13" fmla="*/ 17 h 17"/>
                <a:gd name="T14" fmla="*/ 0 w 5"/>
                <a:gd name="T15" fmla="*/ 14 h 17"/>
                <a:gd name="T16" fmla="*/ 0 w 5"/>
                <a:gd name="T17" fmla="*/ 11 h 17"/>
                <a:gd name="T18" fmla="*/ 2 w 5"/>
                <a:gd name="T19" fmla="*/ 6 h 17"/>
                <a:gd name="T20" fmla="*/ 3 w 5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7">
                  <a:moveTo>
                    <a:pt x="3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3" y="12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 97"/>
            <p:cNvSpPr>
              <a:spLocks/>
            </p:cNvSpPr>
            <p:nvPr/>
          </p:nvSpPr>
          <p:spPr bwMode="auto">
            <a:xfrm>
              <a:off x="6758958" y="2208318"/>
              <a:ext cx="7460" cy="23624"/>
            </a:xfrm>
            <a:custGeom>
              <a:avLst/>
              <a:gdLst>
                <a:gd name="T0" fmla="*/ 6 w 6"/>
                <a:gd name="T1" fmla="*/ 0 h 19"/>
                <a:gd name="T2" fmla="*/ 6 w 6"/>
                <a:gd name="T3" fmla="*/ 6 h 19"/>
                <a:gd name="T4" fmla="*/ 5 w 6"/>
                <a:gd name="T5" fmla="*/ 13 h 19"/>
                <a:gd name="T6" fmla="*/ 3 w 6"/>
                <a:gd name="T7" fmla="*/ 19 h 19"/>
                <a:gd name="T8" fmla="*/ 2 w 6"/>
                <a:gd name="T9" fmla="*/ 16 h 19"/>
                <a:gd name="T10" fmla="*/ 0 w 6"/>
                <a:gd name="T11" fmla="*/ 10 h 19"/>
                <a:gd name="T12" fmla="*/ 0 w 6"/>
                <a:gd name="T13" fmla="*/ 5 h 19"/>
                <a:gd name="T14" fmla="*/ 0 w 6"/>
                <a:gd name="T15" fmla="*/ 2 h 19"/>
                <a:gd name="T16" fmla="*/ 3 w 6"/>
                <a:gd name="T17" fmla="*/ 2 h 19"/>
                <a:gd name="T18" fmla="*/ 6 w 6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lnTo>
                    <a:pt x="6" y="6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 98"/>
            <p:cNvSpPr>
              <a:spLocks/>
            </p:cNvSpPr>
            <p:nvPr/>
          </p:nvSpPr>
          <p:spPr bwMode="auto">
            <a:xfrm>
              <a:off x="6761445" y="2253079"/>
              <a:ext cx="1244" cy="124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 99"/>
            <p:cNvSpPr>
              <a:spLocks/>
            </p:cNvSpPr>
            <p:nvPr/>
          </p:nvSpPr>
          <p:spPr bwMode="auto">
            <a:xfrm>
              <a:off x="6607269" y="2075279"/>
              <a:ext cx="3730" cy="12434"/>
            </a:xfrm>
            <a:custGeom>
              <a:avLst/>
              <a:gdLst>
                <a:gd name="T0" fmla="*/ 0 w 3"/>
                <a:gd name="T1" fmla="*/ 0 h 10"/>
                <a:gd name="T2" fmla="*/ 1 w 3"/>
                <a:gd name="T3" fmla="*/ 4 h 10"/>
                <a:gd name="T4" fmla="*/ 1 w 3"/>
                <a:gd name="T5" fmla="*/ 5 h 10"/>
                <a:gd name="T6" fmla="*/ 3 w 3"/>
                <a:gd name="T7" fmla="*/ 7 h 10"/>
                <a:gd name="T8" fmla="*/ 3 w 3"/>
                <a:gd name="T9" fmla="*/ 7 h 10"/>
                <a:gd name="T10" fmla="*/ 1 w 3"/>
                <a:gd name="T11" fmla="*/ 7 h 10"/>
                <a:gd name="T12" fmla="*/ 1 w 3"/>
                <a:gd name="T13" fmla="*/ 7 h 10"/>
                <a:gd name="T14" fmla="*/ 0 w 3"/>
                <a:gd name="T15" fmla="*/ 8 h 10"/>
                <a:gd name="T16" fmla="*/ 0 w 3"/>
                <a:gd name="T17" fmla="*/ 10 h 10"/>
                <a:gd name="T18" fmla="*/ 0 w 3"/>
                <a:gd name="T19" fmla="*/ 8 h 10"/>
                <a:gd name="T20" fmla="*/ 0 w 3"/>
                <a:gd name="T21" fmla="*/ 4 h 10"/>
                <a:gd name="T22" fmla="*/ 0 w 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lnTo>
                    <a:pt x="1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 107"/>
            <p:cNvSpPr>
              <a:spLocks/>
            </p:cNvSpPr>
            <p:nvPr/>
          </p:nvSpPr>
          <p:spPr bwMode="auto">
            <a:xfrm>
              <a:off x="6589862" y="2041709"/>
              <a:ext cx="17407" cy="33571"/>
            </a:xfrm>
            <a:custGeom>
              <a:avLst/>
              <a:gdLst>
                <a:gd name="T0" fmla="*/ 0 w 14"/>
                <a:gd name="T1" fmla="*/ 0 h 27"/>
                <a:gd name="T2" fmla="*/ 5 w 14"/>
                <a:gd name="T3" fmla="*/ 1 h 27"/>
                <a:gd name="T4" fmla="*/ 9 w 14"/>
                <a:gd name="T5" fmla="*/ 4 h 27"/>
                <a:gd name="T6" fmla="*/ 12 w 14"/>
                <a:gd name="T7" fmla="*/ 7 h 27"/>
                <a:gd name="T8" fmla="*/ 14 w 14"/>
                <a:gd name="T9" fmla="*/ 10 h 27"/>
                <a:gd name="T10" fmla="*/ 14 w 14"/>
                <a:gd name="T11" fmla="*/ 14 h 27"/>
                <a:gd name="T12" fmla="*/ 14 w 14"/>
                <a:gd name="T13" fmla="*/ 18 h 27"/>
                <a:gd name="T14" fmla="*/ 14 w 14"/>
                <a:gd name="T15" fmla="*/ 21 h 27"/>
                <a:gd name="T16" fmla="*/ 14 w 14"/>
                <a:gd name="T17" fmla="*/ 24 h 27"/>
                <a:gd name="T18" fmla="*/ 14 w 14"/>
                <a:gd name="T19" fmla="*/ 27 h 27"/>
                <a:gd name="T20" fmla="*/ 12 w 14"/>
                <a:gd name="T21" fmla="*/ 24 h 27"/>
                <a:gd name="T22" fmla="*/ 6 w 14"/>
                <a:gd name="T23" fmla="*/ 14 h 27"/>
                <a:gd name="T24" fmla="*/ 3 w 14"/>
                <a:gd name="T25" fmla="*/ 6 h 27"/>
                <a:gd name="T26" fmla="*/ 0 w 14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7">
                  <a:moveTo>
                    <a:pt x="0" y="0"/>
                  </a:moveTo>
                  <a:lnTo>
                    <a:pt x="5" y="1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4" y="10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1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2" y="24"/>
                  </a:lnTo>
                  <a:lnTo>
                    <a:pt x="6" y="14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Freeform 108"/>
            <p:cNvSpPr>
              <a:spLocks/>
            </p:cNvSpPr>
            <p:nvPr/>
          </p:nvSpPr>
          <p:spPr bwMode="auto">
            <a:xfrm>
              <a:off x="6607269" y="2087713"/>
              <a:ext cx="6217" cy="38544"/>
            </a:xfrm>
            <a:custGeom>
              <a:avLst/>
              <a:gdLst>
                <a:gd name="T0" fmla="*/ 0 w 5"/>
                <a:gd name="T1" fmla="*/ 0 h 31"/>
                <a:gd name="T2" fmla="*/ 0 w 5"/>
                <a:gd name="T3" fmla="*/ 4 h 31"/>
                <a:gd name="T4" fmla="*/ 1 w 5"/>
                <a:gd name="T5" fmla="*/ 8 h 31"/>
                <a:gd name="T6" fmla="*/ 1 w 5"/>
                <a:gd name="T7" fmla="*/ 11 h 31"/>
                <a:gd name="T8" fmla="*/ 3 w 5"/>
                <a:gd name="T9" fmla="*/ 14 h 31"/>
                <a:gd name="T10" fmla="*/ 5 w 5"/>
                <a:gd name="T11" fmla="*/ 17 h 31"/>
                <a:gd name="T12" fmla="*/ 5 w 5"/>
                <a:gd name="T13" fmla="*/ 23 h 31"/>
                <a:gd name="T14" fmla="*/ 5 w 5"/>
                <a:gd name="T15" fmla="*/ 31 h 31"/>
                <a:gd name="T16" fmla="*/ 3 w 5"/>
                <a:gd name="T17" fmla="*/ 31 h 31"/>
                <a:gd name="T18" fmla="*/ 3 w 5"/>
                <a:gd name="T19" fmla="*/ 31 h 31"/>
                <a:gd name="T20" fmla="*/ 3 w 5"/>
                <a:gd name="T21" fmla="*/ 31 h 31"/>
                <a:gd name="T22" fmla="*/ 3 w 5"/>
                <a:gd name="T23" fmla="*/ 31 h 31"/>
                <a:gd name="T24" fmla="*/ 3 w 5"/>
                <a:gd name="T25" fmla="*/ 28 h 31"/>
                <a:gd name="T26" fmla="*/ 1 w 5"/>
                <a:gd name="T27" fmla="*/ 25 h 31"/>
                <a:gd name="T28" fmla="*/ 1 w 5"/>
                <a:gd name="T29" fmla="*/ 20 h 31"/>
                <a:gd name="T30" fmla="*/ 1 w 5"/>
                <a:gd name="T31" fmla="*/ 18 h 31"/>
                <a:gd name="T32" fmla="*/ 1 w 5"/>
                <a:gd name="T33" fmla="*/ 18 h 31"/>
                <a:gd name="T34" fmla="*/ 1 w 5"/>
                <a:gd name="T35" fmla="*/ 18 h 31"/>
                <a:gd name="T36" fmla="*/ 1 w 5"/>
                <a:gd name="T37" fmla="*/ 18 h 31"/>
                <a:gd name="T38" fmla="*/ 1 w 5"/>
                <a:gd name="T39" fmla="*/ 18 h 31"/>
                <a:gd name="T40" fmla="*/ 1 w 5"/>
                <a:gd name="T41" fmla="*/ 18 h 31"/>
                <a:gd name="T42" fmla="*/ 1 w 5"/>
                <a:gd name="T43" fmla="*/ 17 h 31"/>
                <a:gd name="T44" fmla="*/ 0 w 5"/>
                <a:gd name="T45" fmla="*/ 14 h 31"/>
                <a:gd name="T46" fmla="*/ 0 w 5"/>
                <a:gd name="T47" fmla="*/ 9 h 31"/>
                <a:gd name="T48" fmla="*/ 0 w 5"/>
                <a:gd name="T49" fmla="*/ 4 h 31"/>
                <a:gd name="T50" fmla="*/ 0 w 5"/>
                <a:gd name="T51" fmla="*/ 1 h 31"/>
                <a:gd name="T52" fmla="*/ 0 w 5"/>
                <a:gd name="T5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" h="31">
                  <a:moveTo>
                    <a:pt x="0" y="0"/>
                  </a:moveTo>
                  <a:lnTo>
                    <a:pt x="0" y="4"/>
                  </a:lnTo>
                  <a:lnTo>
                    <a:pt x="1" y="8"/>
                  </a:lnTo>
                  <a:lnTo>
                    <a:pt x="1" y="11"/>
                  </a:lnTo>
                  <a:lnTo>
                    <a:pt x="3" y="14"/>
                  </a:lnTo>
                  <a:lnTo>
                    <a:pt x="5" y="17"/>
                  </a:lnTo>
                  <a:lnTo>
                    <a:pt x="5" y="23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1" y="25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5140113" y="3230354"/>
              <a:ext cx="933758" cy="1939629"/>
              <a:chOff x="6574347" y="3050699"/>
              <a:chExt cx="933758" cy="1939629"/>
            </a:xfrm>
            <a:grpFill/>
          </p:grpSpPr>
          <p:sp>
            <p:nvSpPr>
              <p:cNvPr id="290" name="Freeform 110"/>
              <p:cNvSpPr>
                <a:spLocks/>
              </p:cNvSpPr>
              <p:nvPr/>
            </p:nvSpPr>
            <p:spPr bwMode="auto">
              <a:xfrm>
                <a:off x="6770797" y="4205772"/>
                <a:ext cx="315812" cy="380466"/>
              </a:xfrm>
              <a:custGeom>
                <a:avLst/>
                <a:gdLst>
                  <a:gd name="T0" fmla="*/ 98 w 254"/>
                  <a:gd name="T1" fmla="*/ 6 h 306"/>
                  <a:gd name="T2" fmla="*/ 121 w 254"/>
                  <a:gd name="T3" fmla="*/ 12 h 306"/>
                  <a:gd name="T4" fmla="*/ 123 w 254"/>
                  <a:gd name="T5" fmla="*/ 23 h 306"/>
                  <a:gd name="T6" fmla="*/ 119 w 254"/>
                  <a:gd name="T7" fmla="*/ 26 h 306"/>
                  <a:gd name="T8" fmla="*/ 129 w 254"/>
                  <a:gd name="T9" fmla="*/ 34 h 306"/>
                  <a:gd name="T10" fmla="*/ 143 w 254"/>
                  <a:gd name="T11" fmla="*/ 43 h 306"/>
                  <a:gd name="T12" fmla="*/ 149 w 254"/>
                  <a:gd name="T13" fmla="*/ 54 h 306"/>
                  <a:gd name="T14" fmla="*/ 146 w 254"/>
                  <a:gd name="T15" fmla="*/ 66 h 306"/>
                  <a:gd name="T16" fmla="*/ 155 w 254"/>
                  <a:gd name="T17" fmla="*/ 73 h 306"/>
                  <a:gd name="T18" fmla="*/ 189 w 254"/>
                  <a:gd name="T19" fmla="*/ 74 h 306"/>
                  <a:gd name="T20" fmla="*/ 202 w 254"/>
                  <a:gd name="T21" fmla="*/ 105 h 306"/>
                  <a:gd name="T22" fmla="*/ 195 w 254"/>
                  <a:gd name="T23" fmla="*/ 111 h 306"/>
                  <a:gd name="T24" fmla="*/ 206 w 254"/>
                  <a:gd name="T25" fmla="*/ 114 h 306"/>
                  <a:gd name="T26" fmla="*/ 223 w 254"/>
                  <a:gd name="T27" fmla="*/ 114 h 306"/>
                  <a:gd name="T28" fmla="*/ 228 w 254"/>
                  <a:gd name="T29" fmla="*/ 114 h 306"/>
                  <a:gd name="T30" fmla="*/ 237 w 254"/>
                  <a:gd name="T31" fmla="*/ 124 h 306"/>
                  <a:gd name="T32" fmla="*/ 242 w 254"/>
                  <a:gd name="T33" fmla="*/ 138 h 306"/>
                  <a:gd name="T34" fmla="*/ 239 w 254"/>
                  <a:gd name="T35" fmla="*/ 141 h 306"/>
                  <a:gd name="T36" fmla="*/ 245 w 254"/>
                  <a:gd name="T37" fmla="*/ 147 h 306"/>
                  <a:gd name="T38" fmla="*/ 254 w 254"/>
                  <a:gd name="T39" fmla="*/ 155 h 306"/>
                  <a:gd name="T40" fmla="*/ 245 w 254"/>
                  <a:gd name="T41" fmla="*/ 178 h 306"/>
                  <a:gd name="T42" fmla="*/ 232 w 254"/>
                  <a:gd name="T43" fmla="*/ 209 h 306"/>
                  <a:gd name="T44" fmla="*/ 222 w 254"/>
                  <a:gd name="T45" fmla="*/ 246 h 306"/>
                  <a:gd name="T46" fmla="*/ 206 w 254"/>
                  <a:gd name="T47" fmla="*/ 292 h 306"/>
                  <a:gd name="T48" fmla="*/ 200 w 254"/>
                  <a:gd name="T49" fmla="*/ 302 h 306"/>
                  <a:gd name="T50" fmla="*/ 181 w 254"/>
                  <a:gd name="T51" fmla="*/ 305 h 306"/>
                  <a:gd name="T52" fmla="*/ 171 w 254"/>
                  <a:gd name="T53" fmla="*/ 305 h 306"/>
                  <a:gd name="T54" fmla="*/ 140 w 254"/>
                  <a:gd name="T55" fmla="*/ 288 h 306"/>
                  <a:gd name="T56" fmla="*/ 115 w 254"/>
                  <a:gd name="T57" fmla="*/ 289 h 306"/>
                  <a:gd name="T58" fmla="*/ 107 w 254"/>
                  <a:gd name="T59" fmla="*/ 282 h 306"/>
                  <a:gd name="T60" fmla="*/ 75 w 254"/>
                  <a:gd name="T61" fmla="*/ 272 h 306"/>
                  <a:gd name="T62" fmla="*/ 44 w 254"/>
                  <a:gd name="T63" fmla="*/ 272 h 306"/>
                  <a:gd name="T64" fmla="*/ 28 w 254"/>
                  <a:gd name="T65" fmla="*/ 271 h 306"/>
                  <a:gd name="T66" fmla="*/ 28 w 254"/>
                  <a:gd name="T67" fmla="*/ 252 h 306"/>
                  <a:gd name="T68" fmla="*/ 16 w 254"/>
                  <a:gd name="T69" fmla="*/ 248 h 306"/>
                  <a:gd name="T70" fmla="*/ 2 w 254"/>
                  <a:gd name="T71" fmla="*/ 240 h 306"/>
                  <a:gd name="T72" fmla="*/ 2 w 254"/>
                  <a:gd name="T73" fmla="*/ 207 h 306"/>
                  <a:gd name="T74" fmla="*/ 2 w 254"/>
                  <a:gd name="T75" fmla="*/ 189 h 306"/>
                  <a:gd name="T76" fmla="*/ 24 w 254"/>
                  <a:gd name="T77" fmla="*/ 193 h 306"/>
                  <a:gd name="T78" fmla="*/ 68 w 254"/>
                  <a:gd name="T79" fmla="*/ 190 h 306"/>
                  <a:gd name="T80" fmla="*/ 64 w 254"/>
                  <a:gd name="T81" fmla="*/ 164 h 306"/>
                  <a:gd name="T82" fmla="*/ 42 w 254"/>
                  <a:gd name="T83" fmla="*/ 122 h 306"/>
                  <a:gd name="T84" fmla="*/ 42 w 254"/>
                  <a:gd name="T85" fmla="*/ 74 h 306"/>
                  <a:gd name="T86" fmla="*/ 44 w 254"/>
                  <a:gd name="T87" fmla="*/ 45 h 306"/>
                  <a:gd name="T88" fmla="*/ 34 w 254"/>
                  <a:gd name="T89" fmla="*/ 40 h 306"/>
                  <a:gd name="T90" fmla="*/ 51 w 254"/>
                  <a:gd name="T91" fmla="*/ 15 h 306"/>
                  <a:gd name="T92" fmla="*/ 62 w 254"/>
                  <a:gd name="T93" fmla="*/ 12 h 306"/>
                  <a:gd name="T94" fmla="*/ 79 w 254"/>
                  <a:gd name="T9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4" h="306">
                    <a:moveTo>
                      <a:pt x="79" y="0"/>
                    </a:moveTo>
                    <a:lnTo>
                      <a:pt x="82" y="0"/>
                    </a:lnTo>
                    <a:lnTo>
                      <a:pt x="85" y="1"/>
                    </a:lnTo>
                    <a:lnTo>
                      <a:pt x="98" y="6"/>
                    </a:lnTo>
                    <a:lnTo>
                      <a:pt x="107" y="8"/>
                    </a:lnTo>
                    <a:lnTo>
                      <a:pt x="116" y="9"/>
                    </a:lnTo>
                    <a:lnTo>
                      <a:pt x="118" y="11"/>
                    </a:lnTo>
                    <a:lnTo>
                      <a:pt x="121" y="12"/>
                    </a:lnTo>
                    <a:lnTo>
                      <a:pt x="121" y="15"/>
                    </a:lnTo>
                    <a:lnTo>
                      <a:pt x="123" y="18"/>
                    </a:lnTo>
                    <a:lnTo>
                      <a:pt x="123" y="22"/>
                    </a:lnTo>
                    <a:lnTo>
                      <a:pt x="123" y="23"/>
                    </a:lnTo>
                    <a:lnTo>
                      <a:pt x="123" y="23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19" y="26"/>
                    </a:lnTo>
                    <a:lnTo>
                      <a:pt x="119" y="28"/>
                    </a:lnTo>
                    <a:lnTo>
                      <a:pt x="123" y="31"/>
                    </a:lnTo>
                    <a:lnTo>
                      <a:pt x="126" y="34"/>
                    </a:lnTo>
                    <a:lnTo>
                      <a:pt x="129" y="34"/>
                    </a:lnTo>
                    <a:lnTo>
                      <a:pt x="133" y="35"/>
                    </a:lnTo>
                    <a:lnTo>
                      <a:pt x="137" y="35"/>
                    </a:lnTo>
                    <a:lnTo>
                      <a:pt x="140" y="39"/>
                    </a:lnTo>
                    <a:lnTo>
                      <a:pt x="143" y="43"/>
                    </a:lnTo>
                    <a:lnTo>
                      <a:pt x="146" y="46"/>
                    </a:lnTo>
                    <a:lnTo>
                      <a:pt x="147" y="49"/>
                    </a:lnTo>
                    <a:lnTo>
                      <a:pt x="149" y="53"/>
                    </a:lnTo>
                    <a:lnTo>
                      <a:pt x="149" y="54"/>
                    </a:lnTo>
                    <a:lnTo>
                      <a:pt x="147" y="57"/>
                    </a:lnTo>
                    <a:lnTo>
                      <a:pt x="147" y="60"/>
                    </a:lnTo>
                    <a:lnTo>
                      <a:pt x="146" y="63"/>
                    </a:lnTo>
                    <a:lnTo>
                      <a:pt x="146" y="66"/>
                    </a:lnTo>
                    <a:lnTo>
                      <a:pt x="147" y="68"/>
                    </a:lnTo>
                    <a:lnTo>
                      <a:pt x="147" y="71"/>
                    </a:lnTo>
                    <a:lnTo>
                      <a:pt x="150" y="73"/>
                    </a:lnTo>
                    <a:lnTo>
                      <a:pt x="155" y="73"/>
                    </a:lnTo>
                    <a:lnTo>
                      <a:pt x="166" y="73"/>
                    </a:lnTo>
                    <a:lnTo>
                      <a:pt x="174" y="71"/>
                    </a:lnTo>
                    <a:lnTo>
                      <a:pt x="181" y="71"/>
                    </a:lnTo>
                    <a:lnTo>
                      <a:pt x="189" y="74"/>
                    </a:lnTo>
                    <a:lnTo>
                      <a:pt x="198" y="83"/>
                    </a:lnTo>
                    <a:lnTo>
                      <a:pt x="203" y="94"/>
                    </a:lnTo>
                    <a:lnTo>
                      <a:pt x="203" y="104"/>
                    </a:lnTo>
                    <a:lnTo>
                      <a:pt x="202" y="105"/>
                    </a:lnTo>
                    <a:lnTo>
                      <a:pt x="200" y="108"/>
                    </a:lnTo>
                    <a:lnTo>
                      <a:pt x="198" y="110"/>
                    </a:lnTo>
                    <a:lnTo>
                      <a:pt x="197" y="110"/>
                    </a:lnTo>
                    <a:lnTo>
                      <a:pt x="195" y="111"/>
                    </a:lnTo>
                    <a:lnTo>
                      <a:pt x="195" y="113"/>
                    </a:lnTo>
                    <a:lnTo>
                      <a:pt x="197" y="113"/>
                    </a:lnTo>
                    <a:lnTo>
                      <a:pt x="200" y="114"/>
                    </a:lnTo>
                    <a:lnTo>
                      <a:pt x="206" y="114"/>
                    </a:lnTo>
                    <a:lnTo>
                      <a:pt x="214" y="116"/>
                    </a:lnTo>
                    <a:lnTo>
                      <a:pt x="217" y="116"/>
                    </a:lnTo>
                    <a:lnTo>
                      <a:pt x="222" y="114"/>
                    </a:lnTo>
                    <a:lnTo>
                      <a:pt x="223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6" y="114"/>
                    </a:lnTo>
                    <a:lnTo>
                      <a:pt x="228" y="114"/>
                    </a:lnTo>
                    <a:lnTo>
                      <a:pt x="228" y="116"/>
                    </a:lnTo>
                    <a:lnTo>
                      <a:pt x="229" y="118"/>
                    </a:lnTo>
                    <a:lnTo>
                      <a:pt x="234" y="121"/>
                    </a:lnTo>
                    <a:lnTo>
                      <a:pt x="237" y="124"/>
                    </a:lnTo>
                    <a:lnTo>
                      <a:pt x="240" y="127"/>
                    </a:lnTo>
                    <a:lnTo>
                      <a:pt x="242" y="130"/>
                    </a:lnTo>
                    <a:lnTo>
                      <a:pt x="242" y="135"/>
                    </a:lnTo>
                    <a:lnTo>
                      <a:pt x="242" y="138"/>
                    </a:lnTo>
                    <a:lnTo>
                      <a:pt x="242" y="139"/>
                    </a:lnTo>
                    <a:lnTo>
                      <a:pt x="240" y="139"/>
                    </a:lnTo>
                    <a:lnTo>
                      <a:pt x="240" y="139"/>
                    </a:lnTo>
                    <a:lnTo>
                      <a:pt x="239" y="141"/>
                    </a:lnTo>
                    <a:lnTo>
                      <a:pt x="239" y="141"/>
                    </a:lnTo>
                    <a:lnTo>
                      <a:pt x="240" y="142"/>
                    </a:lnTo>
                    <a:lnTo>
                      <a:pt x="242" y="144"/>
                    </a:lnTo>
                    <a:lnTo>
                      <a:pt x="245" y="147"/>
                    </a:lnTo>
                    <a:lnTo>
                      <a:pt x="248" y="148"/>
                    </a:lnTo>
                    <a:lnTo>
                      <a:pt x="251" y="152"/>
                    </a:lnTo>
                    <a:lnTo>
                      <a:pt x="253" y="153"/>
                    </a:lnTo>
                    <a:lnTo>
                      <a:pt x="254" y="155"/>
                    </a:lnTo>
                    <a:lnTo>
                      <a:pt x="254" y="158"/>
                    </a:lnTo>
                    <a:lnTo>
                      <a:pt x="253" y="161"/>
                    </a:lnTo>
                    <a:lnTo>
                      <a:pt x="248" y="170"/>
                    </a:lnTo>
                    <a:lnTo>
                      <a:pt x="245" y="178"/>
                    </a:lnTo>
                    <a:lnTo>
                      <a:pt x="242" y="189"/>
                    </a:lnTo>
                    <a:lnTo>
                      <a:pt x="239" y="196"/>
                    </a:lnTo>
                    <a:lnTo>
                      <a:pt x="236" y="203"/>
                    </a:lnTo>
                    <a:lnTo>
                      <a:pt x="232" y="209"/>
                    </a:lnTo>
                    <a:lnTo>
                      <a:pt x="229" y="218"/>
                    </a:lnTo>
                    <a:lnTo>
                      <a:pt x="226" y="229"/>
                    </a:lnTo>
                    <a:lnTo>
                      <a:pt x="225" y="237"/>
                    </a:lnTo>
                    <a:lnTo>
                      <a:pt x="222" y="246"/>
                    </a:lnTo>
                    <a:lnTo>
                      <a:pt x="219" y="258"/>
                    </a:lnTo>
                    <a:lnTo>
                      <a:pt x="212" y="274"/>
                    </a:lnTo>
                    <a:lnTo>
                      <a:pt x="208" y="283"/>
                    </a:lnTo>
                    <a:lnTo>
                      <a:pt x="206" y="292"/>
                    </a:lnTo>
                    <a:lnTo>
                      <a:pt x="205" y="296"/>
                    </a:lnTo>
                    <a:lnTo>
                      <a:pt x="205" y="299"/>
                    </a:lnTo>
                    <a:lnTo>
                      <a:pt x="203" y="300"/>
                    </a:lnTo>
                    <a:lnTo>
                      <a:pt x="200" y="302"/>
                    </a:lnTo>
                    <a:lnTo>
                      <a:pt x="197" y="303"/>
                    </a:lnTo>
                    <a:lnTo>
                      <a:pt x="191" y="303"/>
                    </a:lnTo>
                    <a:lnTo>
                      <a:pt x="185" y="303"/>
                    </a:lnTo>
                    <a:lnTo>
                      <a:pt x="181" y="305"/>
                    </a:lnTo>
                    <a:lnTo>
                      <a:pt x="178" y="305"/>
                    </a:lnTo>
                    <a:lnTo>
                      <a:pt x="175" y="306"/>
                    </a:lnTo>
                    <a:lnTo>
                      <a:pt x="174" y="305"/>
                    </a:lnTo>
                    <a:lnTo>
                      <a:pt x="171" y="305"/>
                    </a:lnTo>
                    <a:lnTo>
                      <a:pt x="166" y="302"/>
                    </a:lnTo>
                    <a:lnTo>
                      <a:pt x="157" y="296"/>
                    </a:lnTo>
                    <a:lnTo>
                      <a:pt x="147" y="291"/>
                    </a:lnTo>
                    <a:lnTo>
                      <a:pt x="140" y="288"/>
                    </a:lnTo>
                    <a:lnTo>
                      <a:pt x="132" y="288"/>
                    </a:lnTo>
                    <a:lnTo>
                      <a:pt x="126" y="288"/>
                    </a:lnTo>
                    <a:lnTo>
                      <a:pt x="118" y="289"/>
                    </a:lnTo>
                    <a:lnTo>
                      <a:pt x="115" y="289"/>
                    </a:lnTo>
                    <a:lnTo>
                      <a:pt x="113" y="288"/>
                    </a:lnTo>
                    <a:lnTo>
                      <a:pt x="110" y="286"/>
                    </a:lnTo>
                    <a:lnTo>
                      <a:pt x="109" y="283"/>
                    </a:lnTo>
                    <a:lnTo>
                      <a:pt x="107" y="282"/>
                    </a:lnTo>
                    <a:lnTo>
                      <a:pt x="101" y="278"/>
                    </a:lnTo>
                    <a:lnTo>
                      <a:pt x="92" y="275"/>
                    </a:lnTo>
                    <a:lnTo>
                      <a:pt x="82" y="272"/>
                    </a:lnTo>
                    <a:lnTo>
                      <a:pt x="75" y="272"/>
                    </a:lnTo>
                    <a:lnTo>
                      <a:pt x="68" y="269"/>
                    </a:lnTo>
                    <a:lnTo>
                      <a:pt x="61" y="269"/>
                    </a:lnTo>
                    <a:lnTo>
                      <a:pt x="51" y="271"/>
                    </a:lnTo>
                    <a:lnTo>
                      <a:pt x="44" y="272"/>
                    </a:lnTo>
                    <a:lnTo>
                      <a:pt x="37" y="274"/>
                    </a:lnTo>
                    <a:lnTo>
                      <a:pt x="31" y="275"/>
                    </a:lnTo>
                    <a:lnTo>
                      <a:pt x="27" y="275"/>
                    </a:lnTo>
                    <a:lnTo>
                      <a:pt x="28" y="271"/>
                    </a:lnTo>
                    <a:lnTo>
                      <a:pt x="30" y="266"/>
                    </a:lnTo>
                    <a:lnTo>
                      <a:pt x="31" y="261"/>
                    </a:lnTo>
                    <a:lnTo>
                      <a:pt x="30" y="257"/>
                    </a:lnTo>
                    <a:lnTo>
                      <a:pt x="28" y="252"/>
                    </a:lnTo>
                    <a:lnTo>
                      <a:pt x="27" y="249"/>
                    </a:lnTo>
                    <a:lnTo>
                      <a:pt x="24" y="248"/>
                    </a:lnTo>
                    <a:lnTo>
                      <a:pt x="20" y="248"/>
                    </a:lnTo>
                    <a:lnTo>
                      <a:pt x="16" y="248"/>
                    </a:lnTo>
                    <a:lnTo>
                      <a:pt x="13" y="246"/>
                    </a:lnTo>
                    <a:lnTo>
                      <a:pt x="10" y="246"/>
                    </a:lnTo>
                    <a:lnTo>
                      <a:pt x="5" y="244"/>
                    </a:lnTo>
                    <a:lnTo>
                      <a:pt x="2" y="240"/>
                    </a:lnTo>
                    <a:lnTo>
                      <a:pt x="2" y="237"/>
                    </a:lnTo>
                    <a:lnTo>
                      <a:pt x="2" y="229"/>
                    </a:lnTo>
                    <a:lnTo>
                      <a:pt x="2" y="217"/>
                    </a:lnTo>
                    <a:lnTo>
                      <a:pt x="2" y="207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90"/>
                    </a:lnTo>
                    <a:lnTo>
                      <a:pt x="2" y="189"/>
                    </a:lnTo>
                    <a:lnTo>
                      <a:pt x="3" y="189"/>
                    </a:lnTo>
                    <a:lnTo>
                      <a:pt x="8" y="189"/>
                    </a:lnTo>
                    <a:lnTo>
                      <a:pt x="13" y="189"/>
                    </a:lnTo>
                    <a:lnTo>
                      <a:pt x="24" y="193"/>
                    </a:lnTo>
                    <a:lnTo>
                      <a:pt x="33" y="195"/>
                    </a:lnTo>
                    <a:lnTo>
                      <a:pt x="44" y="195"/>
                    </a:lnTo>
                    <a:lnTo>
                      <a:pt x="58" y="193"/>
                    </a:lnTo>
                    <a:lnTo>
                      <a:pt x="68" y="190"/>
                    </a:lnTo>
                    <a:lnTo>
                      <a:pt x="72" y="186"/>
                    </a:lnTo>
                    <a:lnTo>
                      <a:pt x="72" y="179"/>
                    </a:lnTo>
                    <a:lnTo>
                      <a:pt x="68" y="172"/>
                    </a:lnTo>
                    <a:lnTo>
                      <a:pt x="64" y="164"/>
                    </a:lnTo>
                    <a:lnTo>
                      <a:pt x="59" y="156"/>
                    </a:lnTo>
                    <a:lnTo>
                      <a:pt x="53" y="147"/>
                    </a:lnTo>
                    <a:lnTo>
                      <a:pt x="47" y="136"/>
                    </a:lnTo>
                    <a:lnTo>
                      <a:pt x="42" y="122"/>
                    </a:lnTo>
                    <a:lnTo>
                      <a:pt x="41" y="105"/>
                    </a:lnTo>
                    <a:lnTo>
                      <a:pt x="39" y="91"/>
                    </a:lnTo>
                    <a:lnTo>
                      <a:pt x="41" y="82"/>
                    </a:lnTo>
                    <a:lnTo>
                      <a:pt x="42" y="74"/>
                    </a:lnTo>
                    <a:lnTo>
                      <a:pt x="44" y="70"/>
                    </a:lnTo>
                    <a:lnTo>
                      <a:pt x="45" y="62"/>
                    </a:lnTo>
                    <a:lnTo>
                      <a:pt x="45" y="51"/>
                    </a:lnTo>
                    <a:lnTo>
                      <a:pt x="44" y="45"/>
                    </a:lnTo>
                    <a:lnTo>
                      <a:pt x="42" y="42"/>
                    </a:lnTo>
                    <a:lnTo>
                      <a:pt x="41" y="39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41" y="32"/>
                    </a:lnTo>
                    <a:lnTo>
                      <a:pt x="45" y="25"/>
                    </a:lnTo>
                    <a:lnTo>
                      <a:pt x="48" y="20"/>
                    </a:lnTo>
                    <a:lnTo>
                      <a:pt x="51" y="15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59" y="14"/>
                    </a:lnTo>
                    <a:lnTo>
                      <a:pt x="62" y="12"/>
                    </a:lnTo>
                    <a:lnTo>
                      <a:pt x="65" y="12"/>
                    </a:lnTo>
                    <a:lnTo>
                      <a:pt x="68" y="9"/>
                    </a:lnTo>
                    <a:lnTo>
                      <a:pt x="73" y="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1" name="Freeform 111"/>
              <p:cNvSpPr>
                <a:spLocks/>
              </p:cNvSpPr>
              <p:nvPr/>
            </p:nvSpPr>
            <p:spPr bwMode="auto">
              <a:xfrm>
                <a:off x="6574347" y="3595287"/>
                <a:ext cx="375492" cy="667680"/>
              </a:xfrm>
              <a:custGeom>
                <a:avLst/>
                <a:gdLst>
                  <a:gd name="T0" fmla="*/ 166 w 302"/>
                  <a:gd name="T1" fmla="*/ 11 h 537"/>
                  <a:gd name="T2" fmla="*/ 209 w 302"/>
                  <a:gd name="T3" fmla="*/ 13 h 537"/>
                  <a:gd name="T4" fmla="*/ 245 w 302"/>
                  <a:gd name="T5" fmla="*/ 5 h 537"/>
                  <a:gd name="T6" fmla="*/ 282 w 302"/>
                  <a:gd name="T7" fmla="*/ 57 h 537"/>
                  <a:gd name="T8" fmla="*/ 301 w 302"/>
                  <a:gd name="T9" fmla="*/ 101 h 537"/>
                  <a:gd name="T10" fmla="*/ 302 w 302"/>
                  <a:gd name="T11" fmla="*/ 127 h 537"/>
                  <a:gd name="T12" fmla="*/ 301 w 302"/>
                  <a:gd name="T13" fmla="*/ 152 h 537"/>
                  <a:gd name="T14" fmla="*/ 291 w 302"/>
                  <a:gd name="T15" fmla="*/ 178 h 537"/>
                  <a:gd name="T16" fmla="*/ 254 w 302"/>
                  <a:gd name="T17" fmla="*/ 200 h 537"/>
                  <a:gd name="T18" fmla="*/ 236 w 302"/>
                  <a:gd name="T19" fmla="*/ 228 h 537"/>
                  <a:gd name="T20" fmla="*/ 237 w 302"/>
                  <a:gd name="T21" fmla="*/ 235 h 537"/>
                  <a:gd name="T22" fmla="*/ 248 w 302"/>
                  <a:gd name="T23" fmla="*/ 253 h 537"/>
                  <a:gd name="T24" fmla="*/ 253 w 302"/>
                  <a:gd name="T25" fmla="*/ 256 h 537"/>
                  <a:gd name="T26" fmla="*/ 254 w 302"/>
                  <a:gd name="T27" fmla="*/ 259 h 537"/>
                  <a:gd name="T28" fmla="*/ 240 w 302"/>
                  <a:gd name="T29" fmla="*/ 301 h 537"/>
                  <a:gd name="T30" fmla="*/ 240 w 302"/>
                  <a:gd name="T31" fmla="*/ 305 h 537"/>
                  <a:gd name="T32" fmla="*/ 239 w 302"/>
                  <a:gd name="T33" fmla="*/ 311 h 537"/>
                  <a:gd name="T34" fmla="*/ 223 w 302"/>
                  <a:gd name="T35" fmla="*/ 341 h 537"/>
                  <a:gd name="T36" fmla="*/ 216 w 302"/>
                  <a:gd name="T37" fmla="*/ 347 h 537"/>
                  <a:gd name="T38" fmla="*/ 216 w 302"/>
                  <a:gd name="T39" fmla="*/ 361 h 537"/>
                  <a:gd name="T40" fmla="*/ 230 w 302"/>
                  <a:gd name="T41" fmla="*/ 383 h 537"/>
                  <a:gd name="T42" fmla="*/ 245 w 302"/>
                  <a:gd name="T43" fmla="*/ 423 h 537"/>
                  <a:gd name="T44" fmla="*/ 248 w 302"/>
                  <a:gd name="T45" fmla="*/ 466 h 537"/>
                  <a:gd name="T46" fmla="*/ 237 w 302"/>
                  <a:gd name="T47" fmla="*/ 491 h 537"/>
                  <a:gd name="T48" fmla="*/ 220 w 302"/>
                  <a:gd name="T49" fmla="*/ 503 h 537"/>
                  <a:gd name="T50" fmla="*/ 209 w 302"/>
                  <a:gd name="T51" fmla="*/ 506 h 537"/>
                  <a:gd name="T52" fmla="*/ 192 w 302"/>
                  <a:gd name="T53" fmla="*/ 531 h 537"/>
                  <a:gd name="T54" fmla="*/ 152 w 302"/>
                  <a:gd name="T55" fmla="*/ 537 h 537"/>
                  <a:gd name="T56" fmla="*/ 127 w 302"/>
                  <a:gd name="T57" fmla="*/ 528 h 537"/>
                  <a:gd name="T58" fmla="*/ 110 w 302"/>
                  <a:gd name="T59" fmla="*/ 489 h 537"/>
                  <a:gd name="T60" fmla="*/ 81 w 302"/>
                  <a:gd name="T61" fmla="*/ 465 h 537"/>
                  <a:gd name="T62" fmla="*/ 82 w 302"/>
                  <a:gd name="T63" fmla="*/ 432 h 537"/>
                  <a:gd name="T64" fmla="*/ 90 w 302"/>
                  <a:gd name="T65" fmla="*/ 432 h 537"/>
                  <a:gd name="T66" fmla="*/ 101 w 302"/>
                  <a:gd name="T67" fmla="*/ 410 h 537"/>
                  <a:gd name="T68" fmla="*/ 110 w 302"/>
                  <a:gd name="T69" fmla="*/ 355 h 537"/>
                  <a:gd name="T70" fmla="*/ 90 w 302"/>
                  <a:gd name="T71" fmla="*/ 341 h 537"/>
                  <a:gd name="T72" fmla="*/ 67 w 302"/>
                  <a:gd name="T73" fmla="*/ 335 h 537"/>
                  <a:gd name="T74" fmla="*/ 27 w 302"/>
                  <a:gd name="T75" fmla="*/ 308 h 537"/>
                  <a:gd name="T76" fmla="*/ 8 w 302"/>
                  <a:gd name="T77" fmla="*/ 256 h 537"/>
                  <a:gd name="T78" fmla="*/ 0 w 302"/>
                  <a:gd name="T79" fmla="*/ 205 h 537"/>
                  <a:gd name="T80" fmla="*/ 19 w 302"/>
                  <a:gd name="T81" fmla="*/ 195 h 537"/>
                  <a:gd name="T82" fmla="*/ 41 w 302"/>
                  <a:gd name="T83" fmla="*/ 184 h 537"/>
                  <a:gd name="T84" fmla="*/ 33 w 302"/>
                  <a:gd name="T85" fmla="*/ 158 h 537"/>
                  <a:gd name="T86" fmla="*/ 38 w 302"/>
                  <a:gd name="T87" fmla="*/ 150 h 537"/>
                  <a:gd name="T88" fmla="*/ 45 w 302"/>
                  <a:gd name="T89" fmla="*/ 152 h 537"/>
                  <a:gd name="T90" fmla="*/ 76 w 302"/>
                  <a:gd name="T91" fmla="*/ 149 h 537"/>
                  <a:gd name="T92" fmla="*/ 96 w 302"/>
                  <a:gd name="T93" fmla="*/ 135 h 537"/>
                  <a:gd name="T94" fmla="*/ 103 w 302"/>
                  <a:gd name="T95" fmla="*/ 118 h 537"/>
                  <a:gd name="T96" fmla="*/ 98 w 302"/>
                  <a:gd name="T97" fmla="*/ 90 h 537"/>
                  <a:gd name="T98" fmla="*/ 96 w 302"/>
                  <a:gd name="T99" fmla="*/ 37 h 537"/>
                  <a:gd name="T100" fmla="*/ 113 w 302"/>
                  <a:gd name="T101" fmla="*/ 27 h 537"/>
                  <a:gd name="T102" fmla="*/ 126 w 302"/>
                  <a:gd name="T103" fmla="*/ 16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537">
                    <a:moveTo>
                      <a:pt x="126" y="0"/>
                    </a:moveTo>
                    <a:lnTo>
                      <a:pt x="155" y="6"/>
                    </a:lnTo>
                    <a:lnTo>
                      <a:pt x="163" y="10"/>
                    </a:lnTo>
                    <a:lnTo>
                      <a:pt x="166" y="11"/>
                    </a:lnTo>
                    <a:lnTo>
                      <a:pt x="169" y="13"/>
                    </a:lnTo>
                    <a:lnTo>
                      <a:pt x="175" y="13"/>
                    </a:lnTo>
                    <a:lnTo>
                      <a:pt x="189" y="13"/>
                    </a:lnTo>
                    <a:lnTo>
                      <a:pt x="209" y="13"/>
                    </a:lnTo>
                    <a:lnTo>
                      <a:pt x="226" y="11"/>
                    </a:lnTo>
                    <a:lnTo>
                      <a:pt x="237" y="8"/>
                    </a:lnTo>
                    <a:lnTo>
                      <a:pt x="243" y="5"/>
                    </a:lnTo>
                    <a:lnTo>
                      <a:pt x="245" y="5"/>
                    </a:lnTo>
                    <a:lnTo>
                      <a:pt x="250" y="8"/>
                    </a:lnTo>
                    <a:lnTo>
                      <a:pt x="254" y="13"/>
                    </a:lnTo>
                    <a:lnTo>
                      <a:pt x="270" y="34"/>
                    </a:lnTo>
                    <a:lnTo>
                      <a:pt x="282" y="57"/>
                    </a:lnTo>
                    <a:lnTo>
                      <a:pt x="287" y="70"/>
                    </a:lnTo>
                    <a:lnTo>
                      <a:pt x="291" y="81"/>
                    </a:lnTo>
                    <a:lnTo>
                      <a:pt x="296" y="93"/>
                    </a:lnTo>
                    <a:lnTo>
                      <a:pt x="301" y="101"/>
                    </a:lnTo>
                    <a:lnTo>
                      <a:pt x="302" y="104"/>
                    </a:lnTo>
                    <a:lnTo>
                      <a:pt x="302" y="126"/>
                    </a:lnTo>
                    <a:lnTo>
                      <a:pt x="302" y="127"/>
                    </a:lnTo>
                    <a:lnTo>
                      <a:pt x="302" y="127"/>
                    </a:lnTo>
                    <a:lnTo>
                      <a:pt x="302" y="130"/>
                    </a:lnTo>
                    <a:lnTo>
                      <a:pt x="302" y="135"/>
                    </a:lnTo>
                    <a:lnTo>
                      <a:pt x="302" y="141"/>
                    </a:lnTo>
                    <a:lnTo>
                      <a:pt x="301" y="152"/>
                    </a:lnTo>
                    <a:lnTo>
                      <a:pt x="299" y="158"/>
                    </a:lnTo>
                    <a:lnTo>
                      <a:pt x="296" y="166"/>
                    </a:lnTo>
                    <a:lnTo>
                      <a:pt x="295" y="174"/>
                    </a:lnTo>
                    <a:lnTo>
                      <a:pt x="291" y="178"/>
                    </a:lnTo>
                    <a:lnTo>
                      <a:pt x="288" y="183"/>
                    </a:lnTo>
                    <a:lnTo>
                      <a:pt x="282" y="188"/>
                    </a:lnTo>
                    <a:lnTo>
                      <a:pt x="268" y="192"/>
                    </a:lnTo>
                    <a:lnTo>
                      <a:pt x="254" y="200"/>
                    </a:lnTo>
                    <a:lnTo>
                      <a:pt x="243" y="209"/>
                    </a:lnTo>
                    <a:lnTo>
                      <a:pt x="240" y="215"/>
                    </a:lnTo>
                    <a:lnTo>
                      <a:pt x="237" y="222"/>
                    </a:lnTo>
                    <a:lnTo>
                      <a:pt x="236" y="228"/>
                    </a:lnTo>
                    <a:lnTo>
                      <a:pt x="236" y="231"/>
                    </a:lnTo>
                    <a:lnTo>
                      <a:pt x="236" y="232"/>
                    </a:lnTo>
                    <a:lnTo>
                      <a:pt x="236" y="234"/>
                    </a:lnTo>
                    <a:lnTo>
                      <a:pt x="237" y="235"/>
                    </a:lnTo>
                    <a:lnTo>
                      <a:pt x="240" y="239"/>
                    </a:lnTo>
                    <a:lnTo>
                      <a:pt x="243" y="243"/>
                    </a:lnTo>
                    <a:lnTo>
                      <a:pt x="247" y="248"/>
                    </a:lnTo>
                    <a:lnTo>
                      <a:pt x="248" y="253"/>
                    </a:lnTo>
                    <a:lnTo>
                      <a:pt x="250" y="256"/>
                    </a:lnTo>
                    <a:lnTo>
                      <a:pt x="251" y="256"/>
                    </a:lnTo>
                    <a:lnTo>
                      <a:pt x="253" y="256"/>
                    </a:lnTo>
                    <a:lnTo>
                      <a:pt x="253" y="256"/>
                    </a:lnTo>
                    <a:lnTo>
                      <a:pt x="253" y="254"/>
                    </a:lnTo>
                    <a:lnTo>
                      <a:pt x="253" y="254"/>
                    </a:lnTo>
                    <a:lnTo>
                      <a:pt x="253" y="256"/>
                    </a:lnTo>
                    <a:lnTo>
                      <a:pt x="254" y="259"/>
                    </a:lnTo>
                    <a:lnTo>
                      <a:pt x="254" y="263"/>
                    </a:lnTo>
                    <a:lnTo>
                      <a:pt x="251" y="279"/>
                    </a:lnTo>
                    <a:lnTo>
                      <a:pt x="245" y="290"/>
                    </a:lnTo>
                    <a:lnTo>
                      <a:pt x="240" y="301"/>
                    </a:lnTo>
                    <a:lnTo>
                      <a:pt x="240" y="304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39" y="305"/>
                    </a:lnTo>
                    <a:lnTo>
                      <a:pt x="239" y="307"/>
                    </a:lnTo>
                    <a:lnTo>
                      <a:pt x="239" y="311"/>
                    </a:lnTo>
                    <a:lnTo>
                      <a:pt x="236" y="322"/>
                    </a:lnTo>
                    <a:lnTo>
                      <a:pt x="231" y="330"/>
                    </a:lnTo>
                    <a:lnTo>
                      <a:pt x="226" y="339"/>
                    </a:lnTo>
                    <a:lnTo>
                      <a:pt x="223" y="341"/>
                    </a:lnTo>
                    <a:lnTo>
                      <a:pt x="222" y="344"/>
                    </a:lnTo>
                    <a:lnTo>
                      <a:pt x="219" y="345"/>
                    </a:lnTo>
                    <a:lnTo>
                      <a:pt x="217" y="345"/>
                    </a:lnTo>
                    <a:lnTo>
                      <a:pt x="216" y="347"/>
                    </a:lnTo>
                    <a:lnTo>
                      <a:pt x="216" y="348"/>
                    </a:lnTo>
                    <a:lnTo>
                      <a:pt x="216" y="352"/>
                    </a:lnTo>
                    <a:lnTo>
                      <a:pt x="216" y="356"/>
                    </a:lnTo>
                    <a:lnTo>
                      <a:pt x="216" y="361"/>
                    </a:lnTo>
                    <a:lnTo>
                      <a:pt x="217" y="370"/>
                    </a:lnTo>
                    <a:lnTo>
                      <a:pt x="220" y="375"/>
                    </a:lnTo>
                    <a:lnTo>
                      <a:pt x="225" y="378"/>
                    </a:lnTo>
                    <a:lnTo>
                      <a:pt x="230" y="383"/>
                    </a:lnTo>
                    <a:lnTo>
                      <a:pt x="233" y="392"/>
                    </a:lnTo>
                    <a:lnTo>
                      <a:pt x="239" y="404"/>
                    </a:lnTo>
                    <a:lnTo>
                      <a:pt x="242" y="413"/>
                    </a:lnTo>
                    <a:lnTo>
                      <a:pt x="245" y="423"/>
                    </a:lnTo>
                    <a:lnTo>
                      <a:pt x="247" y="435"/>
                    </a:lnTo>
                    <a:lnTo>
                      <a:pt x="247" y="448"/>
                    </a:lnTo>
                    <a:lnTo>
                      <a:pt x="248" y="457"/>
                    </a:lnTo>
                    <a:lnTo>
                      <a:pt x="248" y="466"/>
                    </a:lnTo>
                    <a:lnTo>
                      <a:pt x="247" y="475"/>
                    </a:lnTo>
                    <a:lnTo>
                      <a:pt x="243" y="482"/>
                    </a:lnTo>
                    <a:lnTo>
                      <a:pt x="240" y="486"/>
                    </a:lnTo>
                    <a:lnTo>
                      <a:pt x="237" y="491"/>
                    </a:lnTo>
                    <a:lnTo>
                      <a:pt x="231" y="496"/>
                    </a:lnTo>
                    <a:lnTo>
                      <a:pt x="226" y="500"/>
                    </a:lnTo>
                    <a:lnTo>
                      <a:pt x="223" y="503"/>
                    </a:lnTo>
                    <a:lnTo>
                      <a:pt x="220" y="503"/>
                    </a:lnTo>
                    <a:lnTo>
                      <a:pt x="217" y="505"/>
                    </a:lnTo>
                    <a:lnTo>
                      <a:pt x="216" y="505"/>
                    </a:lnTo>
                    <a:lnTo>
                      <a:pt x="212" y="505"/>
                    </a:lnTo>
                    <a:lnTo>
                      <a:pt x="209" y="506"/>
                    </a:lnTo>
                    <a:lnTo>
                      <a:pt x="206" y="511"/>
                    </a:lnTo>
                    <a:lnTo>
                      <a:pt x="203" y="516"/>
                    </a:lnTo>
                    <a:lnTo>
                      <a:pt x="199" y="523"/>
                    </a:lnTo>
                    <a:lnTo>
                      <a:pt x="192" y="531"/>
                    </a:lnTo>
                    <a:lnTo>
                      <a:pt x="186" y="533"/>
                    </a:lnTo>
                    <a:lnTo>
                      <a:pt x="177" y="536"/>
                    </a:lnTo>
                    <a:lnTo>
                      <a:pt x="166" y="537"/>
                    </a:lnTo>
                    <a:lnTo>
                      <a:pt x="152" y="537"/>
                    </a:lnTo>
                    <a:lnTo>
                      <a:pt x="144" y="537"/>
                    </a:lnTo>
                    <a:lnTo>
                      <a:pt x="140" y="536"/>
                    </a:lnTo>
                    <a:lnTo>
                      <a:pt x="134" y="534"/>
                    </a:lnTo>
                    <a:lnTo>
                      <a:pt x="127" y="528"/>
                    </a:lnTo>
                    <a:lnTo>
                      <a:pt x="126" y="519"/>
                    </a:lnTo>
                    <a:lnTo>
                      <a:pt x="124" y="508"/>
                    </a:lnTo>
                    <a:lnTo>
                      <a:pt x="120" y="497"/>
                    </a:lnTo>
                    <a:lnTo>
                      <a:pt x="110" y="489"/>
                    </a:lnTo>
                    <a:lnTo>
                      <a:pt x="101" y="483"/>
                    </a:lnTo>
                    <a:lnTo>
                      <a:pt x="92" y="480"/>
                    </a:lnTo>
                    <a:lnTo>
                      <a:pt x="86" y="474"/>
                    </a:lnTo>
                    <a:lnTo>
                      <a:pt x="81" y="465"/>
                    </a:lnTo>
                    <a:lnTo>
                      <a:pt x="79" y="452"/>
                    </a:lnTo>
                    <a:lnTo>
                      <a:pt x="79" y="438"/>
                    </a:lnTo>
                    <a:lnTo>
                      <a:pt x="81" y="435"/>
                    </a:lnTo>
                    <a:lnTo>
                      <a:pt x="82" y="432"/>
                    </a:lnTo>
                    <a:lnTo>
                      <a:pt x="84" y="432"/>
                    </a:lnTo>
                    <a:lnTo>
                      <a:pt x="86" y="432"/>
                    </a:lnTo>
                    <a:lnTo>
                      <a:pt x="89" y="432"/>
                    </a:lnTo>
                    <a:lnTo>
                      <a:pt x="90" y="432"/>
                    </a:lnTo>
                    <a:lnTo>
                      <a:pt x="93" y="431"/>
                    </a:lnTo>
                    <a:lnTo>
                      <a:pt x="95" y="429"/>
                    </a:lnTo>
                    <a:lnTo>
                      <a:pt x="99" y="421"/>
                    </a:lnTo>
                    <a:lnTo>
                      <a:pt x="101" y="410"/>
                    </a:lnTo>
                    <a:lnTo>
                      <a:pt x="103" y="395"/>
                    </a:lnTo>
                    <a:lnTo>
                      <a:pt x="107" y="375"/>
                    </a:lnTo>
                    <a:lnTo>
                      <a:pt x="110" y="362"/>
                    </a:lnTo>
                    <a:lnTo>
                      <a:pt x="110" y="355"/>
                    </a:lnTo>
                    <a:lnTo>
                      <a:pt x="109" y="352"/>
                    </a:lnTo>
                    <a:lnTo>
                      <a:pt x="104" y="350"/>
                    </a:lnTo>
                    <a:lnTo>
                      <a:pt x="98" y="347"/>
                    </a:lnTo>
                    <a:lnTo>
                      <a:pt x="90" y="341"/>
                    </a:lnTo>
                    <a:lnTo>
                      <a:pt x="82" y="333"/>
                    </a:lnTo>
                    <a:lnTo>
                      <a:pt x="76" y="331"/>
                    </a:lnTo>
                    <a:lnTo>
                      <a:pt x="72" y="333"/>
                    </a:lnTo>
                    <a:lnTo>
                      <a:pt x="67" y="335"/>
                    </a:lnTo>
                    <a:lnTo>
                      <a:pt x="62" y="335"/>
                    </a:lnTo>
                    <a:lnTo>
                      <a:pt x="56" y="333"/>
                    </a:lnTo>
                    <a:lnTo>
                      <a:pt x="41" y="322"/>
                    </a:lnTo>
                    <a:lnTo>
                      <a:pt x="27" y="308"/>
                    </a:lnTo>
                    <a:lnTo>
                      <a:pt x="16" y="291"/>
                    </a:lnTo>
                    <a:lnTo>
                      <a:pt x="11" y="280"/>
                    </a:lnTo>
                    <a:lnTo>
                      <a:pt x="10" y="268"/>
                    </a:lnTo>
                    <a:lnTo>
                      <a:pt x="8" y="256"/>
                    </a:lnTo>
                    <a:lnTo>
                      <a:pt x="5" y="237"/>
                    </a:lnTo>
                    <a:lnTo>
                      <a:pt x="2" y="220"/>
                    </a:lnTo>
                    <a:lnTo>
                      <a:pt x="0" y="211"/>
                    </a:lnTo>
                    <a:lnTo>
                      <a:pt x="0" y="205"/>
                    </a:lnTo>
                    <a:lnTo>
                      <a:pt x="2" y="201"/>
                    </a:lnTo>
                    <a:lnTo>
                      <a:pt x="4" y="198"/>
                    </a:lnTo>
                    <a:lnTo>
                      <a:pt x="10" y="197"/>
                    </a:lnTo>
                    <a:lnTo>
                      <a:pt x="19" y="195"/>
                    </a:lnTo>
                    <a:lnTo>
                      <a:pt x="31" y="191"/>
                    </a:lnTo>
                    <a:lnTo>
                      <a:pt x="39" y="188"/>
                    </a:lnTo>
                    <a:lnTo>
                      <a:pt x="42" y="186"/>
                    </a:lnTo>
                    <a:lnTo>
                      <a:pt x="41" y="184"/>
                    </a:lnTo>
                    <a:lnTo>
                      <a:pt x="38" y="181"/>
                    </a:lnTo>
                    <a:lnTo>
                      <a:pt x="33" y="175"/>
                    </a:lnTo>
                    <a:lnTo>
                      <a:pt x="31" y="166"/>
                    </a:lnTo>
                    <a:lnTo>
                      <a:pt x="33" y="158"/>
                    </a:lnTo>
                    <a:lnTo>
                      <a:pt x="33" y="155"/>
                    </a:lnTo>
                    <a:lnTo>
                      <a:pt x="34" y="152"/>
                    </a:lnTo>
                    <a:lnTo>
                      <a:pt x="36" y="150"/>
                    </a:lnTo>
                    <a:lnTo>
                      <a:pt x="38" y="150"/>
                    </a:lnTo>
                    <a:lnTo>
                      <a:pt x="39" y="150"/>
                    </a:lnTo>
                    <a:lnTo>
                      <a:pt x="42" y="152"/>
                    </a:lnTo>
                    <a:lnTo>
                      <a:pt x="44" y="152"/>
                    </a:lnTo>
                    <a:lnTo>
                      <a:pt x="45" y="152"/>
                    </a:lnTo>
                    <a:lnTo>
                      <a:pt x="47" y="152"/>
                    </a:lnTo>
                    <a:lnTo>
                      <a:pt x="56" y="152"/>
                    </a:lnTo>
                    <a:lnTo>
                      <a:pt x="67" y="150"/>
                    </a:lnTo>
                    <a:lnTo>
                      <a:pt x="76" y="149"/>
                    </a:lnTo>
                    <a:lnTo>
                      <a:pt x="81" y="147"/>
                    </a:lnTo>
                    <a:lnTo>
                      <a:pt x="86" y="143"/>
                    </a:lnTo>
                    <a:lnTo>
                      <a:pt x="92" y="140"/>
                    </a:lnTo>
                    <a:lnTo>
                      <a:pt x="96" y="135"/>
                    </a:lnTo>
                    <a:lnTo>
                      <a:pt x="101" y="130"/>
                    </a:lnTo>
                    <a:lnTo>
                      <a:pt x="103" y="126"/>
                    </a:lnTo>
                    <a:lnTo>
                      <a:pt x="104" y="123"/>
                    </a:lnTo>
                    <a:lnTo>
                      <a:pt x="103" y="118"/>
                    </a:lnTo>
                    <a:lnTo>
                      <a:pt x="103" y="115"/>
                    </a:lnTo>
                    <a:lnTo>
                      <a:pt x="101" y="112"/>
                    </a:lnTo>
                    <a:lnTo>
                      <a:pt x="99" y="102"/>
                    </a:lnTo>
                    <a:lnTo>
                      <a:pt x="98" y="90"/>
                    </a:lnTo>
                    <a:lnTo>
                      <a:pt x="95" y="73"/>
                    </a:lnTo>
                    <a:lnTo>
                      <a:pt x="93" y="56"/>
                    </a:lnTo>
                    <a:lnTo>
                      <a:pt x="95" y="44"/>
                    </a:lnTo>
                    <a:lnTo>
                      <a:pt x="96" y="37"/>
                    </a:lnTo>
                    <a:lnTo>
                      <a:pt x="99" y="33"/>
                    </a:lnTo>
                    <a:lnTo>
                      <a:pt x="104" y="31"/>
                    </a:lnTo>
                    <a:lnTo>
                      <a:pt x="109" y="28"/>
                    </a:lnTo>
                    <a:lnTo>
                      <a:pt x="113" y="27"/>
                    </a:lnTo>
                    <a:lnTo>
                      <a:pt x="117" y="23"/>
                    </a:lnTo>
                    <a:lnTo>
                      <a:pt x="121" y="22"/>
                    </a:lnTo>
                    <a:lnTo>
                      <a:pt x="123" y="19"/>
                    </a:lnTo>
                    <a:lnTo>
                      <a:pt x="126" y="16"/>
                    </a:lnTo>
                    <a:lnTo>
                      <a:pt x="127" y="10"/>
                    </a:lnTo>
                    <a:lnTo>
                      <a:pt x="127" y="5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2" name="Freeform 112"/>
              <p:cNvSpPr>
                <a:spLocks/>
              </p:cNvSpPr>
              <p:nvPr/>
            </p:nvSpPr>
            <p:spPr bwMode="auto">
              <a:xfrm>
                <a:off x="6753390" y="4272913"/>
                <a:ext cx="614216" cy="492367"/>
              </a:xfrm>
              <a:custGeom>
                <a:avLst/>
                <a:gdLst>
                  <a:gd name="T0" fmla="*/ 386 w 494"/>
                  <a:gd name="T1" fmla="*/ 19 h 396"/>
                  <a:gd name="T2" fmla="*/ 440 w 494"/>
                  <a:gd name="T3" fmla="*/ 39 h 396"/>
                  <a:gd name="T4" fmla="*/ 490 w 494"/>
                  <a:gd name="T5" fmla="*/ 68 h 396"/>
                  <a:gd name="T6" fmla="*/ 494 w 494"/>
                  <a:gd name="T7" fmla="*/ 104 h 396"/>
                  <a:gd name="T8" fmla="*/ 457 w 494"/>
                  <a:gd name="T9" fmla="*/ 127 h 396"/>
                  <a:gd name="T10" fmla="*/ 417 w 494"/>
                  <a:gd name="T11" fmla="*/ 153 h 396"/>
                  <a:gd name="T12" fmla="*/ 401 w 494"/>
                  <a:gd name="T13" fmla="*/ 163 h 396"/>
                  <a:gd name="T14" fmla="*/ 397 w 494"/>
                  <a:gd name="T15" fmla="*/ 175 h 396"/>
                  <a:gd name="T16" fmla="*/ 389 w 494"/>
                  <a:gd name="T17" fmla="*/ 189 h 396"/>
                  <a:gd name="T18" fmla="*/ 383 w 494"/>
                  <a:gd name="T19" fmla="*/ 194 h 396"/>
                  <a:gd name="T20" fmla="*/ 370 w 494"/>
                  <a:gd name="T21" fmla="*/ 203 h 396"/>
                  <a:gd name="T22" fmla="*/ 367 w 494"/>
                  <a:gd name="T23" fmla="*/ 204 h 396"/>
                  <a:gd name="T24" fmla="*/ 359 w 494"/>
                  <a:gd name="T25" fmla="*/ 209 h 396"/>
                  <a:gd name="T26" fmla="*/ 336 w 494"/>
                  <a:gd name="T27" fmla="*/ 224 h 396"/>
                  <a:gd name="T28" fmla="*/ 307 w 494"/>
                  <a:gd name="T29" fmla="*/ 235 h 396"/>
                  <a:gd name="T30" fmla="*/ 281 w 494"/>
                  <a:gd name="T31" fmla="*/ 249 h 396"/>
                  <a:gd name="T32" fmla="*/ 257 w 494"/>
                  <a:gd name="T33" fmla="*/ 288 h 396"/>
                  <a:gd name="T34" fmla="*/ 223 w 494"/>
                  <a:gd name="T35" fmla="*/ 328 h 396"/>
                  <a:gd name="T36" fmla="*/ 231 w 494"/>
                  <a:gd name="T37" fmla="*/ 368 h 396"/>
                  <a:gd name="T38" fmla="*/ 209 w 494"/>
                  <a:gd name="T39" fmla="*/ 382 h 396"/>
                  <a:gd name="T40" fmla="*/ 191 w 494"/>
                  <a:gd name="T41" fmla="*/ 393 h 396"/>
                  <a:gd name="T42" fmla="*/ 177 w 494"/>
                  <a:gd name="T43" fmla="*/ 379 h 396"/>
                  <a:gd name="T44" fmla="*/ 161 w 494"/>
                  <a:gd name="T45" fmla="*/ 367 h 396"/>
                  <a:gd name="T46" fmla="*/ 149 w 494"/>
                  <a:gd name="T47" fmla="*/ 355 h 396"/>
                  <a:gd name="T48" fmla="*/ 144 w 494"/>
                  <a:gd name="T49" fmla="*/ 351 h 396"/>
                  <a:gd name="T50" fmla="*/ 121 w 494"/>
                  <a:gd name="T51" fmla="*/ 351 h 396"/>
                  <a:gd name="T52" fmla="*/ 107 w 494"/>
                  <a:gd name="T53" fmla="*/ 347 h 396"/>
                  <a:gd name="T54" fmla="*/ 99 w 494"/>
                  <a:gd name="T55" fmla="*/ 334 h 396"/>
                  <a:gd name="T56" fmla="*/ 95 w 494"/>
                  <a:gd name="T57" fmla="*/ 327 h 396"/>
                  <a:gd name="T58" fmla="*/ 81 w 494"/>
                  <a:gd name="T59" fmla="*/ 308 h 396"/>
                  <a:gd name="T60" fmla="*/ 67 w 494"/>
                  <a:gd name="T61" fmla="*/ 296 h 396"/>
                  <a:gd name="T62" fmla="*/ 33 w 494"/>
                  <a:gd name="T63" fmla="*/ 290 h 396"/>
                  <a:gd name="T64" fmla="*/ 13 w 494"/>
                  <a:gd name="T65" fmla="*/ 288 h 396"/>
                  <a:gd name="T66" fmla="*/ 3 w 494"/>
                  <a:gd name="T67" fmla="*/ 259 h 396"/>
                  <a:gd name="T68" fmla="*/ 27 w 494"/>
                  <a:gd name="T69" fmla="*/ 242 h 396"/>
                  <a:gd name="T70" fmla="*/ 33 w 494"/>
                  <a:gd name="T71" fmla="*/ 237 h 396"/>
                  <a:gd name="T72" fmla="*/ 38 w 494"/>
                  <a:gd name="T73" fmla="*/ 228 h 396"/>
                  <a:gd name="T74" fmla="*/ 58 w 494"/>
                  <a:gd name="T75" fmla="*/ 218 h 396"/>
                  <a:gd name="T76" fmla="*/ 89 w 494"/>
                  <a:gd name="T77" fmla="*/ 218 h 396"/>
                  <a:gd name="T78" fmla="*/ 121 w 494"/>
                  <a:gd name="T79" fmla="*/ 228 h 396"/>
                  <a:gd name="T80" fmla="*/ 129 w 494"/>
                  <a:gd name="T81" fmla="*/ 235 h 396"/>
                  <a:gd name="T82" fmla="*/ 154 w 494"/>
                  <a:gd name="T83" fmla="*/ 234 h 396"/>
                  <a:gd name="T84" fmla="*/ 185 w 494"/>
                  <a:gd name="T85" fmla="*/ 251 h 396"/>
                  <a:gd name="T86" fmla="*/ 195 w 494"/>
                  <a:gd name="T87" fmla="*/ 251 h 396"/>
                  <a:gd name="T88" fmla="*/ 214 w 494"/>
                  <a:gd name="T89" fmla="*/ 248 h 396"/>
                  <a:gd name="T90" fmla="*/ 220 w 494"/>
                  <a:gd name="T91" fmla="*/ 238 h 396"/>
                  <a:gd name="T92" fmla="*/ 236 w 494"/>
                  <a:gd name="T93" fmla="*/ 192 h 396"/>
                  <a:gd name="T94" fmla="*/ 246 w 494"/>
                  <a:gd name="T95" fmla="*/ 155 h 396"/>
                  <a:gd name="T96" fmla="*/ 259 w 494"/>
                  <a:gd name="T97" fmla="*/ 124 h 396"/>
                  <a:gd name="T98" fmla="*/ 268 w 494"/>
                  <a:gd name="T99" fmla="*/ 101 h 396"/>
                  <a:gd name="T100" fmla="*/ 259 w 494"/>
                  <a:gd name="T101" fmla="*/ 93 h 396"/>
                  <a:gd name="T102" fmla="*/ 253 w 494"/>
                  <a:gd name="T103" fmla="*/ 87 h 396"/>
                  <a:gd name="T104" fmla="*/ 256 w 494"/>
                  <a:gd name="T105" fmla="*/ 84 h 396"/>
                  <a:gd name="T106" fmla="*/ 251 w 494"/>
                  <a:gd name="T107" fmla="*/ 70 h 396"/>
                  <a:gd name="T108" fmla="*/ 242 w 494"/>
                  <a:gd name="T109" fmla="*/ 60 h 396"/>
                  <a:gd name="T110" fmla="*/ 248 w 494"/>
                  <a:gd name="T111" fmla="*/ 56 h 396"/>
                  <a:gd name="T112" fmla="*/ 282 w 494"/>
                  <a:gd name="T113" fmla="*/ 40 h 396"/>
                  <a:gd name="T114" fmla="*/ 333 w 494"/>
                  <a:gd name="T115" fmla="*/ 1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4" h="396">
                    <a:moveTo>
                      <a:pt x="370" y="0"/>
                    </a:moveTo>
                    <a:lnTo>
                      <a:pt x="373" y="5"/>
                    </a:lnTo>
                    <a:lnTo>
                      <a:pt x="377" y="11"/>
                    </a:lnTo>
                    <a:lnTo>
                      <a:pt x="386" y="19"/>
                    </a:lnTo>
                    <a:lnTo>
                      <a:pt x="395" y="23"/>
                    </a:lnTo>
                    <a:lnTo>
                      <a:pt x="407" y="28"/>
                    </a:lnTo>
                    <a:lnTo>
                      <a:pt x="423" y="34"/>
                    </a:lnTo>
                    <a:lnTo>
                      <a:pt x="440" y="39"/>
                    </a:lnTo>
                    <a:lnTo>
                      <a:pt x="455" y="43"/>
                    </a:lnTo>
                    <a:lnTo>
                      <a:pt x="469" y="50"/>
                    </a:lnTo>
                    <a:lnTo>
                      <a:pt x="482" y="59"/>
                    </a:lnTo>
                    <a:lnTo>
                      <a:pt x="490" y="68"/>
                    </a:lnTo>
                    <a:lnTo>
                      <a:pt x="493" y="77"/>
                    </a:lnTo>
                    <a:lnTo>
                      <a:pt x="494" y="87"/>
                    </a:lnTo>
                    <a:lnTo>
                      <a:pt x="494" y="96"/>
                    </a:lnTo>
                    <a:lnTo>
                      <a:pt x="494" y="104"/>
                    </a:lnTo>
                    <a:lnTo>
                      <a:pt x="491" y="108"/>
                    </a:lnTo>
                    <a:lnTo>
                      <a:pt x="483" y="113"/>
                    </a:lnTo>
                    <a:lnTo>
                      <a:pt x="472" y="118"/>
                    </a:lnTo>
                    <a:lnTo>
                      <a:pt x="457" y="127"/>
                    </a:lnTo>
                    <a:lnTo>
                      <a:pt x="442" y="136"/>
                    </a:lnTo>
                    <a:lnTo>
                      <a:pt x="431" y="142"/>
                    </a:lnTo>
                    <a:lnTo>
                      <a:pt x="423" y="149"/>
                    </a:lnTo>
                    <a:lnTo>
                      <a:pt x="417" y="153"/>
                    </a:lnTo>
                    <a:lnTo>
                      <a:pt x="409" y="156"/>
                    </a:lnTo>
                    <a:lnTo>
                      <a:pt x="406" y="159"/>
                    </a:lnTo>
                    <a:lnTo>
                      <a:pt x="403" y="161"/>
                    </a:lnTo>
                    <a:lnTo>
                      <a:pt x="401" y="163"/>
                    </a:lnTo>
                    <a:lnTo>
                      <a:pt x="400" y="164"/>
                    </a:lnTo>
                    <a:lnTo>
                      <a:pt x="398" y="167"/>
                    </a:lnTo>
                    <a:lnTo>
                      <a:pt x="398" y="170"/>
                    </a:lnTo>
                    <a:lnTo>
                      <a:pt x="397" y="175"/>
                    </a:lnTo>
                    <a:lnTo>
                      <a:pt x="394" y="180"/>
                    </a:lnTo>
                    <a:lnTo>
                      <a:pt x="392" y="184"/>
                    </a:lnTo>
                    <a:lnTo>
                      <a:pt x="390" y="187"/>
                    </a:lnTo>
                    <a:lnTo>
                      <a:pt x="389" y="189"/>
                    </a:lnTo>
                    <a:lnTo>
                      <a:pt x="387" y="190"/>
                    </a:lnTo>
                    <a:lnTo>
                      <a:pt x="386" y="190"/>
                    </a:lnTo>
                    <a:lnTo>
                      <a:pt x="384" y="192"/>
                    </a:lnTo>
                    <a:lnTo>
                      <a:pt x="383" y="194"/>
                    </a:lnTo>
                    <a:lnTo>
                      <a:pt x="380" y="195"/>
                    </a:lnTo>
                    <a:lnTo>
                      <a:pt x="375" y="198"/>
                    </a:lnTo>
                    <a:lnTo>
                      <a:pt x="372" y="201"/>
                    </a:lnTo>
                    <a:lnTo>
                      <a:pt x="370" y="203"/>
                    </a:lnTo>
                    <a:lnTo>
                      <a:pt x="369" y="204"/>
                    </a:lnTo>
                    <a:lnTo>
                      <a:pt x="369" y="204"/>
                    </a:lnTo>
                    <a:lnTo>
                      <a:pt x="367" y="204"/>
                    </a:lnTo>
                    <a:lnTo>
                      <a:pt x="367" y="204"/>
                    </a:lnTo>
                    <a:lnTo>
                      <a:pt x="366" y="206"/>
                    </a:lnTo>
                    <a:lnTo>
                      <a:pt x="366" y="206"/>
                    </a:lnTo>
                    <a:lnTo>
                      <a:pt x="363" y="207"/>
                    </a:lnTo>
                    <a:lnTo>
                      <a:pt x="359" y="209"/>
                    </a:lnTo>
                    <a:lnTo>
                      <a:pt x="356" y="212"/>
                    </a:lnTo>
                    <a:lnTo>
                      <a:pt x="350" y="215"/>
                    </a:lnTo>
                    <a:lnTo>
                      <a:pt x="341" y="221"/>
                    </a:lnTo>
                    <a:lnTo>
                      <a:pt x="336" y="224"/>
                    </a:lnTo>
                    <a:lnTo>
                      <a:pt x="332" y="226"/>
                    </a:lnTo>
                    <a:lnTo>
                      <a:pt x="327" y="228"/>
                    </a:lnTo>
                    <a:lnTo>
                      <a:pt x="319" y="229"/>
                    </a:lnTo>
                    <a:lnTo>
                      <a:pt x="307" y="235"/>
                    </a:lnTo>
                    <a:lnTo>
                      <a:pt x="294" y="240"/>
                    </a:lnTo>
                    <a:lnTo>
                      <a:pt x="287" y="245"/>
                    </a:lnTo>
                    <a:lnTo>
                      <a:pt x="282" y="246"/>
                    </a:lnTo>
                    <a:lnTo>
                      <a:pt x="281" y="249"/>
                    </a:lnTo>
                    <a:lnTo>
                      <a:pt x="277" y="254"/>
                    </a:lnTo>
                    <a:lnTo>
                      <a:pt x="273" y="262"/>
                    </a:lnTo>
                    <a:lnTo>
                      <a:pt x="265" y="276"/>
                    </a:lnTo>
                    <a:lnTo>
                      <a:pt x="257" y="288"/>
                    </a:lnTo>
                    <a:lnTo>
                      <a:pt x="250" y="300"/>
                    </a:lnTo>
                    <a:lnTo>
                      <a:pt x="239" y="308"/>
                    </a:lnTo>
                    <a:lnTo>
                      <a:pt x="228" y="317"/>
                    </a:lnTo>
                    <a:lnTo>
                      <a:pt x="223" y="328"/>
                    </a:lnTo>
                    <a:lnTo>
                      <a:pt x="225" y="339"/>
                    </a:lnTo>
                    <a:lnTo>
                      <a:pt x="231" y="350"/>
                    </a:lnTo>
                    <a:lnTo>
                      <a:pt x="234" y="361"/>
                    </a:lnTo>
                    <a:lnTo>
                      <a:pt x="231" y="368"/>
                    </a:lnTo>
                    <a:lnTo>
                      <a:pt x="223" y="376"/>
                    </a:lnTo>
                    <a:lnTo>
                      <a:pt x="217" y="379"/>
                    </a:lnTo>
                    <a:lnTo>
                      <a:pt x="214" y="381"/>
                    </a:lnTo>
                    <a:lnTo>
                      <a:pt x="209" y="382"/>
                    </a:lnTo>
                    <a:lnTo>
                      <a:pt x="205" y="385"/>
                    </a:lnTo>
                    <a:lnTo>
                      <a:pt x="200" y="390"/>
                    </a:lnTo>
                    <a:lnTo>
                      <a:pt x="195" y="396"/>
                    </a:lnTo>
                    <a:lnTo>
                      <a:pt x="191" y="393"/>
                    </a:lnTo>
                    <a:lnTo>
                      <a:pt x="188" y="390"/>
                    </a:lnTo>
                    <a:lnTo>
                      <a:pt x="186" y="387"/>
                    </a:lnTo>
                    <a:lnTo>
                      <a:pt x="181" y="382"/>
                    </a:lnTo>
                    <a:lnTo>
                      <a:pt x="177" y="379"/>
                    </a:lnTo>
                    <a:lnTo>
                      <a:pt x="172" y="375"/>
                    </a:lnTo>
                    <a:lnTo>
                      <a:pt x="168" y="372"/>
                    </a:lnTo>
                    <a:lnTo>
                      <a:pt x="164" y="368"/>
                    </a:lnTo>
                    <a:lnTo>
                      <a:pt x="161" y="367"/>
                    </a:lnTo>
                    <a:lnTo>
                      <a:pt x="158" y="364"/>
                    </a:lnTo>
                    <a:lnTo>
                      <a:pt x="155" y="361"/>
                    </a:lnTo>
                    <a:lnTo>
                      <a:pt x="152" y="358"/>
                    </a:lnTo>
                    <a:lnTo>
                      <a:pt x="149" y="355"/>
                    </a:lnTo>
                    <a:lnTo>
                      <a:pt x="147" y="353"/>
                    </a:lnTo>
                    <a:lnTo>
                      <a:pt x="147" y="351"/>
                    </a:lnTo>
                    <a:lnTo>
                      <a:pt x="146" y="351"/>
                    </a:lnTo>
                    <a:lnTo>
                      <a:pt x="144" y="351"/>
                    </a:lnTo>
                    <a:lnTo>
                      <a:pt x="140" y="351"/>
                    </a:lnTo>
                    <a:lnTo>
                      <a:pt x="133" y="351"/>
                    </a:lnTo>
                    <a:lnTo>
                      <a:pt x="126" y="351"/>
                    </a:lnTo>
                    <a:lnTo>
                      <a:pt x="121" y="351"/>
                    </a:lnTo>
                    <a:lnTo>
                      <a:pt x="116" y="351"/>
                    </a:lnTo>
                    <a:lnTo>
                      <a:pt x="113" y="350"/>
                    </a:lnTo>
                    <a:lnTo>
                      <a:pt x="110" y="348"/>
                    </a:lnTo>
                    <a:lnTo>
                      <a:pt x="107" y="347"/>
                    </a:lnTo>
                    <a:lnTo>
                      <a:pt x="104" y="342"/>
                    </a:lnTo>
                    <a:lnTo>
                      <a:pt x="103" y="337"/>
                    </a:lnTo>
                    <a:lnTo>
                      <a:pt x="99" y="336"/>
                    </a:lnTo>
                    <a:lnTo>
                      <a:pt x="99" y="334"/>
                    </a:lnTo>
                    <a:lnTo>
                      <a:pt x="98" y="333"/>
                    </a:lnTo>
                    <a:lnTo>
                      <a:pt x="98" y="331"/>
                    </a:lnTo>
                    <a:lnTo>
                      <a:pt x="96" y="330"/>
                    </a:lnTo>
                    <a:lnTo>
                      <a:pt x="95" y="327"/>
                    </a:lnTo>
                    <a:lnTo>
                      <a:pt x="90" y="320"/>
                    </a:lnTo>
                    <a:lnTo>
                      <a:pt x="89" y="316"/>
                    </a:lnTo>
                    <a:lnTo>
                      <a:pt x="84" y="311"/>
                    </a:lnTo>
                    <a:lnTo>
                      <a:pt x="81" y="308"/>
                    </a:lnTo>
                    <a:lnTo>
                      <a:pt x="78" y="305"/>
                    </a:lnTo>
                    <a:lnTo>
                      <a:pt x="75" y="302"/>
                    </a:lnTo>
                    <a:lnTo>
                      <a:pt x="70" y="299"/>
                    </a:lnTo>
                    <a:lnTo>
                      <a:pt x="67" y="296"/>
                    </a:lnTo>
                    <a:lnTo>
                      <a:pt x="62" y="293"/>
                    </a:lnTo>
                    <a:lnTo>
                      <a:pt x="56" y="291"/>
                    </a:lnTo>
                    <a:lnTo>
                      <a:pt x="44" y="290"/>
                    </a:lnTo>
                    <a:lnTo>
                      <a:pt x="33" y="290"/>
                    </a:lnTo>
                    <a:lnTo>
                      <a:pt x="24" y="293"/>
                    </a:lnTo>
                    <a:lnTo>
                      <a:pt x="20" y="294"/>
                    </a:lnTo>
                    <a:lnTo>
                      <a:pt x="16" y="294"/>
                    </a:lnTo>
                    <a:lnTo>
                      <a:pt x="13" y="288"/>
                    </a:lnTo>
                    <a:lnTo>
                      <a:pt x="7" y="280"/>
                    </a:lnTo>
                    <a:lnTo>
                      <a:pt x="2" y="271"/>
                    </a:lnTo>
                    <a:lnTo>
                      <a:pt x="0" y="263"/>
                    </a:lnTo>
                    <a:lnTo>
                      <a:pt x="3" y="259"/>
                    </a:lnTo>
                    <a:lnTo>
                      <a:pt x="10" y="255"/>
                    </a:lnTo>
                    <a:lnTo>
                      <a:pt x="16" y="251"/>
                    </a:lnTo>
                    <a:lnTo>
                      <a:pt x="24" y="246"/>
                    </a:lnTo>
                    <a:lnTo>
                      <a:pt x="27" y="242"/>
                    </a:lnTo>
                    <a:lnTo>
                      <a:pt x="30" y="240"/>
                    </a:lnTo>
                    <a:lnTo>
                      <a:pt x="31" y="238"/>
                    </a:lnTo>
                    <a:lnTo>
                      <a:pt x="33" y="237"/>
                    </a:lnTo>
                    <a:lnTo>
                      <a:pt x="33" y="237"/>
                    </a:lnTo>
                    <a:lnTo>
                      <a:pt x="34" y="235"/>
                    </a:lnTo>
                    <a:lnTo>
                      <a:pt x="34" y="234"/>
                    </a:lnTo>
                    <a:lnTo>
                      <a:pt x="36" y="231"/>
                    </a:lnTo>
                    <a:lnTo>
                      <a:pt x="38" y="228"/>
                    </a:lnTo>
                    <a:lnTo>
                      <a:pt x="41" y="221"/>
                    </a:lnTo>
                    <a:lnTo>
                      <a:pt x="45" y="221"/>
                    </a:lnTo>
                    <a:lnTo>
                      <a:pt x="51" y="220"/>
                    </a:lnTo>
                    <a:lnTo>
                      <a:pt x="58" y="218"/>
                    </a:lnTo>
                    <a:lnTo>
                      <a:pt x="65" y="217"/>
                    </a:lnTo>
                    <a:lnTo>
                      <a:pt x="75" y="215"/>
                    </a:lnTo>
                    <a:lnTo>
                      <a:pt x="82" y="215"/>
                    </a:lnTo>
                    <a:lnTo>
                      <a:pt x="89" y="218"/>
                    </a:lnTo>
                    <a:lnTo>
                      <a:pt x="96" y="218"/>
                    </a:lnTo>
                    <a:lnTo>
                      <a:pt x="106" y="221"/>
                    </a:lnTo>
                    <a:lnTo>
                      <a:pt x="115" y="224"/>
                    </a:lnTo>
                    <a:lnTo>
                      <a:pt x="121" y="228"/>
                    </a:lnTo>
                    <a:lnTo>
                      <a:pt x="123" y="229"/>
                    </a:lnTo>
                    <a:lnTo>
                      <a:pt x="124" y="232"/>
                    </a:lnTo>
                    <a:lnTo>
                      <a:pt x="127" y="234"/>
                    </a:lnTo>
                    <a:lnTo>
                      <a:pt x="129" y="235"/>
                    </a:lnTo>
                    <a:lnTo>
                      <a:pt x="132" y="235"/>
                    </a:lnTo>
                    <a:lnTo>
                      <a:pt x="140" y="234"/>
                    </a:lnTo>
                    <a:lnTo>
                      <a:pt x="146" y="234"/>
                    </a:lnTo>
                    <a:lnTo>
                      <a:pt x="154" y="234"/>
                    </a:lnTo>
                    <a:lnTo>
                      <a:pt x="161" y="237"/>
                    </a:lnTo>
                    <a:lnTo>
                      <a:pt x="171" y="242"/>
                    </a:lnTo>
                    <a:lnTo>
                      <a:pt x="180" y="248"/>
                    </a:lnTo>
                    <a:lnTo>
                      <a:pt x="185" y="251"/>
                    </a:lnTo>
                    <a:lnTo>
                      <a:pt x="188" y="251"/>
                    </a:lnTo>
                    <a:lnTo>
                      <a:pt x="189" y="252"/>
                    </a:lnTo>
                    <a:lnTo>
                      <a:pt x="192" y="251"/>
                    </a:lnTo>
                    <a:lnTo>
                      <a:pt x="195" y="251"/>
                    </a:lnTo>
                    <a:lnTo>
                      <a:pt x="199" y="249"/>
                    </a:lnTo>
                    <a:lnTo>
                      <a:pt x="205" y="249"/>
                    </a:lnTo>
                    <a:lnTo>
                      <a:pt x="211" y="249"/>
                    </a:lnTo>
                    <a:lnTo>
                      <a:pt x="214" y="248"/>
                    </a:lnTo>
                    <a:lnTo>
                      <a:pt x="217" y="246"/>
                    </a:lnTo>
                    <a:lnTo>
                      <a:pt x="219" y="245"/>
                    </a:lnTo>
                    <a:lnTo>
                      <a:pt x="219" y="242"/>
                    </a:lnTo>
                    <a:lnTo>
                      <a:pt x="220" y="238"/>
                    </a:lnTo>
                    <a:lnTo>
                      <a:pt x="222" y="229"/>
                    </a:lnTo>
                    <a:lnTo>
                      <a:pt x="226" y="220"/>
                    </a:lnTo>
                    <a:lnTo>
                      <a:pt x="233" y="204"/>
                    </a:lnTo>
                    <a:lnTo>
                      <a:pt x="236" y="192"/>
                    </a:lnTo>
                    <a:lnTo>
                      <a:pt x="239" y="183"/>
                    </a:lnTo>
                    <a:lnTo>
                      <a:pt x="240" y="175"/>
                    </a:lnTo>
                    <a:lnTo>
                      <a:pt x="243" y="164"/>
                    </a:lnTo>
                    <a:lnTo>
                      <a:pt x="246" y="155"/>
                    </a:lnTo>
                    <a:lnTo>
                      <a:pt x="250" y="149"/>
                    </a:lnTo>
                    <a:lnTo>
                      <a:pt x="253" y="142"/>
                    </a:lnTo>
                    <a:lnTo>
                      <a:pt x="256" y="135"/>
                    </a:lnTo>
                    <a:lnTo>
                      <a:pt x="259" y="124"/>
                    </a:lnTo>
                    <a:lnTo>
                      <a:pt x="262" y="116"/>
                    </a:lnTo>
                    <a:lnTo>
                      <a:pt x="267" y="107"/>
                    </a:lnTo>
                    <a:lnTo>
                      <a:pt x="268" y="104"/>
                    </a:lnTo>
                    <a:lnTo>
                      <a:pt x="268" y="101"/>
                    </a:lnTo>
                    <a:lnTo>
                      <a:pt x="267" y="99"/>
                    </a:lnTo>
                    <a:lnTo>
                      <a:pt x="265" y="98"/>
                    </a:lnTo>
                    <a:lnTo>
                      <a:pt x="262" y="94"/>
                    </a:lnTo>
                    <a:lnTo>
                      <a:pt x="259" y="93"/>
                    </a:lnTo>
                    <a:lnTo>
                      <a:pt x="256" y="90"/>
                    </a:lnTo>
                    <a:lnTo>
                      <a:pt x="254" y="88"/>
                    </a:lnTo>
                    <a:lnTo>
                      <a:pt x="253" y="87"/>
                    </a:lnTo>
                    <a:lnTo>
                      <a:pt x="253" y="87"/>
                    </a:lnTo>
                    <a:lnTo>
                      <a:pt x="254" y="85"/>
                    </a:lnTo>
                    <a:lnTo>
                      <a:pt x="254" y="85"/>
                    </a:lnTo>
                    <a:lnTo>
                      <a:pt x="256" y="85"/>
                    </a:lnTo>
                    <a:lnTo>
                      <a:pt x="256" y="84"/>
                    </a:lnTo>
                    <a:lnTo>
                      <a:pt x="256" y="81"/>
                    </a:lnTo>
                    <a:lnTo>
                      <a:pt x="256" y="76"/>
                    </a:lnTo>
                    <a:lnTo>
                      <a:pt x="254" y="73"/>
                    </a:lnTo>
                    <a:lnTo>
                      <a:pt x="251" y="70"/>
                    </a:lnTo>
                    <a:lnTo>
                      <a:pt x="248" y="67"/>
                    </a:lnTo>
                    <a:lnTo>
                      <a:pt x="243" y="64"/>
                    </a:lnTo>
                    <a:lnTo>
                      <a:pt x="242" y="62"/>
                    </a:lnTo>
                    <a:lnTo>
                      <a:pt x="242" y="60"/>
                    </a:lnTo>
                    <a:lnTo>
                      <a:pt x="243" y="59"/>
                    </a:lnTo>
                    <a:lnTo>
                      <a:pt x="245" y="57"/>
                    </a:lnTo>
                    <a:lnTo>
                      <a:pt x="246" y="57"/>
                    </a:lnTo>
                    <a:lnTo>
                      <a:pt x="248" y="56"/>
                    </a:lnTo>
                    <a:lnTo>
                      <a:pt x="251" y="56"/>
                    </a:lnTo>
                    <a:lnTo>
                      <a:pt x="256" y="53"/>
                    </a:lnTo>
                    <a:lnTo>
                      <a:pt x="268" y="46"/>
                    </a:lnTo>
                    <a:lnTo>
                      <a:pt x="282" y="40"/>
                    </a:lnTo>
                    <a:lnTo>
                      <a:pt x="294" y="34"/>
                    </a:lnTo>
                    <a:lnTo>
                      <a:pt x="304" y="29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52" y="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3" name="Freeform 113"/>
              <p:cNvSpPr>
                <a:spLocks/>
              </p:cNvSpPr>
              <p:nvPr/>
            </p:nvSpPr>
            <p:spPr bwMode="auto">
              <a:xfrm>
                <a:off x="6773283" y="4633486"/>
                <a:ext cx="222560" cy="356842"/>
              </a:xfrm>
              <a:custGeom>
                <a:avLst/>
                <a:gdLst>
                  <a:gd name="T0" fmla="*/ 46 w 179"/>
                  <a:gd name="T1" fmla="*/ 3 h 287"/>
                  <a:gd name="T2" fmla="*/ 59 w 179"/>
                  <a:gd name="T3" fmla="*/ 12 h 287"/>
                  <a:gd name="T4" fmla="*/ 68 w 179"/>
                  <a:gd name="T5" fmla="*/ 21 h 287"/>
                  <a:gd name="T6" fmla="*/ 79 w 179"/>
                  <a:gd name="T7" fmla="*/ 37 h 287"/>
                  <a:gd name="T8" fmla="*/ 82 w 179"/>
                  <a:gd name="T9" fmla="*/ 43 h 287"/>
                  <a:gd name="T10" fmla="*/ 87 w 179"/>
                  <a:gd name="T11" fmla="*/ 47 h 287"/>
                  <a:gd name="T12" fmla="*/ 94 w 179"/>
                  <a:gd name="T13" fmla="*/ 58 h 287"/>
                  <a:gd name="T14" fmla="*/ 105 w 179"/>
                  <a:gd name="T15" fmla="*/ 61 h 287"/>
                  <a:gd name="T16" fmla="*/ 124 w 179"/>
                  <a:gd name="T17" fmla="*/ 61 h 287"/>
                  <a:gd name="T18" fmla="*/ 131 w 179"/>
                  <a:gd name="T19" fmla="*/ 61 h 287"/>
                  <a:gd name="T20" fmla="*/ 136 w 179"/>
                  <a:gd name="T21" fmla="*/ 68 h 287"/>
                  <a:gd name="T22" fmla="*/ 145 w 179"/>
                  <a:gd name="T23" fmla="*/ 77 h 287"/>
                  <a:gd name="T24" fmla="*/ 156 w 179"/>
                  <a:gd name="T25" fmla="*/ 85 h 287"/>
                  <a:gd name="T26" fmla="*/ 170 w 179"/>
                  <a:gd name="T27" fmla="*/ 97 h 287"/>
                  <a:gd name="T28" fmla="*/ 179 w 179"/>
                  <a:gd name="T29" fmla="*/ 106 h 287"/>
                  <a:gd name="T30" fmla="*/ 172 w 179"/>
                  <a:gd name="T31" fmla="*/ 120 h 287"/>
                  <a:gd name="T32" fmla="*/ 169 w 179"/>
                  <a:gd name="T33" fmla="*/ 125 h 287"/>
                  <a:gd name="T34" fmla="*/ 170 w 179"/>
                  <a:gd name="T35" fmla="*/ 123 h 287"/>
                  <a:gd name="T36" fmla="*/ 169 w 179"/>
                  <a:gd name="T37" fmla="*/ 123 h 287"/>
                  <a:gd name="T38" fmla="*/ 165 w 179"/>
                  <a:gd name="T39" fmla="*/ 131 h 287"/>
                  <a:gd name="T40" fmla="*/ 167 w 179"/>
                  <a:gd name="T41" fmla="*/ 136 h 287"/>
                  <a:gd name="T42" fmla="*/ 165 w 179"/>
                  <a:gd name="T43" fmla="*/ 153 h 287"/>
                  <a:gd name="T44" fmla="*/ 153 w 179"/>
                  <a:gd name="T45" fmla="*/ 196 h 287"/>
                  <a:gd name="T46" fmla="*/ 121 w 179"/>
                  <a:gd name="T47" fmla="*/ 238 h 287"/>
                  <a:gd name="T48" fmla="*/ 114 w 179"/>
                  <a:gd name="T49" fmla="*/ 244 h 287"/>
                  <a:gd name="T50" fmla="*/ 114 w 179"/>
                  <a:gd name="T51" fmla="*/ 246 h 287"/>
                  <a:gd name="T52" fmla="*/ 116 w 179"/>
                  <a:gd name="T53" fmla="*/ 247 h 287"/>
                  <a:gd name="T54" fmla="*/ 116 w 179"/>
                  <a:gd name="T55" fmla="*/ 256 h 287"/>
                  <a:gd name="T56" fmla="*/ 110 w 179"/>
                  <a:gd name="T57" fmla="*/ 277 h 287"/>
                  <a:gd name="T58" fmla="*/ 104 w 179"/>
                  <a:gd name="T59" fmla="*/ 283 h 287"/>
                  <a:gd name="T60" fmla="*/ 99 w 179"/>
                  <a:gd name="T61" fmla="*/ 273 h 287"/>
                  <a:gd name="T62" fmla="*/ 88 w 179"/>
                  <a:gd name="T63" fmla="*/ 269 h 287"/>
                  <a:gd name="T64" fmla="*/ 79 w 179"/>
                  <a:gd name="T65" fmla="*/ 267 h 287"/>
                  <a:gd name="T66" fmla="*/ 74 w 179"/>
                  <a:gd name="T67" fmla="*/ 258 h 287"/>
                  <a:gd name="T68" fmla="*/ 68 w 179"/>
                  <a:gd name="T69" fmla="*/ 229 h 287"/>
                  <a:gd name="T70" fmla="*/ 37 w 179"/>
                  <a:gd name="T71" fmla="*/ 219 h 287"/>
                  <a:gd name="T72" fmla="*/ 9 w 179"/>
                  <a:gd name="T73" fmla="*/ 199 h 287"/>
                  <a:gd name="T74" fmla="*/ 4 w 179"/>
                  <a:gd name="T75" fmla="*/ 170 h 287"/>
                  <a:gd name="T76" fmla="*/ 6 w 179"/>
                  <a:gd name="T77" fmla="*/ 164 h 287"/>
                  <a:gd name="T78" fmla="*/ 14 w 179"/>
                  <a:gd name="T79" fmla="*/ 162 h 287"/>
                  <a:gd name="T80" fmla="*/ 28 w 179"/>
                  <a:gd name="T81" fmla="*/ 156 h 287"/>
                  <a:gd name="T82" fmla="*/ 34 w 179"/>
                  <a:gd name="T83" fmla="*/ 128 h 287"/>
                  <a:gd name="T84" fmla="*/ 29 w 179"/>
                  <a:gd name="T85" fmla="*/ 92 h 287"/>
                  <a:gd name="T86" fmla="*/ 32 w 179"/>
                  <a:gd name="T87" fmla="*/ 54 h 287"/>
                  <a:gd name="T88" fmla="*/ 32 w 179"/>
                  <a:gd name="T89" fmla="*/ 30 h 287"/>
                  <a:gd name="T90" fmla="*/ 28 w 179"/>
                  <a:gd name="T91" fmla="*/ 27 h 287"/>
                  <a:gd name="T92" fmla="*/ 22 w 179"/>
                  <a:gd name="T93" fmla="*/ 29 h 287"/>
                  <a:gd name="T94" fmla="*/ 15 w 179"/>
                  <a:gd name="T95" fmla="*/ 26 h 287"/>
                  <a:gd name="T96" fmla="*/ 9 w 179"/>
                  <a:gd name="T97" fmla="*/ 17 h 287"/>
                  <a:gd name="T98" fmla="*/ 4 w 179"/>
                  <a:gd name="T99" fmla="*/ 4 h 287"/>
                  <a:gd name="T100" fmla="*/ 28 w 179"/>
                  <a:gd name="T101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9" h="287">
                    <a:moveTo>
                      <a:pt x="28" y="0"/>
                    </a:moveTo>
                    <a:lnTo>
                      <a:pt x="40" y="1"/>
                    </a:lnTo>
                    <a:lnTo>
                      <a:pt x="46" y="3"/>
                    </a:lnTo>
                    <a:lnTo>
                      <a:pt x="51" y="6"/>
                    </a:lnTo>
                    <a:lnTo>
                      <a:pt x="54" y="9"/>
                    </a:lnTo>
                    <a:lnTo>
                      <a:pt x="59" y="12"/>
                    </a:lnTo>
                    <a:lnTo>
                      <a:pt x="62" y="15"/>
                    </a:lnTo>
                    <a:lnTo>
                      <a:pt x="65" y="18"/>
                    </a:lnTo>
                    <a:lnTo>
                      <a:pt x="68" y="21"/>
                    </a:lnTo>
                    <a:lnTo>
                      <a:pt x="73" y="26"/>
                    </a:lnTo>
                    <a:lnTo>
                      <a:pt x="74" y="30"/>
                    </a:lnTo>
                    <a:lnTo>
                      <a:pt x="79" y="37"/>
                    </a:lnTo>
                    <a:lnTo>
                      <a:pt x="80" y="40"/>
                    </a:lnTo>
                    <a:lnTo>
                      <a:pt x="82" y="41"/>
                    </a:lnTo>
                    <a:lnTo>
                      <a:pt x="82" y="43"/>
                    </a:lnTo>
                    <a:lnTo>
                      <a:pt x="83" y="44"/>
                    </a:lnTo>
                    <a:lnTo>
                      <a:pt x="83" y="46"/>
                    </a:lnTo>
                    <a:lnTo>
                      <a:pt x="87" y="47"/>
                    </a:lnTo>
                    <a:lnTo>
                      <a:pt x="88" y="52"/>
                    </a:lnTo>
                    <a:lnTo>
                      <a:pt x="91" y="57"/>
                    </a:lnTo>
                    <a:lnTo>
                      <a:pt x="94" y="58"/>
                    </a:lnTo>
                    <a:lnTo>
                      <a:pt x="97" y="60"/>
                    </a:lnTo>
                    <a:lnTo>
                      <a:pt x="100" y="61"/>
                    </a:lnTo>
                    <a:lnTo>
                      <a:pt x="105" y="61"/>
                    </a:lnTo>
                    <a:lnTo>
                      <a:pt x="110" y="61"/>
                    </a:lnTo>
                    <a:lnTo>
                      <a:pt x="117" y="61"/>
                    </a:lnTo>
                    <a:lnTo>
                      <a:pt x="124" y="61"/>
                    </a:lnTo>
                    <a:lnTo>
                      <a:pt x="128" y="61"/>
                    </a:lnTo>
                    <a:lnTo>
                      <a:pt x="130" y="61"/>
                    </a:lnTo>
                    <a:lnTo>
                      <a:pt x="131" y="61"/>
                    </a:lnTo>
                    <a:lnTo>
                      <a:pt x="131" y="63"/>
                    </a:lnTo>
                    <a:lnTo>
                      <a:pt x="133" y="65"/>
                    </a:lnTo>
                    <a:lnTo>
                      <a:pt x="136" y="68"/>
                    </a:lnTo>
                    <a:lnTo>
                      <a:pt x="139" y="71"/>
                    </a:lnTo>
                    <a:lnTo>
                      <a:pt x="142" y="74"/>
                    </a:lnTo>
                    <a:lnTo>
                      <a:pt x="145" y="77"/>
                    </a:lnTo>
                    <a:lnTo>
                      <a:pt x="148" y="78"/>
                    </a:lnTo>
                    <a:lnTo>
                      <a:pt x="152" y="82"/>
                    </a:lnTo>
                    <a:lnTo>
                      <a:pt x="156" y="85"/>
                    </a:lnTo>
                    <a:lnTo>
                      <a:pt x="161" y="89"/>
                    </a:lnTo>
                    <a:lnTo>
                      <a:pt x="165" y="92"/>
                    </a:lnTo>
                    <a:lnTo>
                      <a:pt x="170" y="97"/>
                    </a:lnTo>
                    <a:lnTo>
                      <a:pt x="172" y="100"/>
                    </a:lnTo>
                    <a:lnTo>
                      <a:pt x="175" y="103"/>
                    </a:lnTo>
                    <a:lnTo>
                      <a:pt x="179" y="106"/>
                    </a:lnTo>
                    <a:lnTo>
                      <a:pt x="176" y="111"/>
                    </a:lnTo>
                    <a:lnTo>
                      <a:pt x="173" y="116"/>
                    </a:lnTo>
                    <a:lnTo>
                      <a:pt x="172" y="120"/>
                    </a:lnTo>
                    <a:lnTo>
                      <a:pt x="170" y="123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70" y="123"/>
                    </a:lnTo>
                    <a:lnTo>
                      <a:pt x="170" y="123"/>
                    </a:lnTo>
                    <a:lnTo>
                      <a:pt x="170" y="122"/>
                    </a:lnTo>
                    <a:lnTo>
                      <a:pt x="169" y="123"/>
                    </a:lnTo>
                    <a:lnTo>
                      <a:pt x="167" y="125"/>
                    </a:lnTo>
                    <a:lnTo>
                      <a:pt x="165" y="128"/>
                    </a:lnTo>
                    <a:lnTo>
                      <a:pt x="165" y="131"/>
                    </a:lnTo>
                    <a:lnTo>
                      <a:pt x="165" y="133"/>
                    </a:lnTo>
                    <a:lnTo>
                      <a:pt x="165" y="134"/>
                    </a:lnTo>
                    <a:lnTo>
                      <a:pt x="167" y="136"/>
                    </a:lnTo>
                    <a:lnTo>
                      <a:pt x="167" y="139"/>
                    </a:lnTo>
                    <a:lnTo>
                      <a:pt x="167" y="142"/>
                    </a:lnTo>
                    <a:lnTo>
                      <a:pt x="165" y="153"/>
                    </a:lnTo>
                    <a:lnTo>
                      <a:pt x="162" y="167"/>
                    </a:lnTo>
                    <a:lnTo>
                      <a:pt x="158" y="182"/>
                    </a:lnTo>
                    <a:lnTo>
                      <a:pt x="153" y="196"/>
                    </a:lnTo>
                    <a:lnTo>
                      <a:pt x="144" y="210"/>
                    </a:lnTo>
                    <a:lnTo>
                      <a:pt x="131" y="224"/>
                    </a:lnTo>
                    <a:lnTo>
                      <a:pt x="121" y="238"/>
                    </a:lnTo>
                    <a:lnTo>
                      <a:pt x="117" y="241"/>
                    </a:lnTo>
                    <a:lnTo>
                      <a:pt x="114" y="243"/>
                    </a:lnTo>
                    <a:lnTo>
                      <a:pt x="114" y="244"/>
                    </a:lnTo>
                    <a:lnTo>
                      <a:pt x="113" y="246"/>
                    </a:lnTo>
                    <a:lnTo>
                      <a:pt x="113" y="246"/>
                    </a:lnTo>
                    <a:lnTo>
                      <a:pt x="114" y="246"/>
                    </a:lnTo>
                    <a:lnTo>
                      <a:pt x="114" y="246"/>
                    </a:lnTo>
                    <a:lnTo>
                      <a:pt x="116" y="247"/>
                    </a:lnTo>
                    <a:lnTo>
                      <a:pt x="116" y="247"/>
                    </a:lnTo>
                    <a:lnTo>
                      <a:pt x="117" y="249"/>
                    </a:lnTo>
                    <a:lnTo>
                      <a:pt x="117" y="252"/>
                    </a:lnTo>
                    <a:lnTo>
                      <a:pt x="116" y="256"/>
                    </a:lnTo>
                    <a:lnTo>
                      <a:pt x="114" y="266"/>
                    </a:lnTo>
                    <a:lnTo>
                      <a:pt x="113" y="272"/>
                    </a:lnTo>
                    <a:lnTo>
                      <a:pt x="110" y="277"/>
                    </a:lnTo>
                    <a:lnTo>
                      <a:pt x="108" y="287"/>
                    </a:lnTo>
                    <a:lnTo>
                      <a:pt x="105" y="286"/>
                    </a:lnTo>
                    <a:lnTo>
                      <a:pt x="104" y="283"/>
                    </a:lnTo>
                    <a:lnTo>
                      <a:pt x="102" y="280"/>
                    </a:lnTo>
                    <a:lnTo>
                      <a:pt x="102" y="277"/>
                    </a:lnTo>
                    <a:lnTo>
                      <a:pt x="99" y="273"/>
                    </a:lnTo>
                    <a:lnTo>
                      <a:pt x="96" y="272"/>
                    </a:lnTo>
                    <a:lnTo>
                      <a:pt x="93" y="269"/>
                    </a:lnTo>
                    <a:lnTo>
                      <a:pt x="88" y="269"/>
                    </a:lnTo>
                    <a:lnTo>
                      <a:pt x="83" y="267"/>
                    </a:lnTo>
                    <a:lnTo>
                      <a:pt x="80" y="267"/>
                    </a:lnTo>
                    <a:lnTo>
                      <a:pt x="79" y="267"/>
                    </a:lnTo>
                    <a:lnTo>
                      <a:pt x="77" y="264"/>
                    </a:lnTo>
                    <a:lnTo>
                      <a:pt x="76" y="263"/>
                    </a:lnTo>
                    <a:lnTo>
                      <a:pt x="74" y="258"/>
                    </a:lnTo>
                    <a:lnTo>
                      <a:pt x="73" y="250"/>
                    </a:lnTo>
                    <a:lnTo>
                      <a:pt x="71" y="238"/>
                    </a:lnTo>
                    <a:lnTo>
                      <a:pt x="68" y="229"/>
                    </a:lnTo>
                    <a:lnTo>
                      <a:pt x="62" y="224"/>
                    </a:lnTo>
                    <a:lnTo>
                      <a:pt x="52" y="222"/>
                    </a:lnTo>
                    <a:lnTo>
                      <a:pt x="37" y="219"/>
                    </a:lnTo>
                    <a:lnTo>
                      <a:pt x="25" y="215"/>
                    </a:lnTo>
                    <a:lnTo>
                      <a:pt x="15" y="207"/>
                    </a:lnTo>
                    <a:lnTo>
                      <a:pt x="9" y="199"/>
                    </a:lnTo>
                    <a:lnTo>
                      <a:pt x="8" y="190"/>
                    </a:lnTo>
                    <a:lnTo>
                      <a:pt x="4" y="174"/>
                    </a:lnTo>
                    <a:lnTo>
                      <a:pt x="4" y="170"/>
                    </a:lnTo>
                    <a:lnTo>
                      <a:pt x="4" y="165"/>
                    </a:lnTo>
                    <a:lnTo>
                      <a:pt x="4" y="164"/>
                    </a:lnTo>
                    <a:lnTo>
                      <a:pt x="6" y="164"/>
                    </a:lnTo>
                    <a:lnTo>
                      <a:pt x="8" y="162"/>
                    </a:lnTo>
                    <a:lnTo>
                      <a:pt x="11" y="162"/>
                    </a:lnTo>
                    <a:lnTo>
                      <a:pt x="14" y="162"/>
                    </a:lnTo>
                    <a:lnTo>
                      <a:pt x="17" y="162"/>
                    </a:lnTo>
                    <a:lnTo>
                      <a:pt x="20" y="160"/>
                    </a:lnTo>
                    <a:lnTo>
                      <a:pt x="28" y="156"/>
                    </a:lnTo>
                    <a:lnTo>
                      <a:pt x="31" y="151"/>
                    </a:lnTo>
                    <a:lnTo>
                      <a:pt x="34" y="142"/>
                    </a:lnTo>
                    <a:lnTo>
                      <a:pt x="34" y="128"/>
                    </a:lnTo>
                    <a:lnTo>
                      <a:pt x="32" y="112"/>
                    </a:lnTo>
                    <a:lnTo>
                      <a:pt x="31" y="102"/>
                    </a:lnTo>
                    <a:lnTo>
                      <a:pt x="29" y="92"/>
                    </a:lnTo>
                    <a:lnTo>
                      <a:pt x="29" y="82"/>
                    </a:lnTo>
                    <a:lnTo>
                      <a:pt x="31" y="66"/>
                    </a:lnTo>
                    <a:lnTo>
                      <a:pt x="32" y="54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2" y="30"/>
                    </a:lnTo>
                    <a:lnTo>
                      <a:pt x="31" y="29"/>
                    </a:lnTo>
                    <a:lnTo>
                      <a:pt x="29" y="27"/>
                    </a:lnTo>
                    <a:lnTo>
                      <a:pt x="28" y="27"/>
                    </a:lnTo>
                    <a:lnTo>
                      <a:pt x="26" y="27"/>
                    </a:lnTo>
                    <a:lnTo>
                      <a:pt x="23" y="29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7" y="27"/>
                    </a:lnTo>
                    <a:lnTo>
                      <a:pt x="15" y="26"/>
                    </a:lnTo>
                    <a:lnTo>
                      <a:pt x="14" y="23"/>
                    </a:lnTo>
                    <a:lnTo>
                      <a:pt x="11" y="20"/>
                    </a:lnTo>
                    <a:lnTo>
                      <a:pt x="9" y="17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1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4" name="Freeform 114"/>
              <p:cNvSpPr>
                <a:spLocks/>
              </p:cNvSpPr>
              <p:nvPr/>
            </p:nvSpPr>
            <p:spPr bwMode="auto">
              <a:xfrm>
                <a:off x="6842911" y="3770599"/>
                <a:ext cx="370519" cy="579402"/>
              </a:xfrm>
              <a:custGeom>
                <a:avLst/>
                <a:gdLst>
                  <a:gd name="T0" fmla="*/ 106 w 298"/>
                  <a:gd name="T1" fmla="*/ 12 h 466"/>
                  <a:gd name="T2" fmla="*/ 120 w 298"/>
                  <a:gd name="T3" fmla="*/ 23 h 466"/>
                  <a:gd name="T4" fmla="*/ 156 w 298"/>
                  <a:gd name="T5" fmla="*/ 51 h 466"/>
                  <a:gd name="T6" fmla="*/ 185 w 298"/>
                  <a:gd name="T7" fmla="*/ 64 h 466"/>
                  <a:gd name="T8" fmla="*/ 221 w 298"/>
                  <a:gd name="T9" fmla="*/ 76 h 466"/>
                  <a:gd name="T10" fmla="*/ 224 w 298"/>
                  <a:gd name="T11" fmla="*/ 87 h 466"/>
                  <a:gd name="T12" fmla="*/ 218 w 298"/>
                  <a:gd name="T13" fmla="*/ 96 h 466"/>
                  <a:gd name="T14" fmla="*/ 212 w 298"/>
                  <a:gd name="T15" fmla="*/ 132 h 466"/>
                  <a:gd name="T16" fmla="*/ 216 w 298"/>
                  <a:gd name="T17" fmla="*/ 160 h 466"/>
                  <a:gd name="T18" fmla="*/ 227 w 298"/>
                  <a:gd name="T19" fmla="*/ 181 h 466"/>
                  <a:gd name="T20" fmla="*/ 227 w 298"/>
                  <a:gd name="T21" fmla="*/ 187 h 466"/>
                  <a:gd name="T22" fmla="*/ 236 w 298"/>
                  <a:gd name="T23" fmla="*/ 200 h 466"/>
                  <a:gd name="T24" fmla="*/ 252 w 298"/>
                  <a:gd name="T25" fmla="*/ 234 h 466"/>
                  <a:gd name="T26" fmla="*/ 253 w 298"/>
                  <a:gd name="T27" fmla="*/ 254 h 466"/>
                  <a:gd name="T28" fmla="*/ 260 w 298"/>
                  <a:gd name="T29" fmla="*/ 311 h 466"/>
                  <a:gd name="T30" fmla="*/ 281 w 298"/>
                  <a:gd name="T31" fmla="*/ 367 h 466"/>
                  <a:gd name="T32" fmla="*/ 298 w 298"/>
                  <a:gd name="T33" fmla="*/ 404 h 466"/>
                  <a:gd name="T34" fmla="*/ 232 w 298"/>
                  <a:gd name="T35" fmla="*/ 433 h 466"/>
                  <a:gd name="T36" fmla="*/ 184 w 298"/>
                  <a:gd name="T37" fmla="*/ 457 h 466"/>
                  <a:gd name="T38" fmla="*/ 173 w 298"/>
                  <a:gd name="T39" fmla="*/ 461 h 466"/>
                  <a:gd name="T40" fmla="*/ 167 w 298"/>
                  <a:gd name="T41" fmla="*/ 464 h 466"/>
                  <a:gd name="T42" fmla="*/ 159 w 298"/>
                  <a:gd name="T43" fmla="*/ 466 h 466"/>
                  <a:gd name="T44" fmla="*/ 139 w 298"/>
                  <a:gd name="T45" fmla="*/ 463 h 466"/>
                  <a:gd name="T46" fmla="*/ 140 w 298"/>
                  <a:gd name="T47" fmla="*/ 460 h 466"/>
                  <a:gd name="T48" fmla="*/ 145 w 298"/>
                  <a:gd name="T49" fmla="*/ 444 h 466"/>
                  <a:gd name="T50" fmla="*/ 116 w 298"/>
                  <a:gd name="T51" fmla="*/ 421 h 466"/>
                  <a:gd name="T52" fmla="*/ 89 w 298"/>
                  <a:gd name="T53" fmla="*/ 421 h 466"/>
                  <a:gd name="T54" fmla="*/ 89 w 298"/>
                  <a:gd name="T55" fmla="*/ 410 h 466"/>
                  <a:gd name="T56" fmla="*/ 89 w 298"/>
                  <a:gd name="T57" fmla="*/ 399 h 466"/>
                  <a:gd name="T58" fmla="*/ 79 w 298"/>
                  <a:gd name="T59" fmla="*/ 385 h 466"/>
                  <a:gd name="T60" fmla="*/ 65 w 298"/>
                  <a:gd name="T61" fmla="*/ 381 h 466"/>
                  <a:gd name="T62" fmla="*/ 63 w 298"/>
                  <a:gd name="T63" fmla="*/ 375 h 466"/>
                  <a:gd name="T64" fmla="*/ 65 w 298"/>
                  <a:gd name="T65" fmla="*/ 368 h 466"/>
                  <a:gd name="T66" fmla="*/ 58 w 298"/>
                  <a:gd name="T67" fmla="*/ 359 h 466"/>
                  <a:gd name="T68" fmla="*/ 24 w 298"/>
                  <a:gd name="T69" fmla="*/ 350 h 466"/>
                  <a:gd name="T70" fmla="*/ 31 w 298"/>
                  <a:gd name="T71" fmla="*/ 334 h 466"/>
                  <a:gd name="T72" fmla="*/ 31 w 298"/>
                  <a:gd name="T73" fmla="*/ 294 h 466"/>
                  <a:gd name="T74" fmla="*/ 17 w 298"/>
                  <a:gd name="T75" fmla="*/ 251 h 466"/>
                  <a:gd name="T76" fmla="*/ 1 w 298"/>
                  <a:gd name="T77" fmla="*/ 229 h 466"/>
                  <a:gd name="T78" fmla="*/ 0 w 298"/>
                  <a:gd name="T79" fmla="*/ 207 h 466"/>
                  <a:gd name="T80" fmla="*/ 6 w 298"/>
                  <a:gd name="T81" fmla="*/ 203 h 466"/>
                  <a:gd name="T82" fmla="*/ 20 w 298"/>
                  <a:gd name="T83" fmla="*/ 181 h 466"/>
                  <a:gd name="T84" fmla="*/ 24 w 298"/>
                  <a:gd name="T85" fmla="*/ 164 h 466"/>
                  <a:gd name="T86" fmla="*/ 24 w 298"/>
                  <a:gd name="T87" fmla="*/ 163 h 466"/>
                  <a:gd name="T88" fmla="*/ 38 w 298"/>
                  <a:gd name="T89" fmla="*/ 122 h 466"/>
                  <a:gd name="T90" fmla="*/ 37 w 298"/>
                  <a:gd name="T91" fmla="*/ 113 h 466"/>
                  <a:gd name="T92" fmla="*/ 34 w 298"/>
                  <a:gd name="T93" fmla="*/ 115 h 466"/>
                  <a:gd name="T94" fmla="*/ 24 w 298"/>
                  <a:gd name="T95" fmla="*/ 98 h 466"/>
                  <a:gd name="T96" fmla="*/ 20 w 298"/>
                  <a:gd name="T97" fmla="*/ 90 h 466"/>
                  <a:gd name="T98" fmla="*/ 27 w 298"/>
                  <a:gd name="T99" fmla="*/ 68 h 466"/>
                  <a:gd name="T100" fmla="*/ 72 w 298"/>
                  <a:gd name="T101" fmla="*/ 42 h 466"/>
                  <a:gd name="T102" fmla="*/ 83 w 298"/>
                  <a:gd name="T103" fmla="*/ 17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8" h="466">
                    <a:moveTo>
                      <a:pt x="86" y="0"/>
                    </a:moveTo>
                    <a:lnTo>
                      <a:pt x="103" y="11"/>
                    </a:lnTo>
                    <a:lnTo>
                      <a:pt x="105" y="11"/>
                    </a:lnTo>
                    <a:lnTo>
                      <a:pt x="106" y="12"/>
                    </a:lnTo>
                    <a:lnTo>
                      <a:pt x="109" y="14"/>
                    </a:lnTo>
                    <a:lnTo>
                      <a:pt x="113" y="17"/>
                    </a:lnTo>
                    <a:lnTo>
                      <a:pt x="116" y="20"/>
                    </a:lnTo>
                    <a:lnTo>
                      <a:pt x="120" y="23"/>
                    </a:lnTo>
                    <a:lnTo>
                      <a:pt x="123" y="28"/>
                    </a:lnTo>
                    <a:lnTo>
                      <a:pt x="133" y="36"/>
                    </a:lnTo>
                    <a:lnTo>
                      <a:pt x="144" y="43"/>
                    </a:lnTo>
                    <a:lnTo>
                      <a:pt x="156" y="51"/>
                    </a:lnTo>
                    <a:lnTo>
                      <a:pt x="164" y="56"/>
                    </a:lnTo>
                    <a:lnTo>
                      <a:pt x="168" y="59"/>
                    </a:lnTo>
                    <a:lnTo>
                      <a:pt x="174" y="60"/>
                    </a:lnTo>
                    <a:lnTo>
                      <a:pt x="185" y="64"/>
                    </a:lnTo>
                    <a:lnTo>
                      <a:pt x="199" y="68"/>
                    </a:lnTo>
                    <a:lnTo>
                      <a:pt x="212" y="73"/>
                    </a:lnTo>
                    <a:lnTo>
                      <a:pt x="218" y="76"/>
                    </a:lnTo>
                    <a:lnTo>
                      <a:pt x="221" y="76"/>
                    </a:lnTo>
                    <a:lnTo>
                      <a:pt x="226" y="77"/>
                    </a:lnTo>
                    <a:lnTo>
                      <a:pt x="230" y="77"/>
                    </a:lnTo>
                    <a:lnTo>
                      <a:pt x="227" y="82"/>
                    </a:lnTo>
                    <a:lnTo>
                      <a:pt x="224" y="87"/>
                    </a:lnTo>
                    <a:lnTo>
                      <a:pt x="221" y="90"/>
                    </a:lnTo>
                    <a:lnTo>
                      <a:pt x="219" y="93"/>
                    </a:lnTo>
                    <a:lnTo>
                      <a:pt x="218" y="94"/>
                    </a:lnTo>
                    <a:lnTo>
                      <a:pt x="218" y="96"/>
                    </a:lnTo>
                    <a:lnTo>
                      <a:pt x="216" y="99"/>
                    </a:lnTo>
                    <a:lnTo>
                      <a:pt x="215" y="105"/>
                    </a:lnTo>
                    <a:lnTo>
                      <a:pt x="213" y="118"/>
                    </a:lnTo>
                    <a:lnTo>
                      <a:pt x="212" y="132"/>
                    </a:lnTo>
                    <a:lnTo>
                      <a:pt x="212" y="142"/>
                    </a:lnTo>
                    <a:lnTo>
                      <a:pt x="213" y="149"/>
                    </a:lnTo>
                    <a:lnTo>
                      <a:pt x="215" y="153"/>
                    </a:lnTo>
                    <a:lnTo>
                      <a:pt x="216" y="160"/>
                    </a:lnTo>
                    <a:lnTo>
                      <a:pt x="221" y="170"/>
                    </a:lnTo>
                    <a:lnTo>
                      <a:pt x="224" y="175"/>
                    </a:lnTo>
                    <a:lnTo>
                      <a:pt x="226" y="180"/>
                    </a:lnTo>
                    <a:lnTo>
                      <a:pt x="227" y="181"/>
                    </a:lnTo>
                    <a:lnTo>
                      <a:pt x="227" y="184"/>
                    </a:lnTo>
                    <a:lnTo>
                      <a:pt x="227" y="184"/>
                    </a:lnTo>
                    <a:lnTo>
                      <a:pt x="227" y="186"/>
                    </a:lnTo>
                    <a:lnTo>
                      <a:pt x="227" y="187"/>
                    </a:lnTo>
                    <a:lnTo>
                      <a:pt x="229" y="187"/>
                    </a:lnTo>
                    <a:lnTo>
                      <a:pt x="229" y="190"/>
                    </a:lnTo>
                    <a:lnTo>
                      <a:pt x="232" y="192"/>
                    </a:lnTo>
                    <a:lnTo>
                      <a:pt x="236" y="200"/>
                    </a:lnTo>
                    <a:lnTo>
                      <a:pt x="239" y="206"/>
                    </a:lnTo>
                    <a:lnTo>
                      <a:pt x="243" y="212"/>
                    </a:lnTo>
                    <a:lnTo>
                      <a:pt x="249" y="225"/>
                    </a:lnTo>
                    <a:lnTo>
                      <a:pt x="252" y="234"/>
                    </a:lnTo>
                    <a:lnTo>
                      <a:pt x="255" y="238"/>
                    </a:lnTo>
                    <a:lnTo>
                      <a:pt x="255" y="242"/>
                    </a:lnTo>
                    <a:lnTo>
                      <a:pt x="255" y="245"/>
                    </a:lnTo>
                    <a:lnTo>
                      <a:pt x="253" y="254"/>
                    </a:lnTo>
                    <a:lnTo>
                      <a:pt x="253" y="280"/>
                    </a:lnTo>
                    <a:lnTo>
                      <a:pt x="257" y="300"/>
                    </a:lnTo>
                    <a:lnTo>
                      <a:pt x="258" y="307"/>
                    </a:lnTo>
                    <a:lnTo>
                      <a:pt x="260" y="311"/>
                    </a:lnTo>
                    <a:lnTo>
                      <a:pt x="261" y="317"/>
                    </a:lnTo>
                    <a:lnTo>
                      <a:pt x="266" y="330"/>
                    </a:lnTo>
                    <a:lnTo>
                      <a:pt x="272" y="350"/>
                    </a:lnTo>
                    <a:lnTo>
                      <a:pt x="281" y="367"/>
                    </a:lnTo>
                    <a:lnTo>
                      <a:pt x="287" y="381"/>
                    </a:lnTo>
                    <a:lnTo>
                      <a:pt x="292" y="389"/>
                    </a:lnTo>
                    <a:lnTo>
                      <a:pt x="295" y="396"/>
                    </a:lnTo>
                    <a:lnTo>
                      <a:pt x="298" y="404"/>
                    </a:lnTo>
                    <a:lnTo>
                      <a:pt x="280" y="410"/>
                    </a:lnTo>
                    <a:lnTo>
                      <a:pt x="261" y="418"/>
                    </a:lnTo>
                    <a:lnTo>
                      <a:pt x="244" y="427"/>
                    </a:lnTo>
                    <a:lnTo>
                      <a:pt x="232" y="433"/>
                    </a:lnTo>
                    <a:lnTo>
                      <a:pt x="222" y="438"/>
                    </a:lnTo>
                    <a:lnTo>
                      <a:pt x="210" y="444"/>
                    </a:lnTo>
                    <a:lnTo>
                      <a:pt x="196" y="450"/>
                    </a:lnTo>
                    <a:lnTo>
                      <a:pt x="184" y="457"/>
                    </a:lnTo>
                    <a:lnTo>
                      <a:pt x="179" y="460"/>
                    </a:lnTo>
                    <a:lnTo>
                      <a:pt x="176" y="460"/>
                    </a:lnTo>
                    <a:lnTo>
                      <a:pt x="174" y="461"/>
                    </a:lnTo>
                    <a:lnTo>
                      <a:pt x="173" y="461"/>
                    </a:lnTo>
                    <a:lnTo>
                      <a:pt x="171" y="463"/>
                    </a:lnTo>
                    <a:lnTo>
                      <a:pt x="170" y="464"/>
                    </a:lnTo>
                    <a:lnTo>
                      <a:pt x="168" y="464"/>
                    </a:lnTo>
                    <a:lnTo>
                      <a:pt x="167" y="464"/>
                    </a:lnTo>
                    <a:lnTo>
                      <a:pt x="167" y="464"/>
                    </a:lnTo>
                    <a:lnTo>
                      <a:pt x="165" y="464"/>
                    </a:lnTo>
                    <a:lnTo>
                      <a:pt x="164" y="464"/>
                    </a:lnTo>
                    <a:lnTo>
                      <a:pt x="159" y="466"/>
                    </a:lnTo>
                    <a:lnTo>
                      <a:pt x="156" y="466"/>
                    </a:lnTo>
                    <a:lnTo>
                      <a:pt x="148" y="464"/>
                    </a:lnTo>
                    <a:lnTo>
                      <a:pt x="142" y="464"/>
                    </a:lnTo>
                    <a:lnTo>
                      <a:pt x="139" y="463"/>
                    </a:lnTo>
                    <a:lnTo>
                      <a:pt x="137" y="463"/>
                    </a:lnTo>
                    <a:lnTo>
                      <a:pt x="137" y="461"/>
                    </a:lnTo>
                    <a:lnTo>
                      <a:pt x="139" y="460"/>
                    </a:lnTo>
                    <a:lnTo>
                      <a:pt x="140" y="460"/>
                    </a:lnTo>
                    <a:lnTo>
                      <a:pt x="142" y="458"/>
                    </a:lnTo>
                    <a:lnTo>
                      <a:pt x="144" y="455"/>
                    </a:lnTo>
                    <a:lnTo>
                      <a:pt x="145" y="454"/>
                    </a:lnTo>
                    <a:lnTo>
                      <a:pt x="145" y="444"/>
                    </a:lnTo>
                    <a:lnTo>
                      <a:pt x="140" y="433"/>
                    </a:lnTo>
                    <a:lnTo>
                      <a:pt x="131" y="424"/>
                    </a:lnTo>
                    <a:lnTo>
                      <a:pt x="123" y="421"/>
                    </a:lnTo>
                    <a:lnTo>
                      <a:pt x="116" y="421"/>
                    </a:lnTo>
                    <a:lnTo>
                      <a:pt x="108" y="423"/>
                    </a:lnTo>
                    <a:lnTo>
                      <a:pt x="97" y="423"/>
                    </a:lnTo>
                    <a:lnTo>
                      <a:pt x="92" y="423"/>
                    </a:lnTo>
                    <a:lnTo>
                      <a:pt x="89" y="421"/>
                    </a:lnTo>
                    <a:lnTo>
                      <a:pt x="89" y="418"/>
                    </a:lnTo>
                    <a:lnTo>
                      <a:pt x="88" y="416"/>
                    </a:lnTo>
                    <a:lnTo>
                      <a:pt x="88" y="413"/>
                    </a:lnTo>
                    <a:lnTo>
                      <a:pt x="89" y="410"/>
                    </a:lnTo>
                    <a:lnTo>
                      <a:pt x="89" y="407"/>
                    </a:lnTo>
                    <a:lnTo>
                      <a:pt x="91" y="404"/>
                    </a:lnTo>
                    <a:lnTo>
                      <a:pt x="91" y="403"/>
                    </a:lnTo>
                    <a:lnTo>
                      <a:pt x="89" y="399"/>
                    </a:lnTo>
                    <a:lnTo>
                      <a:pt x="88" y="396"/>
                    </a:lnTo>
                    <a:lnTo>
                      <a:pt x="85" y="393"/>
                    </a:lnTo>
                    <a:lnTo>
                      <a:pt x="82" y="389"/>
                    </a:lnTo>
                    <a:lnTo>
                      <a:pt x="79" y="385"/>
                    </a:lnTo>
                    <a:lnTo>
                      <a:pt x="75" y="385"/>
                    </a:lnTo>
                    <a:lnTo>
                      <a:pt x="71" y="384"/>
                    </a:lnTo>
                    <a:lnTo>
                      <a:pt x="68" y="384"/>
                    </a:lnTo>
                    <a:lnTo>
                      <a:pt x="65" y="381"/>
                    </a:lnTo>
                    <a:lnTo>
                      <a:pt x="61" y="378"/>
                    </a:lnTo>
                    <a:lnTo>
                      <a:pt x="61" y="376"/>
                    </a:lnTo>
                    <a:lnTo>
                      <a:pt x="63" y="375"/>
                    </a:lnTo>
                    <a:lnTo>
                      <a:pt x="63" y="375"/>
                    </a:lnTo>
                    <a:lnTo>
                      <a:pt x="65" y="373"/>
                    </a:lnTo>
                    <a:lnTo>
                      <a:pt x="65" y="373"/>
                    </a:lnTo>
                    <a:lnTo>
                      <a:pt x="65" y="372"/>
                    </a:lnTo>
                    <a:lnTo>
                      <a:pt x="65" y="368"/>
                    </a:lnTo>
                    <a:lnTo>
                      <a:pt x="63" y="365"/>
                    </a:lnTo>
                    <a:lnTo>
                      <a:pt x="63" y="362"/>
                    </a:lnTo>
                    <a:lnTo>
                      <a:pt x="60" y="361"/>
                    </a:lnTo>
                    <a:lnTo>
                      <a:pt x="58" y="359"/>
                    </a:lnTo>
                    <a:lnTo>
                      <a:pt x="49" y="358"/>
                    </a:lnTo>
                    <a:lnTo>
                      <a:pt x="40" y="356"/>
                    </a:lnTo>
                    <a:lnTo>
                      <a:pt x="27" y="351"/>
                    </a:lnTo>
                    <a:lnTo>
                      <a:pt x="24" y="350"/>
                    </a:lnTo>
                    <a:lnTo>
                      <a:pt x="21" y="350"/>
                    </a:lnTo>
                    <a:lnTo>
                      <a:pt x="24" y="345"/>
                    </a:lnTo>
                    <a:lnTo>
                      <a:pt x="27" y="341"/>
                    </a:lnTo>
                    <a:lnTo>
                      <a:pt x="31" y="334"/>
                    </a:lnTo>
                    <a:lnTo>
                      <a:pt x="32" y="325"/>
                    </a:lnTo>
                    <a:lnTo>
                      <a:pt x="32" y="316"/>
                    </a:lnTo>
                    <a:lnTo>
                      <a:pt x="31" y="307"/>
                    </a:lnTo>
                    <a:lnTo>
                      <a:pt x="31" y="294"/>
                    </a:lnTo>
                    <a:lnTo>
                      <a:pt x="29" y="282"/>
                    </a:lnTo>
                    <a:lnTo>
                      <a:pt x="26" y="272"/>
                    </a:lnTo>
                    <a:lnTo>
                      <a:pt x="23" y="263"/>
                    </a:lnTo>
                    <a:lnTo>
                      <a:pt x="17" y="251"/>
                    </a:lnTo>
                    <a:lnTo>
                      <a:pt x="14" y="242"/>
                    </a:lnTo>
                    <a:lnTo>
                      <a:pt x="9" y="237"/>
                    </a:lnTo>
                    <a:lnTo>
                      <a:pt x="4" y="234"/>
                    </a:lnTo>
                    <a:lnTo>
                      <a:pt x="1" y="229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0" y="211"/>
                    </a:lnTo>
                    <a:lnTo>
                      <a:pt x="0" y="207"/>
                    </a:lnTo>
                    <a:lnTo>
                      <a:pt x="0" y="206"/>
                    </a:lnTo>
                    <a:lnTo>
                      <a:pt x="1" y="204"/>
                    </a:lnTo>
                    <a:lnTo>
                      <a:pt x="3" y="204"/>
                    </a:lnTo>
                    <a:lnTo>
                      <a:pt x="6" y="203"/>
                    </a:lnTo>
                    <a:lnTo>
                      <a:pt x="7" y="200"/>
                    </a:lnTo>
                    <a:lnTo>
                      <a:pt x="10" y="198"/>
                    </a:lnTo>
                    <a:lnTo>
                      <a:pt x="15" y="189"/>
                    </a:lnTo>
                    <a:lnTo>
                      <a:pt x="20" y="181"/>
                    </a:lnTo>
                    <a:lnTo>
                      <a:pt x="23" y="170"/>
                    </a:lnTo>
                    <a:lnTo>
                      <a:pt x="23" y="166"/>
                    </a:lnTo>
                    <a:lnTo>
                      <a:pt x="23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3"/>
                    </a:lnTo>
                    <a:lnTo>
                      <a:pt x="24" y="160"/>
                    </a:lnTo>
                    <a:lnTo>
                      <a:pt x="29" y="149"/>
                    </a:lnTo>
                    <a:lnTo>
                      <a:pt x="35" y="138"/>
                    </a:lnTo>
                    <a:lnTo>
                      <a:pt x="38" y="122"/>
                    </a:lnTo>
                    <a:lnTo>
                      <a:pt x="38" y="118"/>
                    </a:lnTo>
                    <a:lnTo>
                      <a:pt x="37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7" y="115"/>
                    </a:lnTo>
                    <a:lnTo>
                      <a:pt x="37" y="115"/>
                    </a:lnTo>
                    <a:lnTo>
                      <a:pt x="35" y="115"/>
                    </a:lnTo>
                    <a:lnTo>
                      <a:pt x="34" y="115"/>
                    </a:lnTo>
                    <a:lnTo>
                      <a:pt x="32" y="112"/>
                    </a:lnTo>
                    <a:lnTo>
                      <a:pt x="31" y="107"/>
                    </a:lnTo>
                    <a:lnTo>
                      <a:pt x="27" y="102"/>
                    </a:lnTo>
                    <a:lnTo>
                      <a:pt x="24" y="98"/>
                    </a:lnTo>
                    <a:lnTo>
                      <a:pt x="21" y="94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20" y="90"/>
                    </a:lnTo>
                    <a:lnTo>
                      <a:pt x="20" y="87"/>
                    </a:lnTo>
                    <a:lnTo>
                      <a:pt x="21" y="81"/>
                    </a:lnTo>
                    <a:lnTo>
                      <a:pt x="24" y="74"/>
                    </a:lnTo>
                    <a:lnTo>
                      <a:pt x="27" y="68"/>
                    </a:lnTo>
                    <a:lnTo>
                      <a:pt x="38" y="59"/>
                    </a:lnTo>
                    <a:lnTo>
                      <a:pt x="52" y="51"/>
                    </a:lnTo>
                    <a:lnTo>
                      <a:pt x="66" y="47"/>
                    </a:lnTo>
                    <a:lnTo>
                      <a:pt x="72" y="42"/>
                    </a:lnTo>
                    <a:lnTo>
                      <a:pt x="75" y="37"/>
                    </a:lnTo>
                    <a:lnTo>
                      <a:pt x="79" y="33"/>
                    </a:lnTo>
                    <a:lnTo>
                      <a:pt x="80" y="25"/>
                    </a:lnTo>
                    <a:lnTo>
                      <a:pt x="83" y="17"/>
                    </a:lnTo>
                    <a:lnTo>
                      <a:pt x="85" y="11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5" name="Freeform 115"/>
              <p:cNvSpPr>
                <a:spLocks/>
              </p:cNvSpPr>
              <p:nvPr/>
            </p:nvSpPr>
            <p:spPr bwMode="auto">
              <a:xfrm>
                <a:off x="6984653" y="3050699"/>
                <a:ext cx="523452" cy="564482"/>
              </a:xfrm>
              <a:custGeom>
                <a:avLst/>
                <a:gdLst>
                  <a:gd name="T0" fmla="*/ 164 w 421"/>
                  <a:gd name="T1" fmla="*/ 3 h 454"/>
                  <a:gd name="T2" fmla="*/ 184 w 421"/>
                  <a:gd name="T3" fmla="*/ 45 h 454"/>
                  <a:gd name="T4" fmla="*/ 211 w 421"/>
                  <a:gd name="T5" fmla="*/ 59 h 454"/>
                  <a:gd name="T6" fmla="*/ 238 w 421"/>
                  <a:gd name="T7" fmla="*/ 50 h 454"/>
                  <a:gd name="T8" fmla="*/ 268 w 421"/>
                  <a:gd name="T9" fmla="*/ 47 h 454"/>
                  <a:gd name="T10" fmla="*/ 288 w 421"/>
                  <a:gd name="T11" fmla="*/ 56 h 454"/>
                  <a:gd name="T12" fmla="*/ 308 w 421"/>
                  <a:gd name="T13" fmla="*/ 73 h 454"/>
                  <a:gd name="T14" fmla="*/ 345 w 421"/>
                  <a:gd name="T15" fmla="*/ 84 h 454"/>
                  <a:gd name="T16" fmla="*/ 356 w 421"/>
                  <a:gd name="T17" fmla="*/ 99 h 454"/>
                  <a:gd name="T18" fmla="*/ 362 w 421"/>
                  <a:gd name="T19" fmla="*/ 109 h 454"/>
                  <a:gd name="T20" fmla="*/ 370 w 421"/>
                  <a:gd name="T21" fmla="*/ 112 h 454"/>
                  <a:gd name="T22" fmla="*/ 413 w 421"/>
                  <a:gd name="T23" fmla="*/ 147 h 454"/>
                  <a:gd name="T24" fmla="*/ 421 w 421"/>
                  <a:gd name="T25" fmla="*/ 157 h 454"/>
                  <a:gd name="T26" fmla="*/ 418 w 421"/>
                  <a:gd name="T27" fmla="*/ 160 h 454"/>
                  <a:gd name="T28" fmla="*/ 399 w 421"/>
                  <a:gd name="T29" fmla="*/ 178 h 454"/>
                  <a:gd name="T30" fmla="*/ 389 w 421"/>
                  <a:gd name="T31" fmla="*/ 191 h 454"/>
                  <a:gd name="T32" fmla="*/ 381 w 421"/>
                  <a:gd name="T33" fmla="*/ 211 h 454"/>
                  <a:gd name="T34" fmla="*/ 351 w 421"/>
                  <a:gd name="T35" fmla="*/ 266 h 454"/>
                  <a:gd name="T36" fmla="*/ 321 w 421"/>
                  <a:gd name="T37" fmla="*/ 310 h 454"/>
                  <a:gd name="T38" fmla="*/ 310 w 421"/>
                  <a:gd name="T39" fmla="*/ 321 h 454"/>
                  <a:gd name="T40" fmla="*/ 297 w 421"/>
                  <a:gd name="T41" fmla="*/ 335 h 454"/>
                  <a:gd name="T42" fmla="*/ 290 w 421"/>
                  <a:gd name="T43" fmla="*/ 355 h 454"/>
                  <a:gd name="T44" fmla="*/ 279 w 421"/>
                  <a:gd name="T45" fmla="*/ 386 h 454"/>
                  <a:gd name="T46" fmla="*/ 276 w 421"/>
                  <a:gd name="T47" fmla="*/ 389 h 454"/>
                  <a:gd name="T48" fmla="*/ 273 w 421"/>
                  <a:gd name="T49" fmla="*/ 386 h 454"/>
                  <a:gd name="T50" fmla="*/ 254 w 421"/>
                  <a:gd name="T51" fmla="*/ 400 h 454"/>
                  <a:gd name="T52" fmla="*/ 234 w 421"/>
                  <a:gd name="T53" fmla="*/ 434 h 454"/>
                  <a:gd name="T54" fmla="*/ 187 w 421"/>
                  <a:gd name="T55" fmla="*/ 435 h 454"/>
                  <a:gd name="T56" fmla="*/ 161 w 421"/>
                  <a:gd name="T57" fmla="*/ 440 h 454"/>
                  <a:gd name="T58" fmla="*/ 144 w 421"/>
                  <a:gd name="T59" fmla="*/ 432 h 454"/>
                  <a:gd name="T60" fmla="*/ 130 w 421"/>
                  <a:gd name="T61" fmla="*/ 424 h 454"/>
                  <a:gd name="T62" fmla="*/ 91 w 421"/>
                  <a:gd name="T63" fmla="*/ 410 h 454"/>
                  <a:gd name="T64" fmla="*/ 59 w 421"/>
                  <a:gd name="T65" fmla="*/ 393 h 454"/>
                  <a:gd name="T66" fmla="*/ 45 w 421"/>
                  <a:gd name="T67" fmla="*/ 384 h 454"/>
                  <a:gd name="T68" fmla="*/ 0 w 421"/>
                  <a:gd name="T69" fmla="*/ 350 h 454"/>
                  <a:gd name="T70" fmla="*/ 6 w 421"/>
                  <a:gd name="T71" fmla="*/ 336 h 454"/>
                  <a:gd name="T72" fmla="*/ 11 w 421"/>
                  <a:gd name="T73" fmla="*/ 336 h 454"/>
                  <a:gd name="T74" fmla="*/ 20 w 421"/>
                  <a:gd name="T75" fmla="*/ 327 h 454"/>
                  <a:gd name="T76" fmla="*/ 42 w 421"/>
                  <a:gd name="T77" fmla="*/ 296 h 454"/>
                  <a:gd name="T78" fmla="*/ 76 w 421"/>
                  <a:gd name="T79" fmla="*/ 285 h 454"/>
                  <a:gd name="T80" fmla="*/ 99 w 421"/>
                  <a:gd name="T81" fmla="*/ 274 h 454"/>
                  <a:gd name="T82" fmla="*/ 108 w 421"/>
                  <a:gd name="T83" fmla="*/ 198 h 454"/>
                  <a:gd name="T84" fmla="*/ 105 w 421"/>
                  <a:gd name="T85" fmla="*/ 147 h 454"/>
                  <a:gd name="T86" fmla="*/ 96 w 421"/>
                  <a:gd name="T87" fmla="*/ 122 h 454"/>
                  <a:gd name="T88" fmla="*/ 93 w 421"/>
                  <a:gd name="T89" fmla="*/ 122 h 454"/>
                  <a:gd name="T90" fmla="*/ 93 w 421"/>
                  <a:gd name="T91" fmla="*/ 109 h 454"/>
                  <a:gd name="T92" fmla="*/ 112 w 421"/>
                  <a:gd name="T93" fmla="*/ 65 h 454"/>
                  <a:gd name="T94" fmla="*/ 130 w 421"/>
                  <a:gd name="T95" fmla="*/ 33 h 454"/>
                  <a:gd name="T96" fmla="*/ 132 w 421"/>
                  <a:gd name="T97" fmla="*/ 2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1" h="454">
                    <a:moveTo>
                      <a:pt x="139" y="0"/>
                    </a:moveTo>
                    <a:lnTo>
                      <a:pt x="150" y="2"/>
                    </a:lnTo>
                    <a:lnTo>
                      <a:pt x="158" y="2"/>
                    </a:lnTo>
                    <a:lnTo>
                      <a:pt x="164" y="3"/>
                    </a:lnTo>
                    <a:lnTo>
                      <a:pt x="170" y="11"/>
                    </a:lnTo>
                    <a:lnTo>
                      <a:pt x="178" y="23"/>
                    </a:lnTo>
                    <a:lnTo>
                      <a:pt x="183" y="36"/>
                    </a:lnTo>
                    <a:lnTo>
                      <a:pt x="184" y="45"/>
                    </a:lnTo>
                    <a:lnTo>
                      <a:pt x="187" y="50"/>
                    </a:lnTo>
                    <a:lnTo>
                      <a:pt x="191" y="54"/>
                    </a:lnTo>
                    <a:lnTo>
                      <a:pt x="198" y="57"/>
                    </a:lnTo>
                    <a:lnTo>
                      <a:pt x="211" y="59"/>
                    </a:lnTo>
                    <a:lnTo>
                      <a:pt x="223" y="61"/>
                    </a:lnTo>
                    <a:lnTo>
                      <a:pt x="231" y="59"/>
                    </a:lnTo>
                    <a:lnTo>
                      <a:pt x="235" y="54"/>
                    </a:lnTo>
                    <a:lnTo>
                      <a:pt x="238" y="50"/>
                    </a:lnTo>
                    <a:lnTo>
                      <a:pt x="242" y="45"/>
                    </a:lnTo>
                    <a:lnTo>
                      <a:pt x="246" y="42"/>
                    </a:lnTo>
                    <a:lnTo>
                      <a:pt x="257" y="44"/>
                    </a:lnTo>
                    <a:lnTo>
                      <a:pt x="268" y="47"/>
                    </a:lnTo>
                    <a:lnTo>
                      <a:pt x="276" y="50"/>
                    </a:lnTo>
                    <a:lnTo>
                      <a:pt x="282" y="53"/>
                    </a:lnTo>
                    <a:lnTo>
                      <a:pt x="285" y="54"/>
                    </a:lnTo>
                    <a:lnTo>
                      <a:pt x="288" y="56"/>
                    </a:lnTo>
                    <a:lnTo>
                      <a:pt x="293" y="59"/>
                    </a:lnTo>
                    <a:lnTo>
                      <a:pt x="296" y="64"/>
                    </a:lnTo>
                    <a:lnTo>
                      <a:pt x="302" y="68"/>
                    </a:lnTo>
                    <a:lnTo>
                      <a:pt x="308" y="73"/>
                    </a:lnTo>
                    <a:lnTo>
                      <a:pt x="314" y="78"/>
                    </a:lnTo>
                    <a:lnTo>
                      <a:pt x="327" y="81"/>
                    </a:lnTo>
                    <a:lnTo>
                      <a:pt x="336" y="81"/>
                    </a:lnTo>
                    <a:lnTo>
                      <a:pt x="345" y="84"/>
                    </a:lnTo>
                    <a:lnTo>
                      <a:pt x="348" y="87"/>
                    </a:lnTo>
                    <a:lnTo>
                      <a:pt x="351" y="90"/>
                    </a:lnTo>
                    <a:lnTo>
                      <a:pt x="353" y="95"/>
                    </a:lnTo>
                    <a:lnTo>
                      <a:pt x="356" y="99"/>
                    </a:lnTo>
                    <a:lnTo>
                      <a:pt x="359" y="102"/>
                    </a:lnTo>
                    <a:lnTo>
                      <a:pt x="361" y="105"/>
                    </a:lnTo>
                    <a:lnTo>
                      <a:pt x="362" y="109"/>
                    </a:lnTo>
                    <a:lnTo>
                      <a:pt x="362" y="109"/>
                    </a:lnTo>
                    <a:lnTo>
                      <a:pt x="362" y="109"/>
                    </a:lnTo>
                    <a:lnTo>
                      <a:pt x="364" y="109"/>
                    </a:lnTo>
                    <a:lnTo>
                      <a:pt x="367" y="110"/>
                    </a:lnTo>
                    <a:lnTo>
                      <a:pt x="370" y="112"/>
                    </a:lnTo>
                    <a:lnTo>
                      <a:pt x="375" y="113"/>
                    </a:lnTo>
                    <a:lnTo>
                      <a:pt x="379" y="118"/>
                    </a:lnTo>
                    <a:lnTo>
                      <a:pt x="395" y="135"/>
                    </a:lnTo>
                    <a:lnTo>
                      <a:pt x="413" y="147"/>
                    </a:lnTo>
                    <a:lnTo>
                      <a:pt x="420" y="150"/>
                    </a:lnTo>
                    <a:lnTo>
                      <a:pt x="420" y="153"/>
                    </a:lnTo>
                    <a:lnTo>
                      <a:pt x="420" y="155"/>
                    </a:lnTo>
                    <a:lnTo>
                      <a:pt x="421" y="157"/>
                    </a:lnTo>
                    <a:lnTo>
                      <a:pt x="421" y="157"/>
                    </a:lnTo>
                    <a:lnTo>
                      <a:pt x="421" y="157"/>
                    </a:lnTo>
                    <a:lnTo>
                      <a:pt x="420" y="158"/>
                    </a:lnTo>
                    <a:lnTo>
                      <a:pt x="418" y="160"/>
                    </a:lnTo>
                    <a:lnTo>
                      <a:pt x="415" y="163"/>
                    </a:lnTo>
                    <a:lnTo>
                      <a:pt x="412" y="167"/>
                    </a:lnTo>
                    <a:lnTo>
                      <a:pt x="406" y="172"/>
                    </a:lnTo>
                    <a:lnTo>
                      <a:pt x="399" y="178"/>
                    </a:lnTo>
                    <a:lnTo>
                      <a:pt x="395" y="181"/>
                    </a:lnTo>
                    <a:lnTo>
                      <a:pt x="392" y="186"/>
                    </a:lnTo>
                    <a:lnTo>
                      <a:pt x="390" y="187"/>
                    </a:lnTo>
                    <a:lnTo>
                      <a:pt x="389" y="191"/>
                    </a:lnTo>
                    <a:lnTo>
                      <a:pt x="387" y="194"/>
                    </a:lnTo>
                    <a:lnTo>
                      <a:pt x="386" y="197"/>
                    </a:lnTo>
                    <a:lnTo>
                      <a:pt x="386" y="200"/>
                    </a:lnTo>
                    <a:lnTo>
                      <a:pt x="381" y="211"/>
                    </a:lnTo>
                    <a:lnTo>
                      <a:pt x="376" y="225"/>
                    </a:lnTo>
                    <a:lnTo>
                      <a:pt x="370" y="240"/>
                    </a:lnTo>
                    <a:lnTo>
                      <a:pt x="364" y="251"/>
                    </a:lnTo>
                    <a:lnTo>
                      <a:pt x="351" y="266"/>
                    </a:lnTo>
                    <a:lnTo>
                      <a:pt x="339" y="283"/>
                    </a:lnTo>
                    <a:lnTo>
                      <a:pt x="333" y="294"/>
                    </a:lnTo>
                    <a:lnTo>
                      <a:pt x="328" y="302"/>
                    </a:lnTo>
                    <a:lnTo>
                      <a:pt x="321" y="310"/>
                    </a:lnTo>
                    <a:lnTo>
                      <a:pt x="317" y="314"/>
                    </a:lnTo>
                    <a:lnTo>
                      <a:pt x="314" y="316"/>
                    </a:lnTo>
                    <a:lnTo>
                      <a:pt x="311" y="319"/>
                    </a:lnTo>
                    <a:lnTo>
                      <a:pt x="310" y="321"/>
                    </a:lnTo>
                    <a:lnTo>
                      <a:pt x="307" y="322"/>
                    </a:lnTo>
                    <a:lnTo>
                      <a:pt x="305" y="325"/>
                    </a:lnTo>
                    <a:lnTo>
                      <a:pt x="302" y="330"/>
                    </a:lnTo>
                    <a:lnTo>
                      <a:pt x="297" y="335"/>
                    </a:lnTo>
                    <a:lnTo>
                      <a:pt x="293" y="342"/>
                    </a:lnTo>
                    <a:lnTo>
                      <a:pt x="291" y="347"/>
                    </a:lnTo>
                    <a:lnTo>
                      <a:pt x="290" y="350"/>
                    </a:lnTo>
                    <a:lnTo>
                      <a:pt x="290" y="355"/>
                    </a:lnTo>
                    <a:lnTo>
                      <a:pt x="286" y="362"/>
                    </a:lnTo>
                    <a:lnTo>
                      <a:pt x="282" y="375"/>
                    </a:lnTo>
                    <a:lnTo>
                      <a:pt x="280" y="381"/>
                    </a:lnTo>
                    <a:lnTo>
                      <a:pt x="279" y="386"/>
                    </a:lnTo>
                    <a:lnTo>
                      <a:pt x="277" y="387"/>
                    </a:lnTo>
                    <a:lnTo>
                      <a:pt x="277" y="389"/>
                    </a:lnTo>
                    <a:lnTo>
                      <a:pt x="276" y="389"/>
                    </a:lnTo>
                    <a:lnTo>
                      <a:pt x="276" y="389"/>
                    </a:lnTo>
                    <a:lnTo>
                      <a:pt x="276" y="387"/>
                    </a:lnTo>
                    <a:lnTo>
                      <a:pt x="276" y="387"/>
                    </a:lnTo>
                    <a:lnTo>
                      <a:pt x="274" y="386"/>
                    </a:lnTo>
                    <a:lnTo>
                      <a:pt x="273" y="386"/>
                    </a:lnTo>
                    <a:lnTo>
                      <a:pt x="271" y="386"/>
                    </a:lnTo>
                    <a:lnTo>
                      <a:pt x="269" y="387"/>
                    </a:lnTo>
                    <a:lnTo>
                      <a:pt x="265" y="390"/>
                    </a:lnTo>
                    <a:lnTo>
                      <a:pt x="254" y="400"/>
                    </a:lnTo>
                    <a:lnTo>
                      <a:pt x="248" y="404"/>
                    </a:lnTo>
                    <a:lnTo>
                      <a:pt x="243" y="410"/>
                    </a:lnTo>
                    <a:lnTo>
                      <a:pt x="238" y="418"/>
                    </a:lnTo>
                    <a:lnTo>
                      <a:pt x="234" y="434"/>
                    </a:lnTo>
                    <a:lnTo>
                      <a:pt x="228" y="454"/>
                    </a:lnTo>
                    <a:lnTo>
                      <a:pt x="211" y="444"/>
                    </a:lnTo>
                    <a:lnTo>
                      <a:pt x="197" y="438"/>
                    </a:lnTo>
                    <a:lnTo>
                      <a:pt x="187" y="435"/>
                    </a:lnTo>
                    <a:lnTo>
                      <a:pt x="180" y="435"/>
                    </a:lnTo>
                    <a:lnTo>
                      <a:pt x="173" y="437"/>
                    </a:lnTo>
                    <a:lnTo>
                      <a:pt x="169" y="440"/>
                    </a:lnTo>
                    <a:lnTo>
                      <a:pt x="161" y="440"/>
                    </a:lnTo>
                    <a:lnTo>
                      <a:pt x="155" y="440"/>
                    </a:lnTo>
                    <a:lnTo>
                      <a:pt x="150" y="437"/>
                    </a:lnTo>
                    <a:lnTo>
                      <a:pt x="147" y="435"/>
                    </a:lnTo>
                    <a:lnTo>
                      <a:pt x="144" y="432"/>
                    </a:lnTo>
                    <a:lnTo>
                      <a:pt x="143" y="430"/>
                    </a:lnTo>
                    <a:lnTo>
                      <a:pt x="141" y="430"/>
                    </a:lnTo>
                    <a:lnTo>
                      <a:pt x="138" y="429"/>
                    </a:lnTo>
                    <a:lnTo>
                      <a:pt x="130" y="424"/>
                    </a:lnTo>
                    <a:lnTo>
                      <a:pt x="121" y="420"/>
                    </a:lnTo>
                    <a:lnTo>
                      <a:pt x="113" y="417"/>
                    </a:lnTo>
                    <a:lnTo>
                      <a:pt x="104" y="415"/>
                    </a:lnTo>
                    <a:lnTo>
                      <a:pt x="91" y="410"/>
                    </a:lnTo>
                    <a:lnTo>
                      <a:pt x="78" y="403"/>
                    </a:lnTo>
                    <a:lnTo>
                      <a:pt x="71" y="396"/>
                    </a:lnTo>
                    <a:lnTo>
                      <a:pt x="65" y="395"/>
                    </a:lnTo>
                    <a:lnTo>
                      <a:pt x="59" y="393"/>
                    </a:lnTo>
                    <a:lnTo>
                      <a:pt x="56" y="392"/>
                    </a:lnTo>
                    <a:lnTo>
                      <a:pt x="56" y="392"/>
                    </a:lnTo>
                    <a:lnTo>
                      <a:pt x="53" y="390"/>
                    </a:lnTo>
                    <a:lnTo>
                      <a:pt x="45" y="384"/>
                    </a:lnTo>
                    <a:lnTo>
                      <a:pt x="34" y="375"/>
                    </a:lnTo>
                    <a:lnTo>
                      <a:pt x="25" y="364"/>
                    </a:lnTo>
                    <a:lnTo>
                      <a:pt x="14" y="355"/>
                    </a:lnTo>
                    <a:lnTo>
                      <a:pt x="0" y="350"/>
                    </a:lnTo>
                    <a:lnTo>
                      <a:pt x="2" y="347"/>
                    </a:lnTo>
                    <a:lnTo>
                      <a:pt x="3" y="342"/>
                    </a:lnTo>
                    <a:lnTo>
                      <a:pt x="5" y="339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6"/>
                    </a:lnTo>
                    <a:lnTo>
                      <a:pt x="11" y="336"/>
                    </a:lnTo>
                    <a:lnTo>
                      <a:pt x="11" y="336"/>
                    </a:lnTo>
                    <a:lnTo>
                      <a:pt x="13" y="336"/>
                    </a:lnTo>
                    <a:lnTo>
                      <a:pt x="16" y="335"/>
                    </a:lnTo>
                    <a:lnTo>
                      <a:pt x="17" y="331"/>
                    </a:lnTo>
                    <a:lnTo>
                      <a:pt x="20" y="327"/>
                    </a:lnTo>
                    <a:lnTo>
                      <a:pt x="26" y="316"/>
                    </a:lnTo>
                    <a:lnTo>
                      <a:pt x="28" y="307"/>
                    </a:lnTo>
                    <a:lnTo>
                      <a:pt x="33" y="300"/>
                    </a:lnTo>
                    <a:lnTo>
                      <a:pt x="42" y="296"/>
                    </a:lnTo>
                    <a:lnTo>
                      <a:pt x="53" y="293"/>
                    </a:lnTo>
                    <a:lnTo>
                      <a:pt x="60" y="291"/>
                    </a:lnTo>
                    <a:lnTo>
                      <a:pt x="68" y="290"/>
                    </a:lnTo>
                    <a:lnTo>
                      <a:pt x="76" y="285"/>
                    </a:lnTo>
                    <a:lnTo>
                      <a:pt x="81" y="283"/>
                    </a:lnTo>
                    <a:lnTo>
                      <a:pt x="87" y="282"/>
                    </a:lnTo>
                    <a:lnTo>
                      <a:pt x="93" y="279"/>
                    </a:lnTo>
                    <a:lnTo>
                      <a:pt x="99" y="274"/>
                    </a:lnTo>
                    <a:lnTo>
                      <a:pt x="102" y="263"/>
                    </a:lnTo>
                    <a:lnTo>
                      <a:pt x="105" y="246"/>
                    </a:lnTo>
                    <a:lnTo>
                      <a:pt x="108" y="218"/>
                    </a:lnTo>
                    <a:lnTo>
                      <a:pt x="108" y="198"/>
                    </a:lnTo>
                    <a:lnTo>
                      <a:pt x="110" y="184"/>
                    </a:lnTo>
                    <a:lnTo>
                      <a:pt x="110" y="174"/>
                    </a:lnTo>
                    <a:lnTo>
                      <a:pt x="108" y="161"/>
                    </a:lnTo>
                    <a:lnTo>
                      <a:pt x="105" y="147"/>
                    </a:lnTo>
                    <a:lnTo>
                      <a:pt x="101" y="130"/>
                    </a:lnTo>
                    <a:lnTo>
                      <a:pt x="98" y="126"/>
                    </a:lnTo>
                    <a:lnTo>
                      <a:pt x="96" y="122"/>
                    </a:lnTo>
                    <a:lnTo>
                      <a:pt x="96" y="122"/>
                    </a:lnTo>
                    <a:lnTo>
                      <a:pt x="95" y="121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19"/>
                    </a:lnTo>
                    <a:lnTo>
                      <a:pt x="93" y="116"/>
                    </a:lnTo>
                    <a:lnTo>
                      <a:pt x="93" y="109"/>
                    </a:lnTo>
                    <a:lnTo>
                      <a:pt x="93" y="92"/>
                    </a:lnTo>
                    <a:lnTo>
                      <a:pt x="93" y="79"/>
                    </a:lnTo>
                    <a:lnTo>
                      <a:pt x="99" y="71"/>
                    </a:lnTo>
                    <a:lnTo>
                      <a:pt x="112" y="65"/>
                    </a:lnTo>
                    <a:lnTo>
                      <a:pt x="124" y="61"/>
                    </a:lnTo>
                    <a:lnTo>
                      <a:pt x="129" y="54"/>
                    </a:lnTo>
                    <a:lnTo>
                      <a:pt x="130" y="47"/>
                    </a:lnTo>
                    <a:lnTo>
                      <a:pt x="130" y="33"/>
                    </a:lnTo>
                    <a:lnTo>
                      <a:pt x="130" y="22"/>
                    </a:lnTo>
                    <a:lnTo>
                      <a:pt x="129" y="13"/>
                    </a:lnTo>
                    <a:lnTo>
                      <a:pt x="129" y="5"/>
                    </a:lnTo>
                    <a:lnTo>
                      <a:pt x="132" y="2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99CE7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6" name="Freeform 116"/>
              <p:cNvSpPr>
                <a:spLocks/>
              </p:cNvSpPr>
              <p:nvPr/>
            </p:nvSpPr>
            <p:spPr bwMode="auto">
              <a:xfrm>
                <a:off x="6878968" y="3485872"/>
                <a:ext cx="389170" cy="380466"/>
              </a:xfrm>
              <a:custGeom>
                <a:avLst/>
                <a:gdLst>
                  <a:gd name="T0" fmla="*/ 99 w 313"/>
                  <a:gd name="T1" fmla="*/ 5 h 306"/>
                  <a:gd name="T2" fmla="*/ 119 w 313"/>
                  <a:gd name="T3" fmla="*/ 25 h 306"/>
                  <a:gd name="T4" fmla="*/ 138 w 313"/>
                  <a:gd name="T5" fmla="*/ 40 h 306"/>
                  <a:gd name="T6" fmla="*/ 141 w 313"/>
                  <a:gd name="T7" fmla="*/ 42 h 306"/>
                  <a:gd name="T8" fmla="*/ 150 w 313"/>
                  <a:gd name="T9" fmla="*/ 45 h 306"/>
                  <a:gd name="T10" fmla="*/ 163 w 313"/>
                  <a:gd name="T11" fmla="*/ 53 h 306"/>
                  <a:gd name="T12" fmla="*/ 189 w 313"/>
                  <a:gd name="T13" fmla="*/ 65 h 306"/>
                  <a:gd name="T14" fmla="*/ 206 w 313"/>
                  <a:gd name="T15" fmla="*/ 70 h 306"/>
                  <a:gd name="T16" fmla="*/ 223 w 313"/>
                  <a:gd name="T17" fmla="*/ 79 h 306"/>
                  <a:gd name="T18" fmla="*/ 228 w 313"/>
                  <a:gd name="T19" fmla="*/ 80 h 306"/>
                  <a:gd name="T20" fmla="*/ 232 w 313"/>
                  <a:gd name="T21" fmla="*/ 85 h 306"/>
                  <a:gd name="T22" fmla="*/ 240 w 313"/>
                  <a:gd name="T23" fmla="*/ 90 h 306"/>
                  <a:gd name="T24" fmla="*/ 254 w 313"/>
                  <a:gd name="T25" fmla="*/ 90 h 306"/>
                  <a:gd name="T26" fmla="*/ 265 w 313"/>
                  <a:gd name="T27" fmla="*/ 85 h 306"/>
                  <a:gd name="T28" fmla="*/ 282 w 313"/>
                  <a:gd name="T29" fmla="*/ 88 h 306"/>
                  <a:gd name="T30" fmla="*/ 313 w 313"/>
                  <a:gd name="T31" fmla="*/ 104 h 306"/>
                  <a:gd name="T32" fmla="*/ 302 w 313"/>
                  <a:gd name="T33" fmla="*/ 130 h 306"/>
                  <a:gd name="T34" fmla="*/ 286 w 313"/>
                  <a:gd name="T35" fmla="*/ 149 h 306"/>
                  <a:gd name="T36" fmla="*/ 269 w 313"/>
                  <a:gd name="T37" fmla="*/ 176 h 306"/>
                  <a:gd name="T38" fmla="*/ 255 w 313"/>
                  <a:gd name="T39" fmla="*/ 207 h 306"/>
                  <a:gd name="T40" fmla="*/ 243 w 313"/>
                  <a:gd name="T41" fmla="*/ 241 h 306"/>
                  <a:gd name="T42" fmla="*/ 224 w 313"/>
                  <a:gd name="T43" fmla="*/ 269 h 306"/>
                  <a:gd name="T44" fmla="*/ 210 w 313"/>
                  <a:gd name="T45" fmla="*/ 293 h 306"/>
                  <a:gd name="T46" fmla="*/ 197 w 313"/>
                  <a:gd name="T47" fmla="*/ 306 h 306"/>
                  <a:gd name="T48" fmla="*/ 189 w 313"/>
                  <a:gd name="T49" fmla="*/ 305 h 306"/>
                  <a:gd name="T50" fmla="*/ 170 w 313"/>
                  <a:gd name="T51" fmla="*/ 297 h 306"/>
                  <a:gd name="T52" fmla="*/ 145 w 313"/>
                  <a:gd name="T53" fmla="*/ 289 h 306"/>
                  <a:gd name="T54" fmla="*/ 135 w 313"/>
                  <a:gd name="T55" fmla="*/ 285 h 306"/>
                  <a:gd name="T56" fmla="*/ 115 w 313"/>
                  <a:gd name="T57" fmla="*/ 272 h 306"/>
                  <a:gd name="T58" fmla="*/ 94 w 313"/>
                  <a:gd name="T59" fmla="*/ 257 h 306"/>
                  <a:gd name="T60" fmla="*/ 87 w 313"/>
                  <a:gd name="T61" fmla="*/ 249 h 306"/>
                  <a:gd name="T62" fmla="*/ 80 w 313"/>
                  <a:gd name="T63" fmla="*/ 243 h 306"/>
                  <a:gd name="T64" fmla="*/ 76 w 313"/>
                  <a:gd name="T65" fmla="*/ 240 h 306"/>
                  <a:gd name="T66" fmla="*/ 57 w 313"/>
                  <a:gd name="T67" fmla="*/ 229 h 306"/>
                  <a:gd name="T68" fmla="*/ 57 w 313"/>
                  <a:gd name="T69" fmla="*/ 218 h 306"/>
                  <a:gd name="T70" fmla="*/ 57 w 313"/>
                  <a:gd name="T71" fmla="*/ 215 h 306"/>
                  <a:gd name="T72" fmla="*/ 57 w 313"/>
                  <a:gd name="T73" fmla="*/ 192 h 306"/>
                  <a:gd name="T74" fmla="*/ 51 w 313"/>
                  <a:gd name="T75" fmla="*/ 181 h 306"/>
                  <a:gd name="T76" fmla="*/ 42 w 313"/>
                  <a:gd name="T77" fmla="*/ 158 h 306"/>
                  <a:gd name="T78" fmla="*/ 25 w 313"/>
                  <a:gd name="T79" fmla="*/ 122 h 306"/>
                  <a:gd name="T80" fmla="*/ 5 w 313"/>
                  <a:gd name="T81" fmla="*/ 96 h 306"/>
                  <a:gd name="T82" fmla="*/ 3 w 313"/>
                  <a:gd name="T83" fmla="*/ 91 h 306"/>
                  <a:gd name="T84" fmla="*/ 6 w 313"/>
                  <a:gd name="T85" fmla="*/ 90 h 306"/>
                  <a:gd name="T86" fmla="*/ 9 w 313"/>
                  <a:gd name="T87" fmla="*/ 85 h 306"/>
                  <a:gd name="T88" fmla="*/ 14 w 313"/>
                  <a:gd name="T89" fmla="*/ 80 h 306"/>
                  <a:gd name="T90" fmla="*/ 23 w 313"/>
                  <a:gd name="T91" fmla="*/ 68 h 306"/>
                  <a:gd name="T92" fmla="*/ 31 w 313"/>
                  <a:gd name="T93" fmla="*/ 59 h 306"/>
                  <a:gd name="T94" fmla="*/ 40 w 313"/>
                  <a:gd name="T95" fmla="*/ 53 h 306"/>
                  <a:gd name="T96" fmla="*/ 48 w 313"/>
                  <a:gd name="T97" fmla="*/ 50 h 306"/>
                  <a:gd name="T98" fmla="*/ 63 w 313"/>
                  <a:gd name="T99" fmla="*/ 39 h 306"/>
                  <a:gd name="T100" fmla="*/ 71 w 313"/>
                  <a:gd name="T101" fmla="*/ 33 h 306"/>
                  <a:gd name="T102" fmla="*/ 77 w 313"/>
                  <a:gd name="T103" fmla="*/ 31 h 306"/>
                  <a:gd name="T104" fmla="*/ 79 w 313"/>
                  <a:gd name="T105" fmla="*/ 31 h 306"/>
                  <a:gd name="T106" fmla="*/ 80 w 313"/>
                  <a:gd name="T107" fmla="*/ 31 h 306"/>
                  <a:gd name="T108" fmla="*/ 82 w 313"/>
                  <a:gd name="T109" fmla="*/ 26 h 306"/>
                  <a:gd name="T110" fmla="*/ 84 w 313"/>
                  <a:gd name="T111" fmla="*/ 15 h 306"/>
                  <a:gd name="T112" fmla="*/ 84 w 313"/>
                  <a:gd name="T113" fmla="*/ 8 h 306"/>
                  <a:gd name="T114" fmla="*/ 84 w 313"/>
                  <a:gd name="T115" fmla="*/ 3 h 306"/>
                  <a:gd name="T116" fmla="*/ 85 w 313"/>
                  <a:gd name="T117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3" h="306">
                    <a:moveTo>
                      <a:pt x="85" y="0"/>
                    </a:moveTo>
                    <a:lnTo>
                      <a:pt x="99" y="5"/>
                    </a:lnTo>
                    <a:lnTo>
                      <a:pt x="110" y="14"/>
                    </a:lnTo>
                    <a:lnTo>
                      <a:pt x="119" y="25"/>
                    </a:lnTo>
                    <a:lnTo>
                      <a:pt x="130" y="34"/>
                    </a:lnTo>
                    <a:lnTo>
                      <a:pt x="138" y="40"/>
                    </a:lnTo>
                    <a:lnTo>
                      <a:pt x="141" y="42"/>
                    </a:lnTo>
                    <a:lnTo>
                      <a:pt x="141" y="42"/>
                    </a:lnTo>
                    <a:lnTo>
                      <a:pt x="144" y="43"/>
                    </a:lnTo>
                    <a:lnTo>
                      <a:pt x="150" y="45"/>
                    </a:lnTo>
                    <a:lnTo>
                      <a:pt x="156" y="46"/>
                    </a:lnTo>
                    <a:lnTo>
                      <a:pt x="163" y="53"/>
                    </a:lnTo>
                    <a:lnTo>
                      <a:pt x="176" y="60"/>
                    </a:lnTo>
                    <a:lnTo>
                      <a:pt x="189" y="65"/>
                    </a:lnTo>
                    <a:lnTo>
                      <a:pt x="198" y="67"/>
                    </a:lnTo>
                    <a:lnTo>
                      <a:pt x="206" y="70"/>
                    </a:lnTo>
                    <a:lnTo>
                      <a:pt x="215" y="74"/>
                    </a:lnTo>
                    <a:lnTo>
                      <a:pt x="223" y="79"/>
                    </a:lnTo>
                    <a:lnTo>
                      <a:pt x="226" y="80"/>
                    </a:lnTo>
                    <a:lnTo>
                      <a:pt x="228" y="80"/>
                    </a:lnTo>
                    <a:lnTo>
                      <a:pt x="229" y="82"/>
                    </a:lnTo>
                    <a:lnTo>
                      <a:pt x="232" y="85"/>
                    </a:lnTo>
                    <a:lnTo>
                      <a:pt x="235" y="87"/>
                    </a:lnTo>
                    <a:lnTo>
                      <a:pt x="240" y="90"/>
                    </a:lnTo>
                    <a:lnTo>
                      <a:pt x="246" y="90"/>
                    </a:lnTo>
                    <a:lnTo>
                      <a:pt x="254" y="90"/>
                    </a:lnTo>
                    <a:lnTo>
                      <a:pt x="258" y="87"/>
                    </a:lnTo>
                    <a:lnTo>
                      <a:pt x="265" y="85"/>
                    </a:lnTo>
                    <a:lnTo>
                      <a:pt x="272" y="85"/>
                    </a:lnTo>
                    <a:lnTo>
                      <a:pt x="282" y="88"/>
                    </a:lnTo>
                    <a:lnTo>
                      <a:pt x="296" y="94"/>
                    </a:lnTo>
                    <a:lnTo>
                      <a:pt x="313" y="104"/>
                    </a:lnTo>
                    <a:lnTo>
                      <a:pt x="308" y="118"/>
                    </a:lnTo>
                    <a:lnTo>
                      <a:pt x="302" y="130"/>
                    </a:lnTo>
                    <a:lnTo>
                      <a:pt x="297" y="136"/>
                    </a:lnTo>
                    <a:lnTo>
                      <a:pt x="286" y="149"/>
                    </a:lnTo>
                    <a:lnTo>
                      <a:pt x="277" y="164"/>
                    </a:lnTo>
                    <a:lnTo>
                      <a:pt x="269" y="176"/>
                    </a:lnTo>
                    <a:lnTo>
                      <a:pt x="263" y="190"/>
                    </a:lnTo>
                    <a:lnTo>
                      <a:pt x="255" y="207"/>
                    </a:lnTo>
                    <a:lnTo>
                      <a:pt x="249" y="226"/>
                    </a:lnTo>
                    <a:lnTo>
                      <a:pt x="243" y="241"/>
                    </a:lnTo>
                    <a:lnTo>
                      <a:pt x="234" y="255"/>
                    </a:lnTo>
                    <a:lnTo>
                      <a:pt x="224" y="269"/>
                    </a:lnTo>
                    <a:lnTo>
                      <a:pt x="217" y="282"/>
                    </a:lnTo>
                    <a:lnTo>
                      <a:pt x="210" y="293"/>
                    </a:lnTo>
                    <a:lnTo>
                      <a:pt x="201" y="306"/>
                    </a:lnTo>
                    <a:lnTo>
                      <a:pt x="197" y="306"/>
                    </a:lnTo>
                    <a:lnTo>
                      <a:pt x="192" y="305"/>
                    </a:lnTo>
                    <a:lnTo>
                      <a:pt x="189" y="305"/>
                    </a:lnTo>
                    <a:lnTo>
                      <a:pt x="183" y="302"/>
                    </a:lnTo>
                    <a:lnTo>
                      <a:pt x="170" y="297"/>
                    </a:lnTo>
                    <a:lnTo>
                      <a:pt x="156" y="293"/>
                    </a:lnTo>
                    <a:lnTo>
                      <a:pt x="145" y="289"/>
                    </a:lnTo>
                    <a:lnTo>
                      <a:pt x="139" y="288"/>
                    </a:lnTo>
                    <a:lnTo>
                      <a:pt x="135" y="285"/>
                    </a:lnTo>
                    <a:lnTo>
                      <a:pt x="127" y="280"/>
                    </a:lnTo>
                    <a:lnTo>
                      <a:pt x="115" y="272"/>
                    </a:lnTo>
                    <a:lnTo>
                      <a:pt x="104" y="265"/>
                    </a:lnTo>
                    <a:lnTo>
                      <a:pt x="94" y="257"/>
                    </a:lnTo>
                    <a:lnTo>
                      <a:pt x="91" y="252"/>
                    </a:lnTo>
                    <a:lnTo>
                      <a:pt x="87" y="249"/>
                    </a:lnTo>
                    <a:lnTo>
                      <a:pt x="84" y="246"/>
                    </a:lnTo>
                    <a:lnTo>
                      <a:pt x="80" y="243"/>
                    </a:lnTo>
                    <a:lnTo>
                      <a:pt x="77" y="241"/>
                    </a:lnTo>
                    <a:lnTo>
                      <a:pt x="76" y="240"/>
                    </a:lnTo>
                    <a:lnTo>
                      <a:pt x="74" y="240"/>
                    </a:lnTo>
                    <a:lnTo>
                      <a:pt x="57" y="229"/>
                    </a:lnTo>
                    <a:lnTo>
                      <a:pt x="57" y="223"/>
                    </a:lnTo>
                    <a:lnTo>
                      <a:pt x="57" y="218"/>
                    </a:lnTo>
                    <a:lnTo>
                      <a:pt x="57" y="215"/>
                    </a:lnTo>
                    <a:lnTo>
                      <a:pt x="57" y="215"/>
                    </a:lnTo>
                    <a:lnTo>
                      <a:pt x="57" y="214"/>
                    </a:lnTo>
                    <a:lnTo>
                      <a:pt x="57" y="192"/>
                    </a:lnTo>
                    <a:lnTo>
                      <a:pt x="56" y="189"/>
                    </a:lnTo>
                    <a:lnTo>
                      <a:pt x="51" y="181"/>
                    </a:lnTo>
                    <a:lnTo>
                      <a:pt x="46" y="169"/>
                    </a:lnTo>
                    <a:lnTo>
                      <a:pt x="42" y="158"/>
                    </a:lnTo>
                    <a:lnTo>
                      <a:pt x="37" y="145"/>
                    </a:lnTo>
                    <a:lnTo>
                      <a:pt x="25" y="122"/>
                    </a:lnTo>
                    <a:lnTo>
                      <a:pt x="9" y="101"/>
                    </a:lnTo>
                    <a:lnTo>
                      <a:pt x="5" y="96"/>
                    </a:lnTo>
                    <a:lnTo>
                      <a:pt x="0" y="93"/>
                    </a:lnTo>
                    <a:lnTo>
                      <a:pt x="3" y="91"/>
                    </a:lnTo>
                    <a:lnTo>
                      <a:pt x="5" y="90"/>
                    </a:lnTo>
                    <a:lnTo>
                      <a:pt x="6" y="90"/>
                    </a:lnTo>
                    <a:lnTo>
                      <a:pt x="6" y="88"/>
                    </a:lnTo>
                    <a:lnTo>
                      <a:pt x="9" y="85"/>
                    </a:lnTo>
                    <a:lnTo>
                      <a:pt x="11" y="84"/>
                    </a:lnTo>
                    <a:lnTo>
                      <a:pt x="14" y="80"/>
                    </a:lnTo>
                    <a:lnTo>
                      <a:pt x="19" y="74"/>
                    </a:lnTo>
                    <a:lnTo>
                      <a:pt x="23" y="68"/>
                    </a:lnTo>
                    <a:lnTo>
                      <a:pt x="26" y="63"/>
                    </a:lnTo>
                    <a:lnTo>
                      <a:pt x="31" y="59"/>
                    </a:lnTo>
                    <a:lnTo>
                      <a:pt x="36" y="56"/>
                    </a:lnTo>
                    <a:lnTo>
                      <a:pt x="40" y="53"/>
                    </a:lnTo>
                    <a:lnTo>
                      <a:pt x="43" y="51"/>
                    </a:lnTo>
                    <a:lnTo>
                      <a:pt x="48" y="50"/>
                    </a:lnTo>
                    <a:lnTo>
                      <a:pt x="54" y="46"/>
                    </a:lnTo>
                    <a:lnTo>
                      <a:pt x="63" y="39"/>
                    </a:lnTo>
                    <a:lnTo>
                      <a:pt x="68" y="34"/>
                    </a:lnTo>
                    <a:lnTo>
                      <a:pt x="71" y="33"/>
                    </a:lnTo>
                    <a:lnTo>
                      <a:pt x="74" y="31"/>
                    </a:lnTo>
                    <a:lnTo>
                      <a:pt x="77" y="31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29"/>
                    </a:lnTo>
                    <a:lnTo>
                      <a:pt x="82" y="26"/>
                    </a:lnTo>
                    <a:lnTo>
                      <a:pt x="82" y="22"/>
                    </a:lnTo>
                    <a:lnTo>
                      <a:pt x="84" y="15"/>
                    </a:lnTo>
                    <a:lnTo>
                      <a:pt x="84" y="11"/>
                    </a:lnTo>
                    <a:lnTo>
                      <a:pt x="84" y="8"/>
                    </a:lnTo>
                    <a:lnTo>
                      <a:pt x="84" y="6"/>
                    </a:lnTo>
                    <a:lnTo>
                      <a:pt x="84" y="3"/>
                    </a:lnTo>
                    <a:lnTo>
                      <a:pt x="84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4760890" y="4574417"/>
              <a:ext cx="754715" cy="893971"/>
              <a:chOff x="6195124" y="4394762"/>
              <a:chExt cx="754715" cy="893971"/>
            </a:xfrm>
            <a:grpFill/>
          </p:grpSpPr>
          <p:sp>
            <p:nvSpPr>
              <p:cNvPr id="297" name="Freeform 117"/>
              <p:cNvSpPr>
                <a:spLocks/>
              </p:cNvSpPr>
              <p:nvPr/>
            </p:nvSpPr>
            <p:spPr bwMode="auto">
              <a:xfrm>
                <a:off x="6195124" y="4638459"/>
                <a:ext cx="456311" cy="650274"/>
              </a:xfrm>
              <a:custGeom>
                <a:avLst/>
                <a:gdLst>
                  <a:gd name="T0" fmla="*/ 225 w 367"/>
                  <a:gd name="T1" fmla="*/ 22 h 523"/>
                  <a:gd name="T2" fmla="*/ 211 w 367"/>
                  <a:gd name="T3" fmla="*/ 45 h 523"/>
                  <a:gd name="T4" fmla="*/ 203 w 367"/>
                  <a:gd name="T5" fmla="*/ 61 h 523"/>
                  <a:gd name="T6" fmla="*/ 189 w 367"/>
                  <a:gd name="T7" fmla="*/ 107 h 523"/>
                  <a:gd name="T8" fmla="*/ 194 w 367"/>
                  <a:gd name="T9" fmla="*/ 132 h 523"/>
                  <a:gd name="T10" fmla="*/ 192 w 367"/>
                  <a:gd name="T11" fmla="*/ 130 h 523"/>
                  <a:gd name="T12" fmla="*/ 192 w 367"/>
                  <a:gd name="T13" fmla="*/ 144 h 523"/>
                  <a:gd name="T14" fmla="*/ 196 w 367"/>
                  <a:gd name="T15" fmla="*/ 166 h 523"/>
                  <a:gd name="T16" fmla="*/ 197 w 367"/>
                  <a:gd name="T17" fmla="*/ 169 h 523"/>
                  <a:gd name="T18" fmla="*/ 203 w 367"/>
                  <a:gd name="T19" fmla="*/ 181 h 523"/>
                  <a:gd name="T20" fmla="*/ 209 w 367"/>
                  <a:gd name="T21" fmla="*/ 194 h 523"/>
                  <a:gd name="T22" fmla="*/ 217 w 367"/>
                  <a:gd name="T23" fmla="*/ 195 h 523"/>
                  <a:gd name="T24" fmla="*/ 231 w 367"/>
                  <a:gd name="T25" fmla="*/ 200 h 523"/>
                  <a:gd name="T26" fmla="*/ 230 w 367"/>
                  <a:gd name="T27" fmla="*/ 201 h 523"/>
                  <a:gd name="T28" fmla="*/ 228 w 367"/>
                  <a:gd name="T29" fmla="*/ 204 h 523"/>
                  <a:gd name="T30" fmla="*/ 239 w 367"/>
                  <a:gd name="T31" fmla="*/ 214 h 523"/>
                  <a:gd name="T32" fmla="*/ 265 w 367"/>
                  <a:gd name="T33" fmla="*/ 218 h 523"/>
                  <a:gd name="T34" fmla="*/ 305 w 367"/>
                  <a:gd name="T35" fmla="*/ 215 h 523"/>
                  <a:gd name="T36" fmla="*/ 350 w 367"/>
                  <a:gd name="T37" fmla="*/ 237 h 523"/>
                  <a:gd name="T38" fmla="*/ 341 w 367"/>
                  <a:gd name="T39" fmla="*/ 274 h 523"/>
                  <a:gd name="T40" fmla="*/ 329 w 367"/>
                  <a:gd name="T41" fmla="*/ 286 h 523"/>
                  <a:gd name="T42" fmla="*/ 319 w 367"/>
                  <a:gd name="T43" fmla="*/ 304 h 523"/>
                  <a:gd name="T44" fmla="*/ 324 w 367"/>
                  <a:gd name="T45" fmla="*/ 342 h 523"/>
                  <a:gd name="T46" fmla="*/ 344 w 367"/>
                  <a:gd name="T47" fmla="*/ 382 h 523"/>
                  <a:gd name="T48" fmla="*/ 363 w 367"/>
                  <a:gd name="T49" fmla="*/ 430 h 523"/>
                  <a:gd name="T50" fmla="*/ 367 w 367"/>
                  <a:gd name="T51" fmla="*/ 468 h 523"/>
                  <a:gd name="T52" fmla="*/ 352 w 367"/>
                  <a:gd name="T53" fmla="*/ 475 h 523"/>
                  <a:gd name="T54" fmla="*/ 349 w 367"/>
                  <a:gd name="T55" fmla="*/ 477 h 523"/>
                  <a:gd name="T56" fmla="*/ 353 w 367"/>
                  <a:gd name="T57" fmla="*/ 475 h 523"/>
                  <a:gd name="T58" fmla="*/ 338 w 367"/>
                  <a:gd name="T59" fmla="*/ 485 h 523"/>
                  <a:gd name="T60" fmla="*/ 285 w 367"/>
                  <a:gd name="T61" fmla="*/ 506 h 523"/>
                  <a:gd name="T62" fmla="*/ 225 w 367"/>
                  <a:gd name="T63" fmla="*/ 506 h 523"/>
                  <a:gd name="T64" fmla="*/ 180 w 367"/>
                  <a:gd name="T65" fmla="*/ 477 h 523"/>
                  <a:gd name="T66" fmla="*/ 178 w 367"/>
                  <a:gd name="T67" fmla="*/ 455 h 523"/>
                  <a:gd name="T68" fmla="*/ 157 w 367"/>
                  <a:gd name="T69" fmla="*/ 418 h 523"/>
                  <a:gd name="T70" fmla="*/ 127 w 367"/>
                  <a:gd name="T71" fmla="*/ 384 h 523"/>
                  <a:gd name="T72" fmla="*/ 115 w 367"/>
                  <a:gd name="T73" fmla="*/ 355 h 523"/>
                  <a:gd name="T74" fmla="*/ 123 w 367"/>
                  <a:gd name="T75" fmla="*/ 324 h 523"/>
                  <a:gd name="T76" fmla="*/ 126 w 367"/>
                  <a:gd name="T77" fmla="*/ 263 h 523"/>
                  <a:gd name="T78" fmla="*/ 117 w 367"/>
                  <a:gd name="T79" fmla="*/ 235 h 523"/>
                  <a:gd name="T80" fmla="*/ 58 w 367"/>
                  <a:gd name="T81" fmla="*/ 245 h 523"/>
                  <a:gd name="T82" fmla="*/ 42 w 367"/>
                  <a:gd name="T83" fmla="*/ 252 h 523"/>
                  <a:gd name="T84" fmla="*/ 14 w 367"/>
                  <a:gd name="T85" fmla="*/ 225 h 523"/>
                  <a:gd name="T86" fmla="*/ 2 w 367"/>
                  <a:gd name="T87" fmla="*/ 194 h 523"/>
                  <a:gd name="T88" fmla="*/ 8 w 367"/>
                  <a:gd name="T89" fmla="*/ 147 h 523"/>
                  <a:gd name="T90" fmla="*/ 33 w 367"/>
                  <a:gd name="T91" fmla="*/ 122 h 523"/>
                  <a:gd name="T92" fmla="*/ 38 w 367"/>
                  <a:gd name="T93" fmla="*/ 99 h 523"/>
                  <a:gd name="T94" fmla="*/ 44 w 367"/>
                  <a:gd name="T95" fmla="*/ 90 h 523"/>
                  <a:gd name="T96" fmla="*/ 75 w 367"/>
                  <a:gd name="T97" fmla="*/ 93 h 523"/>
                  <a:gd name="T98" fmla="*/ 92 w 367"/>
                  <a:gd name="T99" fmla="*/ 56 h 523"/>
                  <a:gd name="T100" fmla="*/ 135 w 367"/>
                  <a:gd name="T101" fmla="*/ 36 h 523"/>
                  <a:gd name="T102" fmla="*/ 169 w 367"/>
                  <a:gd name="T103" fmla="*/ 22 h 523"/>
                  <a:gd name="T104" fmla="*/ 174 w 367"/>
                  <a:gd name="T105" fmla="*/ 16 h 523"/>
                  <a:gd name="T106" fmla="*/ 200 w 367"/>
                  <a:gd name="T107" fmla="*/ 3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7" h="523">
                    <a:moveTo>
                      <a:pt x="214" y="0"/>
                    </a:moveTo>
                    <a:lnTo>
                      <a:pt x="226" y="2"/>
                    </a:lnTo>
                    <a:lnTo>
                      <a:pt x="226" y="13"/>
                    </a:lnTo>
                    <a:lnTo>
                      <a:pt x="225" y="22"/>
                    </a:lnTo>
                    <a:lnTo>
                      <a:pt x="220" y="31"/>
                    </a:lnTo>
                    <a:lnTo>
                      <a:pt x="216" y="39"/>
                    </a:lnTo>
                    <a:lnTo>
                      <a:pt x="213" y="42"/>
                    </a:lnTo>
                    <a:lnTo>
                      <a:pt x="211" y="45"/>
                    </a:lnTo>
                    <a:lnTo>
                      <a:pt x="209" y="48"/>
                    </a:lnTo>
                    <a:lnTo>
                      <a:pt x="208" y="53"/>
                    </a:lnTo>
                    <a:lnTo>
                      <a:pt x="206" y="56"/>
                    </a:lnTo>
                    <a:lnTo>
                      <a:pt x="203" y="61"/>
                    </a:lnTo>
                    <a:lnTo>
                      <a:pt x="194" y="76"/>
                    </a:lnTo>
                    <a:lnTo>
                      <a:pt x="188" y="88"/>
                    </a:lnTo>
                    <a:lnTo>
                      <a:pt x="186" y="98"/>
                    </a:lnTo>
                    <a:lnTo>
                      <a:pt x="189" y="107"/>
                    </a:lnTo>
                    <a:lnTo>
                      <a:pt x="192" y="122"/>
                    </a:lnTo>
                    <a:lnTo>
                      <a:pt x="192" y="127"/>
                    </a:lnTo>
                    <a:lnTo>
                      <a:pt x="194" y="130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2" y="130"/>
                    </a:lnTo>
                    <a:lnTo>
                      <a:pt x="192" y="130"/>
                    </a:lnTo>
                    <a:lnTo>
                      <a:pt x="192" y="132"/>
                    </a:lnTo>
                    <a:lnTo>
                      <a:pt x="192" y="135"/>
                    </a:lnTo>
                    <a:lnTo>
                      <a:pt x="192" y="144"/>
                    </a:lnTo>
                    <a:lnTo>
                      <a:pt x="192" y="150"/>
                    </a:lnTo>
                    <a:lnTo>
                      <a:pt x="194" y="161"/>
                    </a:lnTo>
                    <a:lnTo>
                      <a:pt x="194" y="164"/>
                    </a:lnTo>
                    <a:lnTo>
                      <a:pt x="196" y="166"/>
                    </a:lnTo>
                    <a:lnTo>
                      <a:pt x="196" y="167"/>
                    </a:lnTo>
                    <a:lnTo>
                      <a:pt x="196" y="169"/>
                    </a:lnTo>
                    <a:lnTo>
                      <a:pt x="196" y="169"/>
                    </a:lnTo>
                    <a:lnTo>
                      <a:pt x="197" y="169"/>
                    </a:lnTo>
                    <a:lnTo>
                      <a:pt x="197" y="170"/>
                    </a:lnTo>
                    <a:lnTo>
                      <a:pt x="199" y="174"/>
                    </a:lnTo>
                    <a:lnTo>
                      <a:pt x="202" y="177"/>
                    </a:lnTo>
                    <a:lnTo>
                      <a:pt x="203" y="181"/>
                    </a:lnTo>
                    <a:lnTo>
                      <a:pt x="206" y="187"/>
                    </a:lnTo>
                    <a:lnTo>
                      <a:pt x="208" y="191"/>
                    </a:lnTo>
                    <a:lnTo>
                      <a:pt x="209" y="194"/>
                    </a:lnTo>
                    <a:lnTo>
                      <a:pt x="209" y="194"/>
                    </a:lnTo>
                    <a:lnTo>
                      <a:pt x="211" y="195"/>
                    </a:lnTo>
                    <a:lnTo>
                      <a:pt x="213" y="195"/>
                    </a:lnTo>
                    <a:lnTo>
                      <a:pt x="214" y="195"/>
                    </a:lnTo>
                    <a:lnTo>
                      <a:pt x="217" y="195"/>
                    </a:lnTo>
                    <a:lnTo>
                      <a:pt x="220" y="195"/>
                    </a:lnTo>
                    <a:lnTo>
                      <a:pt x="225" y="197"/>
                    </a:lnTo>
                    <a:lnTo>
                      <a:pt x="228" y="198"/>
                    </a:lnTo>
                    <a:lnTo>
                      <a:pt x="231" y="200"/>
                    </a:lnTo>
                    <a:lnTo>
                      <a:pt x="233" y="201"/>
                    </a:lnTo>
                    <a:lnTo>
                      <a:pt x="233" y="201"/>
                    </a:lnTo>
                    <a:lnTo>
                      <a:pt x="231" y="201"/>
                    </a:lnTo>
                    <a:lnTo>
                      <a:pt x="230" y="201"/>
                    </a:lnTo>
                    <a:lnTo>
                      <a:pt x="230" y="201"/>
                    </a:lnTo>
                    <a:lnTo>
                      <a:pt x="228" y="201"/>
                    </a:lnTo>
                    <a:lnTo>
                      <a:pt x="228" y="203"/>
                    </a:lnTo>
                    <a:lnTo>
                      <a:pt x="228" y="204"/>
                    </a:lnTo>
                    <a:lnTo>
                      <a:pt x="230" y="208"/>
                    </a:lnTo>
                    <a:lnTo>
                      <a:pt x="233" y="211"/>
                    </a:lnTo>
                    <a:lnTo>
                      <a:pt x="236" y="212"/>
                    </a:lnTo>
                    <a:lnTo>
                      <a:pt x="239" y="214"/>
                    </a:lnTo>
                    <a:lnTo>
                      <a:pt x="244" y="217"/>
                    </a:lnTo>
                    <a:lnTo>
                      <a:pt x="251" y="218"/>
                    </a:lnTo>
                    <a:lnTo>
                      <a:pt x="259" y="220"/>
                    </a:lnTo>
                    <a:lnTo>
                      <a:pt x="265" y="218"/>
                    </a:lnTo>
                    <a:lnTo>
                      <a:pt x="270" y="218"/>
                    </a:lnTo>
                    <a:lnTo>
                      <a:pt x="279" y="215"/>
                    </a:lnTo>
                    <a:lnTo>
                      <a:pt x="291" y="215"/>
                    </a:lnTo>
                    <a:lnTo>
                      <a:pt x="305" y="215"/>
                    </a:lnTo>
                    <a:lnTo>
                      <a:pt x="321" y="217"/>
                    </a:lnTo>
                    <a:lnTo>
                      <a:pt x="333" y="221"/>
                    </a:lnTo>
                    <a:lnTo>
                      <a:pt x="344" y="228"/>
                    </a:lnTo>
                    <a:lnTo>
                      <a:pt x="350" y="237"/>
                    </a:lnTo>
                    <a:lnTo>
                      <a:pt x="352" y="245"/>
                    </a:lnTo>
                    <a:lnTo>
                      <a:pt x="350" y="256"/>
                    </a:lnTo>
                    <a:lnTo>
                      <a:pt x="344" y="268"/>
                    </a:lnTo>
                    <a:lnTo>
                      <a:pt x="341" y="274"/>
                    </a:lnTo>
                    <a:lnTo>
                      <a:pt x="336" y="279"/>
                    </a:lnTo>
                    <a:lnTo>
                      <a:pt x="333" y="283"/>
                    </a:lnTo>
                    <a:lnTo>
                      <a:pt x="330" y="285"/>
                    </a:lnTo>
                    <a:lnTo>
                      <a:pt x="329" y="286"/>
                    </a:lnTo>
                    <a:lnTo>
                      <a:pt x="326" y="288"/>
                    </a:lnTo>
                    <a:lnTo>
                      <a:pt x="322" y="290"/>
                    </a:lnTo>
                    <a:lnTo>
                      <a:pt x="321" y="296"/>
                    </a:lnTo>
                    <a:lnTo>
                      <a:pt x="319" y="304"/>
                    </a:lnTo>
                    <a:lnTo>
                      <a:pt x="321" y="316"/>
                    </a:lnTo>
                    <a:lnTo>
                      <a:pt x="321" y="328"/>
                    </a:lnTo>
                    <a:lnTo>
                      <a:pt x="322" y="336"/>
                    </a:lnTo>
                    <a:lnTo>
                      <a:pt x="324" y="342"/>
                    </a:lnTo>
                    <a:lnTo>
                      <a:pt x="326" y="348"/>
                    </a:lnTo>
                    <a:lnTo>
                      <a:pt x="330" y="356"/>
                    </a:lnTo>
                    <a:lnTo>
                      <a:pt x="336" y="369"/>
                    </a:lnTo>
                    <a:lnTo>
                      <a:pt x="344" y="382"/>
                    </a:lnTo>
                    <a:lnTo>
                      <a:pt x="349" y="395"/>
                    </a:lnTo>
                    <a:lnTo>
                      <a:pt x="353" y="406"/>
                    </a:lnTo>
                    <a:lnTo>
                      <a:pt x="360" y="420"/>
                    </a:lnTo>
                    <a:lnTo>
                      <a:pt x="363" y="430"/>
                    </a:lnTo>
                    <a:lnTo>
                      <a:pt x="364" y="438"/>
                    </a:lnTo>
                    <a:lnTo>
                      <a:pt x="364" y="444"/>
                    </a:lnTo>
                    <a:lnTo>
                      <a:pt x="366" y="454"/>
                    </a:lnTo>
                    <a:lnTo>
                      <a:pt x="367" y="468"/>
                    </a:lnTo>
                    <a:lnTo>
                      <a:pt x="364" y="469"/>
                    </a:lnTo>
                    <a:lnTo>
                      <a:pt x="361" y="471"/>
                    </a:lnTo>
                    <a:lnTo>
                      <a:pt x="355" y="474"/>
                    </a:lnTo>
                    <a:lnTo>
                      <a:pt x="352" y="475"/>
                    </a:lnTo>
                    <a:lnTo>
                      <a:pt x="349" y="475"/>
                    </a:lnTo>
                    <a:lnTo>
                      <a:pt x="349" y="477"/>
                    </a:lnTo>
                    <a:lnTo>
                      <a:pt x="349" y="477"/>
                    </a:lnTo>
                    <a:lnTo>
                      <a:pt x="349" y="477"/>
                    </a:lnTo>
                    <a:lnTo>
                      <a:pt x="350" y="477"/>
                    </a:lnTo>
                    <a:lnTo>
                      <a:pt x="350" y="475"/>
                    </a:lnTo>
                    <a:lnTo>
                      <a:pt x="352" y="475"/>
                    </a:lnTo>
                    <a:lnTo>
                      <a:pt x="353" y="475"/>
                    </a:lnTo>
                    <a:lnTo>
                      <a:pt x="353" y="475"/>
                    </a:lnTo>
                    <a:lnTo>
                      <a:pt x="353" y="477"/>
                    </a:lnTo>
                    <a:lnTo>
                      <a:pt x="352" y="478"/>
                    </a:lnTo>
                    <a:lnTo>
                      <a:pt x="338" y="485"/>
                    </a:lnTo>
                    <a:lnTo>
                      <a:pt x="322" y="491"/>
                    </a:lnTo>
                    <a:lnTo>
                      <a:pt x="309" y="495"/>
                    </a:lnTo>
                    <a:lnTo>
                      <a:pt x="298" y="500"/>
                    </a:lnTo>
                    <a:lnTo>
                      <a:pt x="285" y="506"/>
                    </a:lnTo>
                    <a:lnTo>
                      <a:pt x="273" y="514"/>
                    </a:lnTo>
                    <a:lnTo>
                      <a:pt x="261" y="523"/>
                    </a:lnTo>
                    <a:lnTo>
                      <a:pt x="242" y="517"/>
                    </a:lnTo>
                    <a:lnTo>
                      <a:pt x="225" y="506"/>
                    </a:lnTo>
                    <a:lnTo>
                      <a:pt x="209" y="499"/>
                    </a:lnTo>
                    <a:lnTo>
                      <a:pt x="197" y="492"/>
                    </a:lnTo>
                    <a:lnTo>
                      <a:pt x="188" y="486"/>
                    </a:lnTo>
                    <a:lnTo>
                      <a:pt x="180" y="477"/>
                    </a:lnTo>
                    <a:lnTo>
                      <a:pt x="178" y="469"/>
                    </a:lnTo>
                    <a:lnTo>
                      <a:pt x="178" y="463"/>
                    </a:lnTo>
                    <a:lnTo>
                      <a:pt x="178" y="460"/>
                    </a:lnTo>
                    <a:lnTo>
                      <a:pt x="178" y="455"/>
                    </a:lnTo>
                    <a:lnTo>
                      <a:pt x="177" y="447"/>
                    </a:lnTo>
                    <a:lnTo>
                      <a:pt x="171" y="438"/>
                    </a:lnTo>
                    <a:lnTo>
                      <a:pt x="163" y="426"/>
                    </a:lnTo>
                    <a:lnTo>
                      <a:pt x="157" y="418"/>
                    </a:lnTo>
                    <a:lnTo>
                      <a:pt x="151" y="412"/>
                    </a:lnTo>
                    <a:lnTo>
                      <a:pt x="144" y="404"/>
                    </a:lnTo>
                    <a:lnTo>
                      <a:pt x="137" y="395"/>
                    </a:lnTo>
                    <a:lnTo>
                      <a:pt x="127" y="384"/>
                    </a:lnTo>
                    <a:lnTo>
                      <a:pt x="120" y="378"/>
                    </a:lnTo>
                    <a:lnTo>
                      <a:pt x="113" y="372"/>
                    </a:lnTo>
                    <a:lnTo>
                      <a:pt x="112" y="365"/>
                    </a:lnTo>
                    <a:lnTo>
                      <a:pt x="115" y="355"/>
                    </a:lnTo>
                    <a:lnTo>
                      <a:pt x="118" y="344"/>
                    </a:lnTo>
                    <a:lnTo>
                      <a:pt x="120" y="336"/>
                    </a:lnTo>
                    <a:lnTo>
                      <a:pt x="121" y="330"/>
                    </a:lnTo>
                    <a:lnTo>
                      <a:pt x="123" y="324"/>
                    </a:lnTo>
                    <a:lnTo>
                      <a:pt x="126" y="314"/>
                    </a:lnTo>
                    <a:lnTo>
                      <a:pt x="129" y="297"/>
                    </a:lnTo>
                    <a:lnTo>
                      <a:pt x="126" y="280"/>
                    </a:lnTo>
                    <a:lnTo>
                      <a:pt x="126" y="263"/>
                    </a:lnTo>
                    <a:lnTo>
                      <a:pt x="126" y="254"/>
                    </a:lnTo>
                    <a:lnTo>
                      <a:pt x="126" y="245"/>
                    </a:lnTo>
                    <a:lnTo>
                      <a:pt x="123" y="239"/>
                    </a:lnTo>
                    <a:lnTo>
                      <a:pt x="117" y="235"/>
                    </a:lnTo>
                    <a:lnTo>
                      <a:pt x="109" y="237"/>
                    </a:lnTo>
                    <a:lnTo>
                      <a:pt x="90" y="242"/>
                    </a:lnTo>
                    <a:lnTo>
                      <a:pt x="72" y="245"/>
                    </a:lnTo>
                    <a:lnTo>
                      <a:pt x="58" y="245"/>
                    </a:lnTo>
                    <a:lnTo>
                      <a:pt x="53" y="246"/>
                    </a:lnTo>
                    <a:lnTo>
                      <a:pt x="48" y="249"/>
                    </a:lnTo>
                    <a:lnTo>
                      <a:pt x="45" y="251"/>
                    </a:lnTo>
                    <a:lnTo>
                      <a:pt x="42" y="252"/>
                    </a:lnTo>
                    <a:lnTo>
                      <a:pt x="36" y="249"/>
                    </a:lnTo>
                    <a:lnTo>
                      <a:pt x="28" y="240"/>
                    </a:lnTo>
                    <a:lnTo>
                      <a:pt x="19" y="231"/>
                    </a:lnTo>
                    <a:lnTo>
                      <a:pt x="14" y="225"/>
                    </a:lnTo>
                    <a:lnTo>
                      <a:pt x="11" y="218"/>
                    </a:lnTo>
                    <a:lnTo>
                      <a:pt x="8" y="212"/>
                    </a:lnTo>
                    <a:lnTo>
                      <a:pt x="4" y="201"/>
                    </a:lnTo>
                    <a:lnTo>
                      <a:pt x="2" y="194"/>
                    </a:lnTo>
                    <a:lnTo>
                      <a:pt x="0" y="187"/>
                    </a:lnTo>
                    <a:lnTo>
                      <a:pt x="0" y="181"/>
                    </a:lnTo>
                    <a:lnTo>
                      <a:pt x="2" y="163"/>
                    </a:lnTo>
                    <a:lnTo>
                      <a:pt x="8" y="147"/>
                    </a:lnTo>
                    <a:lnTo>
                      <a:pt x="14" y="139"/>
                    </a:lnTo>
                    <a:lnTo>
                      <a:pt x="21" y="135"/>
                    </a:lnTo>
                    <a:lnTo>
                      <a:pt x="28" y="130"/>
                    </a:lnTo>
                    <a:lnTo>
                      <a:pt x="33" y="122"/>
                    </a:lnTo>
                    <a:lnTo>
                      <a:pt x="36" y="113"/>
                    </a:lnTo>
                    <a:lnTo>
                      <a:pt x="36" y="107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38" y="96"/>
                    </a:lnTo>
                    <a:lnTo>
                      <a:pt x="39" y="93"/>
                    </a:lnTo>
                    <a:lnTo>
                      <a:pt x="41" y="91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5" y="91"/>
                    </a:lnTo>
                    <a:lnTo>
                      <a:pt x="67" y="93"/>
                    </a:lnTo>
                    <a:lnTo>
                      <a:pt x="75" y="93"/>
                    </a:lnTo>
                    <a:lnTo>
                      <a:pt x="81" y="91"/>
                    </a:lnTo>
                    <a:lnTo>
                      <a:pt x="84" y="85"/>
                    </a:lnTo>
                    <a:lnTo>
                      <a:pt x="87" y="71"/>
                    </a:lnTo>
                    <a:lnTo>
                      <a:pt x="92" y="56"/>
                    </a:lnTo>
                    <a:lnTo>
                      <a:pt x="96" y="47"/>
                    </a:lnTo>
                    <a:lnTo>
                      <a:pt x="104" y="42"/>
                    </a:lnTo>
                    <a:lnTo>
                      <a:pt x="117" y="39"/>
                    </a:lnTo>
                    <a:lnTo>
                      <a:pt x="135" y="36"/>
                    </a:lnTo>
                    <a:lnTo>
                      <a:pt x="151" y="33"/>
                    </a:lnTo>
                    <a:lnTo>
                      <a:pt x="163" y="26"/>
                    </a:lnTo>
                    <a:lnTo>
                      <a:pt x="166" y="23"/>
                    </a:lnTo>
                    <a:lnTo>
                      <a:pt x="169" y="22"/>
                    </a:lnTo>
                    <a:lnTo>
                      <a:pt x="169" y="20"/>
                    </a:lnTo>
                    <a:lnTo>
                      <a:pt x="171" y="19"/>
                    </a:lnTo>
                    <a:lnTo>
                      <a:pt x="172" y="17"/>
                    </a:lnTo>
                    <a:lnTo>
                      <a:pt x="174" y="16"/>
                    </a:lnTo>
                    <a:lnTo>
                      <a:pt x="175" y="14"/>
                    </a:lnTo>
                    <a:lnTo>
                      <a:pt x="178" y="13"/>
                    </a:lnTo>
                    <a:lnTo>
                      <a:pt x="185" y="9"/>
                    </a:lnTo>
                    <a:lnTo>
                      <a:pt x="200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 118"/>
              <p:cNvSpPr>
                <a:spLocks/>
              </p:cNvSpPr>
              <p:nvPr/>
            </p:nvSpPr>
            <p:spPr bwMode="auto">
              <a:xfrm>
                <a:off x="6426388" y="4394762"/>
                <a:ext cx="477447" cy="625407"/>
              </a:xfrm>
              <a:custGeom>
                <a:avLst/>
                <a:gdLst>
                  <a:gd name="T0" fmla="*/ 253 w 384"/>
                  <a:gd name="T1" fmla="*/ 9 h 503"/>
                  <a:gd name="T2" fmla="*/ 279 w 384"/>
                  <a:gd name="T3" fmla="*/ 55 h 503"/>
                  <a:gd name="T4" fmla="*/ 279 w 384"/>
                  <a:gd name="T5" fmla="*/ 88 h 503"/>
                  <a:gd name="T6" fmla="*/ 293 w 384"/>
                  <a:gd name="T7" fmla="*/ 96 h 503"/>
                  <a:gd name="T8" fmla="*/ 305 w 384"/>
                  <a:gd name="T9" fmla="*/ 100 h 503"/>
                  <a:gd name="T10" fmla="*/ 299 w 384"/>
                  <a:gd name="T11" fmla="*/ 133 h 503"/>
                  <a:gd name="T12" fmla="*/ 296 w 384"/>
                  <a:gd name="T13" fmla="*/ 139 h 503"/>
                  <a:gd name="T14" fmla="*/ 287 w 384"/>
                  <a:gd name="T15" fmla="*/ 148 h 503"/>
                  <a:gd name="T16" fmla="*/ 263 w 384"/>
                  <a:gd name="T17" fmla="*/ 165 h 503"/>
                  <a:gd name="T18" fmla="*/ 288 w 384"/>
                  <a:gd name="T19" fmla="*/ 209 h 503"/>
                  <a:gd name="T20" fmla="*/ 301 w 384"/>
                  <a:gd name="T21" fmla="*/ 221 h 503"/>
                  <a:gd name="T22" fmla="*/ 308 w 384"/>
                  <a:gd name="T23" fmla="*/ 219 h 503"/>
                  <a:gd name="T24" fmla="*/ 313 w 384"/>
                  <a:gd name="T25" fmla="*/ 230 h 503"/>
                  <a:gd name="T26" fmla="*/ 308 w 384"/>
                  <a:gd name="T27" fmla="*/ 284 h 503"/>
                  <a:gd name="T28" fmla="*/ 313 w 384"/>
                  <a:gd name="T29" fmla="*/ 334 h 503"/>
                  <a:gd name="T30" fmla="*/ 296 w 384"/>
                  <a:gd name="T31" fmla="*/ 354 h 503"/>
                  <a:gd name="T32" fmla="*/ 285 w 384"/>
                  <a:gd name="T33" fmla="*/ 356 h 503"/>
                  <a:gd name="T34" fmla="*/ 283 w 384"/>
                  <a:gd name="T35" fmla="*/ 366 h 503"/>
                  <a:gd name="T36" fmla="*/ 304 w 384"/>
                  <a:gd name="T37" fmla="*/ 407 h 503"/>
                  <a:gd name="T38" fmla="*/ 347 w 384"/>
                  <a:gd name="T39" fmla="*/ 421 h 503"/>
                  <a:gd name="T40" fmla="*/ 355 w 384"/>
                  <a:gd name="T41" fmla="*/ 455 h 503"/>
                  <a:gd name="T42" fmla="*/ 362 w 384"/>
                  <a:gd name="T43" fmla="*/ 459 h 503"/>
                  <a:gd name="T44" fmla="*/ 379 w 384"/>
                  <a:gd name="T45" fmla="*/ 467 h 503"/>
                  <a:gd name="T46" fmla="*/ 379 w 384"/>
                  <a:gd name="T47" fmla="*/ 478 h 503"/>
                  <a:gd name="T48" fmla="*/ 341 w 384"/>
                  <a:gd name="T49" fmla="*/ 495 h 503"/>
                  <a:gd name="T50" fmla="*/ 322 w 384"/>
                  <a:gd name="T51" fmla="*/ 501 h 503"/>
                  <a:gd name="T52" fmla="*/ 302 w 384"/>
                  <a:gd name="T53" fmla="*/ 503 h 503"/>
                  <a:gd name="T54" fmla="*/ 277 w 384"/>
                  <a:gd name="T55" fmla="*/ 493 h 503"/>
                  <a:gd name="T56" fmla="*/ 174 w 384"/>
                  <a:gd name="T57" fmla="*/ 484 h 503"/>
                  <a:gd name="T58" fmla="*/ 158 w 384"/>
                  <a:gd name="T59" fmla="*/ 464 h 503"/>
                  <a:gd name="T60" fmla="*/ 158 w 384"/>
                  <a:gd name="T61" fmla="*/ 424 h 503"/>
                  <a:gd name="T62" fmla="*/ 105 w 384"/>
                  <a:gd name="T63" fmla="*/ 411 h 503"/>
                  <a:gd name="T64" fmla="*/ 73 w 384"/>
                  <a:gd name="T65" fmla="*/ 416 h 503"/>
                  <a:gd name="T66" fmla="*/ 50 w 384"/>
                  <a:gd name="T67" fmla="*/ 408 h 503"/>
                  <a:gd name="T68" fmla="*/ 42 w 384"/>
                  <a:gd name="T69" fmla="*/ 399 h 503"/>
                  <a:gd name="T70" fmla="*/ 45 w 384"/>
                  <a:gd name="T71" fmla="*/ 397 h 503"/>
                  <a:gd name="T72" fmla="*/ 42 w 384"/>
                  <a:gd name="T73" fmla="*/ 394 h 503"/>
                  <a:gd name="T74" fmla="*/ 28 w 384"/>
                  <a:gd name="T75" fmla="*/ 391 h 503"/>
                  <a:gd name="T76" fmla="*/ 23 w 384"/>
                  <a:gd name="T77" fmla="*/ 390 h 503"/>
                  <a:gd name="T78" fmla="*/ 16 w 384"/>
                  <a:gd name="T79" fmla="*/ 373 h 503"/>
                  <a:gd name="T80" fmla="*/ 10 w 384"/>
                  <a:gd name="T81" fmla="*/ 365 h 503"/>
                  <a:gd name="T82" fmla="*/ 8 w 384"/>
                  <a:gd name="T83" fmla="*/ 360 h 503"/>
                  <a:gd name="T84" fmla="*/ 6 w 384"/>
                  <a:gd name="T85" fmla="*/ 331 h 503"/>
                  <a:gd name="T86" fmla="*/ 8 w 384"/>
                  <a:gd name="T87" fmla="*/ 328 h 503"/>
                  <a:gd name="T88" fmla="*/ 8 w 384"/>
                  <a:gd name="T89" fmla="*/ 326 h 503"/>
                  <a:gd name="T90" fmla="*/ 0 w 384"/>
                  <a:gd name="T91" fmla="*/ 294 h 503"/>
                  <a:gd name="T92" fmla="*/ 20 w 384"/>
                  <a:gd name="T93" fmla="*/ 252 h 503"/>
                  <a:gd name="T94" fmla="*/ 27 w 384"/>
                  <a:gd name="T95" fmla="*/ 238 h 503"/>
                  <a:gd name="T96" fmla="*/ 40 w 384"/>
                  <a:gd name="T97" fmla="*/ 209 h 503"/>
                  <a:gd name="T98" fmla="*/ 64 w 384"/>
                  <a:gd name="T99" fmla="*/ 205 h 503"/>
                  <a:gd name="T100" fmla="*/ 99 w 384"/>
                  <a:gd name="T101" fmla="*/ 226 h 503"/>
                  <a:gd name="T102" fmla="*/ 130 w 384"/>
                  <a:gd name="T103" fmla="*/ 199 h 503"/>
                  <a:gd name="T104" fmla="*/ 132 w 384"/>
                  <a:gd name="T105" fmla="*/ 109 h 503"/>
                  <a:gd name="T106" fmla="*/ 143 w 384"/>
                  <a:gd name="T107" fmla="*/ 75 h 503"/>
                  <a:gd name="T108" fmla="*/ 161 w 384"/>
                  <a:gd name="T109" fmla="*/ 40 h 503"/>
                  <a:gd name="T110" fmla="*/ 183 w 384"/>
                  <a:gd name="T111" fmla="*/ 34 h 503"/>
                  <a:gd name="T112" fmla="*/ 226 w 384"/>
                  <a:gd name="T113" fmla="*/ 21 h 503"/>
                  <a:gd name="T114" fmla="*/ 239 w 384"/>
                  <a:gd name="T115" fmla="*/ 9 h 503"/>
                  <a:gd name="T116" fmla="*/ 246 w 384"/>
                  <a:gd name="T11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4" h="503">
                    <a:moveTo>
                      <a:pt x="248" y="0"/>
                    </a:moveTo>
                    <a:lnTo>
                      <a:pt x="249" y="1"/>
                    </a:lnTo>
                    <a:lnTo>
                      <a:pt x="251" y="4"/>
                    </a:lnTo>
                    <a:lnTo>
                      <a:pt x="253" y="9"/>
                    </a:lnTo>
                    <a:lnTo>
                      <a:pt x="263" y="26"/>
                    </a:lnTo>
                    <a:lnTo>
                      <a:pt x="277" y="41"/>
                    </a:lnTo>
                    <a:lnTo>
                      <a:pt x="277" y="48"/>
                    </a:lnTo>
                    <a:lnTo>
                      <a:pt x="279" y="55"/>
                    </a:lnTo>
                    <a:lnTo>
                      <a:pt x="279" y="65"/>
                    </a:lnTo>
                    <a:lnTo>
                      <a:pt x="279" y="77"/>
                    </a:lnTo>
                    <a:lnTo>
                      <a:pt x="279" y="85"/>
                    </a:lnTo>
                    <a:lnTo>
                      <a:pt x="279" y="88"/>
                    </a:lnTo>
                    <a:lnTo>
                      <a:pt x="282" y="92"/>
                    </a:lnTo>
                    <a:lnTo>
                      <a:pt x="287" y="94"/>
                    </a:lnTo>
                    <a:lnTo>
                      <a:pt x="290" y="94"/>
                    </a:lnTo>
                    <a:lnTo>
                      <a:pt x="293" y="96"/>
                    </a:lnTo>
                    <a:lnTo>
                      <a:pt x="297" y="96"/>
                    </a:lnTo>
                    <a:lnTo>
                      <a:pt x="301" y="96"/>
                    </a:lnTo>
                    <a:lnTo>
                      <a:pt x="304" y="97"/>
                    </a:lnTo>
                    <a:lnTo>
                      <a:pt x="305" y="100"/>
                    </a:lnTo>
                    <a:lnTo>
                      <a:pt x="308" y="109"/>
                    </a:lnTo>
                    <a:lnTo>
                      <a:pt x="305" y="119"/>
                    </a:lnTo>
                    <a:lnTo>
                      <a:pt x="301" y="130"/>
                    </a:lnTo>
                    <a:lnTo>
                      <a:pt x="299" y="133"/>
                    </a:lnTo>
                    <a:lnTo>
                      <a:pt x="297" y="136"/>
                    </a:lnTo>
                    <a:lnTo>
                      <a:pt x="297" y="137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4" y="140"/>
                    </a:lnTo>
                    <a:lnTo>
                      <a:pt x="293" y="142"/>
                    </a:lnTo>
                    <a:lnTo>
                      <a:pt x="290" y="144"/>
                    </a:lnTo>
                    <a:lnTo>
                      <a:pt x="287" y="148"/>
                    </a:lnTo>
                    <a:lnTo>
                      <a:pt x="279" y="153"/>
                    </a:lnTo>
                    <a:lnTo>
                      <a:pt x="273" y="157"/>
                    </a:lnTo>
                    <a:lnTo>
                      <a:pt x="266" y="161"/>
                    </a:lnTo>
                    <a:lnTo>
                      <a:pt x="263" y="165"/>
                    </a:lnTo>
                    <a:lnTo>
                      <a:pt x="265" y="173"/>
                    </a:lnTo>
                    <a:lnTo>
                      <a:pt x="270" y="182"/>
                    </a:lnTo>
                    <a:lnTo>
                      <a:pt x="280" y="199"/>
                    </a:lnTo>
                    <a:lnTo>
                      <a:pt x="288" y="209"/>
                    </a:lnTo>
                    <a:lnTo>
                      <a:pt x="293" y="215"/>
                    </a:lnTo>
                    <a:lnTo>
                      <a:pt x="296" y="219"/>
                    </a:lnTo>
                    <a:lnTo>
                      <a:pt x="299" y="221"/>
                    </a:lnTo>
                    <a:lnTo>
                      <a:pt x="301" y="221"/>
                    </a:lnTo>
                    <a:lnTo>
                      <a:pt x="302" y="221"/>
                    </a:lnTo>
                    <a:lnTo>
                      <a:pt x="305" y="219"/>
                    </a:lnTo>
                    <a:lnTo>
                      <a:pt x="307" y="219"/>
                    </a:lnTo>
                    <a:lnTo>
                      <a:pt x="308" y="219"/>
                    </a:lnTo>
                    <a:lnTo>
                      <a:pt x="310" y="221"/>
                    </a:lnTo>
                    <a:lnTo>
                      <a:pt x="311" y="222"/>
                    </a:lnTo>
                    <a:lnTo>
                      <a:pt x="313" y="226"/>
                    </a:lnTo>
                    <a:lnTo>
                      <a:pt x="313" y="230"/>
                    </a:lnTo>
                    <a:lnTo>
                      <a:pt x="311" y="246"/>
                    </a:lnTo>
                    <a:lnTo>
                      <a:pt x="310" y="258"/>
                    </a:lnTo>
                    <a:lnTo>
                      <a:pt x="308" y="274"/>
                    </a:lnTo>
                    <a:lnTo>
                      <a:pt x="308" y="284"/>
                    </a:lnTo>
                    <a:lnTo>
                      <a:pt x="310" y="294"/>
                    </a:lnTo>
                    <a:lnTo>
                      <a:pt x="311" y="304"/>
                    </a:lnTo>
                    <a:lnTo>
                      <a:pt x="313" y="320"/>
                    </a:lnTo>
                    <a:lnTo>
                      <a:pt x="313" y="334"/>
                    </a:lnTo>
                    <a:lnTo>
                      <a:pt x="310" y="343"/>
                    </a:lnTo>
                    <a:lnTo>
                      <a:pt x="307" y="348"/>
                    </a:lnTo>
                    <a:lnTo>
                      <a:pt x="299" y="352"/>
                    </a:lnTo>
                    <a:lnTo>
                      <a:pt x="296" y="354"/>
                    </a:lnTo>
                    <a:lnTo>
                      <a:pt x="293" y="354"/>
                    </a:lnTo>
                    <a:lnTo>
                      <a:pt x="290" y="354"/>
                    </a:lnTo>
                    <a:lnTo>
                      <a:pt x="287" y="354"/>
                    </a:lnTo>
                    <a:lnTo>
                      <a:pt x="285" y="356"/>
                    </a:lnTo>
                    <a:lnTo>
                      <a:pt x="283" y="356"/>
                    </a:lnTo>
                    <a:lnTo>
                      <a:pt x="283" y="357"/>
                    </a:lnTo>
                    <a:lnTo>
                      <a:pt x="283" y="362"/>
                    </a:lnTo>
                    <a:lnTo>
                      <a:pt x="283" y="366"/>
                    </a:lnTo>
                    <a:lnTo>
                      <a:pt x="287" y="382"/>
                    </a:lnTo>
                    <a:lnTo>
                      <a:pt x="288" y="391"/>
                    </a:lnTo>
                    <a:lnTo>
                      <a:pt x="294" y="399"/>
                    </a:lnTo>
                    <a:lnTo>
                      <a:pt x="304" y="407"/>
                    </a:lnTo>
                    <a:lnTo>
                      <a:pt x="316" y="411"/>
                    </a:lnTo>
                    <a:lnTo>
                      <a:pt x="331" y="414"/>
                    </a:lnTo>
                    <a:lnTo>
                      <a:pt x="341" y="416"/>
                    </a:lnTo>
                    <a:lnTo>
                      <a:pt x="347" y="421"/>
                    </a:lnTo>
                    <a:lnTo>
                      <a:pt x="350" y="430"/>
                    </a:lnTo>
                    <a:lnTo>
                      <a:pt x="352" y="442"/>
                    </a:lnTo>
                    <a:lnTo>
                      <a:pt x="353" y="450"/>
                    </a:lnTo>
                    <a:lnTo>
                      <a:pt x="355" y="455"/>
                    </a:lnTo>
                    <a:lnTo>
                      <a:pt x="356" y="456"/>
                    </a:lnTo>
                    <a:lnTo>
                      <a:pt x="358" y="459"/>
                    </a:lnTo>
                    <a:lnTo>
                      <a:pt x="359" y="459"/>
                    </a:lnTo>
                    <a:lnTo>
                      <a:pt x="362" y="459"/>
                    </a:lnTo>
                    <a:lnTo>
                      <a:pt x="367" y="461"/>
                    </a:lnTo>
                    <a:lnTo>
                      <a:pt x="372" y="461"/>
                    </a:lnTo>
                    <a:lnTo>
                      <a:pt x="376" y="464"/>
                    </a:lnTo>
                    <a:lnTo>
                      <a:pt x="379" y="467"/>
                    </a:lnTo>
                    <a:lnTo>
                      <a:pt x="381" y="470"/>
                    </a:lnTo>
                    <a:lnTo>
                      <a:pt x="383" y="473"/>
                    </a:lnTo>
                    <a:lnTo>
                      <a:pt x="384" y="476"/>
                    </a:lnTo>
                    <a:lnTo>
                      <a:pt x="379" y="478"/>
                    </a:lnTo>
                    <a:lnTo>
                      <a:pt x="376" y="481"/>
                    </a:lnTo>
                    <a:lnTo>
                      <a:pt x="366" y="487"/>
                    </a:lnTo>
                    <a:lnTo>
                      <a:pt x="353" y="492"/>
                    </a:lnTo>
                    <a:lnTo>
                      <a:pt x="341" y="495"/>
                    </a:lnTo>
                    <a:lnTo>
                      <a:pt x="333" y="498"/>
                    </a:lnTo>
                    <a:lnTo>
                      <a:pt x="330" y="500"/>
                    </a:lnTo>
                    <a:lnTo>
                      <a:pt x="325" y="501"/>
                    </a:lnTo>
                    <a:lnTo>
                      <a:pt x="322" y="501"/>
                    </a:lnTo>
                    <a:lnTo>
                      <a:pt x="319" y="503"/>
                    </a:lnTo>
                    <a:lnTo>
                      <a:pt x="316" y="503"/>
                    </a:lnTo>
                    <a:lnTo>
                      <a:pt x="316" y="503"/>
                    </a:lnTo>
                    <a:lnTo>
                      <a:pt x="302" y="503"/>
                    </a:lnTo>
                    <a:lnTo>
                      <a:pt x="296" y="500"/>
                    </a:lnTo>
                    <a:lnTo>
                      <a:pt x="288" y="496"/>
                    </a:lnTo>
                    <a:lnTo>
                      <a:pt x="282" y="495"/>
                    </a:lnTo>
                    <a:lnTo>
                      <a:pt x="277" y="493"/>
                    </a:lnTo>
                    <a:lnTo>
                      <a:pt x="200" y="493"/>
                    </a:lnTo>
                    <a:lnTo>
                      <a:pt x="192" y="492"/>
                    </a:lnTo>
                    <a:lnTo>
                      <a:pt x="183" y="489"/>
                    </a:lnTo>
                    <a:lnTo>
                      <a:pt x="174" y="484"/>
                    </a:lnTo>
                    <a:lnTo>
                      <a:pt x="166" y="479"/>
                    </a:lnTo>
                    <a:lnTo>
                      <a:pt x="164" y="478"/>
                    </a:lnTo>
                    <a:lnTo>
                      <a:pt x="155" y="470"/>
                    </a:lnTo>
                    <a:lnTo>
                      <a:pt x="158" y="464"/>
                    </a:lnTo>
                    <a:lnTo>
                      <a:pt x="164" y="452"/>
                    </a:lnTo>
                    <a:lnTo>
                      <a:pt x="166" y="441"/>
                    </a:lnTo>
                    <a:lnTo>
                      <a:pt x="164" y="433"/>
                    </a:lnTo>
                    <a:lnTo>
                      <a:pt x="158" y="424"/>
                    </a:lnTo>
                    <a:lnTo>
                      <a:pt x="147" y="417"/>
                    </a:lnTo>
                    <a:lnTo>
                      <a:pt x="135" y="413"/>
                    </a:lnTo>
                    <a:lnTo>
                      <a:pt x="119" y="411"/>
                    </a:lnTo>
                    <a:lnTo>
                      <a:pt x="105" y="411"/>
                    </a:lnTo>
                    <a:lnTo>
                      <a:pt x="93" y="411"/>
                    </a:lnTo>
                    <a:lnTo>
                      <a:pt x="84" y="414"/>
                    </a:lnTo>
                    <a:lnTo>
                      <a:pt x="79" y="414"/>
                    </a:lnTo>
                    <a:lnTo>
                      <a:pt x="73" y="416"/>
                    </a:lnTo>
                    <a:lnTo>
                      <a:pt x="65" y="414"/>
                    </a:lnTo>
                    <a:lnTo>
                      <a:pt x="58" y="413"/>
                    </a:lnTo>
                    <a:lnTo>
                      <a:pt x="53" y="410"/>
                    </a:lnTo>
                    <a:lnTo>
                      <a:pt x="50" y="408"/>
                    </a:lnTo>
                    <a:lnTo>
                      <a:pt x="47" y="407"/>
                    </a:lnTo>
                    <a:lnTo>
                      <a:pt x="44" y="404"/>
                    </a:lnTo>
                    <a:lnTo>
                      <a:pt x="42" y="400"/>
                    </a:lnTo>
                    <a:lnTo>
                      <a:pt x="42" y="399"/>
                    </a:lnTo>
                    <a:lnTo>
                      <a:pt x="42" y="397"/>
                    </a:lnTo>
                    <a:lnTo>
                      <a:pt x="44" y="397"/>
                    </a:lnTo>
                    <a:lnTo>
                      <a:pt x="44" y="397"/>
                    </a:lnTo>
                    <a:lnTo>
                      <a:pt x="45" y="397"/>
                    </a:lnTo>
                    <a:lnTo>
                      <a:pt x="47" y="397"/>
                    </a:lnTo>
                    <a:lnTo>
                      <a:pt x="47" y="397"/>
                    </a:lnTo>
                    <a:lnTo>
                      <a:pt x="45" y="396"/>
                    </a:lnTo>
                    <a:lnTo>
                      <a:pt x="42" y="394"/>
                    </a:lnTo>
                    <a:lnTo>
                      <a:pt x="39" y="393"/>
                    </a:lnTo>
                    <a:lnTo>
                      <a:pt x="34" y="391"/>
                    </a:lnTo>
                    <a:lnTo>
                      <a:pt x="31" y="391"/>
                    </a:lnTo>
                    <a:lnTo>
                      <a:pt x="28" y="391"/>
                    </a:lnTo>
                    <a:lnTo>
                      <a:pt x="27" y="391"/>
                    </a:lnTo>
                    <a:lnTo>
                      <a:pt x="25" y="391"/>
                    </a:lnTo>
                    <a:lnTo>
                      <a:pt x="23" y="390"/>
                    </a:lnTo>
                    <a:lnTo>
                      <a:pt x="23" y="390"/>
                    </a:lnTo>
                    <a:lnTo>
                      <a:pt x="22" y="387"/>
                    </a:lnTo>
                    <a:lnTo>
                      <a:pt x="20" y="383"/>
                    </a:lnTo>
                    <a:lnTo>
                      <a:pt x="17" y="377"/>
                    </a:lnTo>
                    <a:lnTo>
                      <a:pt x="16" y="373"/>
                    </a:lnTo>
                    <a:lnTo>
                      <a:pt x="13" y="370"/>
                    </a:lnTo>
                    <a:lnTo>
                      <a:pt x="11" y="366"/>
                    </a:lnTo>
                    <a:lnTo>
                      <a:pt x="11" y="365"/>
                    </a:lnTo>
                    <a:lnTo>
                      <a:pt x="10" y="365"/>
                    </a:lnTo>
                    <a:lnTo>
                      <a:pt x="10" y="365"/>
                    </a:lnTo>
                    <a:lnTo>
                      <a:pt x="10" y="363"/>
                    </a:lnTo>
                    <a:lnTo>
                      <a:pt x="10" y="362"/>
                    </a:lnTo>
                    <a:lnTo>
                      <a:pt x="8" y="360"/>
                    </a:lnTo>
                    <a:lnTo>
                      <a:pt x="8" y="357"/>
                    </a:lnTo>
                    <a:lnTo>
                      <a:pt x="6" y="346"/>
                    </a:lnTo>
                    <a:lnTo>
                      <a:pt x="6" y="340"/>
                    </a:lnTo>
                    <a:lnTo>
                      <a:pt x="6" y="331"/>
                    </a:lnTo>
                    <a:lnTo>
                      <a:pt x="6" y="328"/>
                    </a:lnTo>
                    <a:lnTo>
                      <a:pt x="6" y="326"/>
                    </a:lnTo>
                    <a:lnTo>
                      <a:pt x="6" y="326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6"/>
                    </a:lnTo>
                    <a:lnTo>
                      <a:pt x="6" y="323"/>
                    </a:lnTo>
                    <a:lnTo>
                      <a:pt x="6" y="318"/>
                    </a:lnTo>
                    <a:lnTo>
                      <a:pt x="3" y="303"/>
                    </a:lnTo>
                    <a:lnTo>
                      <a:pt x="0" y="294"/>
                    </a:lnTo>
                    <a:lnTo>
                      <a:pt x="2" y="284"/>
                    </a:lnTo>
                    <a:lnTo>
                      <a:pt x="8" y="272"/>
                    </a:lnTo>
                    <a:lnTo>
                      <a:pt x="17" y="257"/>
                    </a:lnTo>
                    <a:lnTo>
                      <a:pt x="20" y="252"/>
                    </a:lnTo>
                    <a:lnTo>
                      <a:pt x="22" y="249"/>
                    </a:lnTo>
                    <a:lnTo>
                      <a:pt x="23" y="244"/>
                    </a:lnTo>
                    <a:lnTo>
                      <a:pt x="25" y="241"/>
                    </a:lnTo>
                    <a:lnTo>
                      <a:pt x="27" y="238"/>
                    </a:lnTo>
                    <a:lnTo>
                      <a:pt x="30" y="235"/>
                    </a:lnTo>
                    <a:lnTo>
                      <a:pt x="34" y="227"/>
                    </a:lnTo>
                    <a:lnTo>
                      <a:pt x="39" y="218"/>
                    </a:lnTo>
                    <a:lnTo>
                      <a:pt x="40" y="209"/>
                    </a:lnTo>
                    <a:lnTo>
                      <a:pt x="40" y="198"/>
                    </a:lnTo>
                    <a:lnTo>
                      <a:pt x="42" y="198"/>
                    </a:lnTo>
                    <a:lnTo>
                      <a:pt x="54" y="201"/>
                    </a:lnTo>
                    <a:lnTo>
                      <a:pt x="64" y="205"/>
                    </a:lnTo>
                    <a:lnTo>
                      <a:pt x="70" y="213"/>
                    </a:lnTo>
                    <a:lnTo>
                      <a:pt x="76" y="221"/>
                    </a:lnTo>
                    <a:lnTo>
                      <a:pt x="87" y="226"/>
                    </a:lnTo>
                    <a:lnTo>
                      <a:pt x="99" y="226"/>
                    </a:lnTo>
                    <a:lnTo>
                      <a:pt x="109" y="224"/>
                    </a:lnTo>
                    <a:lnTo>
                      <a:pt x="116" y="221"/>
                    </a:lnTo>
                    <a:lnTo>
                      <a:pt x="124" y="213"/>
                    </a:lnTo>
                    <a:lnTo>
                      <a:pt x="130" y="199"/>
                    </a:lnTo>
                    <a:lnTo>
                      <a:pt x="133" y="174"/>
                    </a:lnTo>
                    <a:lnTo>
                      <a:pt x="133" y="148"/>
                    </a:lnTo>
                    <a:lnTo>
                      <a:pt x="132" y="122"/>
                    </a:lnTo>
                    <a:lnTo>
                      <a:pt x="132" y="109"/>
                    </a:lnTo>
                    <a:lnTo>
                      <a:pt x="133" y="100"/>
                    </a:lnTo>
                    <a:lnTo>
                      <a:pt x="136" y="94"/>
                    </a:lnTo>
                    <a:lnTo>
                      <a:pt x="140" y="86"/>
                    </a:lnTo>
                    <a:lnTo>
                      <a:pt x="143" y="75"/>
                    </a:lnTo>
                    <a:lnTo>
                      <a:pt x="147" y="61"/>
                    </a:lnTo>
                    <a:lnTo>
                      <a:pt x="150" y="52"/>
                    </a:lnTo>
                    <a:lnTo>
                      <a:pt x="155" y="46"/>
                    </a:lnTo>
                    <a:lnTo>
                      <a:pt x="161" y="40"/>
                    </a:lnTo>
                    <a:lnTo>
                      <a:pt x="167" y="37"/>
                    </a:lnTo>
                    <a:lnTo>
                      <a:pt x="171" y="35"/>
                    </a:lnTo>
                    <a:lnTo>
                      <a:pt x="175" y="34"/>
                    </a:lnTo>
                    <a:lnTo>
                      <a:pt x="183" y="34"/>
                    </a:lnTo>
                    <a:lnTo>
                      <a:pt x="198" y="32"/>
                    </a:lnTo>
                    <a:lnTo>
                      <a:pt x="212" y="31"/>
                    </a:lnTo>
                    <a:lnTo>
                      <a:pt x="222" y="26"/>
                    </a:lnTo>
                    <a:lnTo>
                      <a:pt x="226" y="21"/>
                    </a:lnTo>
                    <a:lnTo>
                      <a:pt x="229" y="17"/>
                    </a:lnTo>
                    <a:lnTo>
                      <a:pt x="234" y="14"/>
                    </a:lnTo>
                    <a:lnTo>
                      <a:pt x="237" y="12"/>
                    </a:lnTo>
                    <a:lnTo>
                      <a:pt x="239" y="9"/>
                    </a:lnTo>
                    <a:lnTo>
                      <a:pt x="240" y="6"/>
                    </a:lnTo>
                    <a:lnTo>
                      <a:pt x="243" y="4"/>
                    </a:lnTo>
                    <a:lnTo>
                      <a:pt x="245" y="1"/>
                    </a:lnTo>
                    <a:lnTo>
                      <a:pt x="246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9" name="Freeform 119"/>
              <p:cNvSpPr>
                <a:spLocks/>
              </p:cNvSpPr>
              <p:nvPr/>
            </p:nvSpPr>
            <p:spPr bwMode="auto">
              <a:xfrm>
                <a:off x="6591754" y="4979138"/>
                <a:ext cx="358085" cy="241210"/>
              </a:xfrm>
              <a:custGeom>
                <a:avLst/>
                <a:gdLst>
                  <a:gd name="T0" fmla="*/ 33 w 288"/>
                  <a:gd name="T1" fmla="*/ 9 h 194"/>
                  <a:gd name="T2" fmla="*/ 59 w 288"/>
                  <a:gd name="T3" fmla="*/ 22 h 194"/>
                  <a:gd name="T4" fmla="*/ 149 w 288"/>
                  <a:gd name="T5" fmla="*/ 25 h 194"/>
                  <a:gd name="T6" fmla="*/ 169 w 288"/>
                  <a:gd name="T7" fmla="*/ 33 h 194"/>
                  <a:gd name="T8" fmla="*/ 186 w 288"/>
                  <a:gd name="T9" fmla="*/ 33 h 194"/>
                  <a:gd name="T10" fmla="*/ 197 w 288"/>
                  <a:gd name="T11" fmla="*/ 30 h 194"/>
                  <a:gd name="T12" fmla="*/ 220 w 288"/>
                  <a:gd name="T13" fmla="*/ 22 h 194"/>
                  <a:gd name="T14" fmla="*/ 246 w 288"/>
                  <a:gd name="T15" fmla="*/ 8 h 194"/>
                  <a:gd name="T16" fmla="*/ 254 w 288"/>
                  <a:gd name="T17" fmla="*/ 9 h 194"/>
                  <a:gd name="T18" fmla="*/ 251 w 288"/>
                  <a:gd name="T19" fmla="*/ 20 h 194"/>
                  <a:gd name="T20" fmla="*/ 251 w 288"/>
                  <a:gd name="T21" fmla="*/ 23 h 194"/>
                  <a:gd name="T22" fmla="*/ 256 w 288"/>
                  <a:gd name="T23" fmla="*/ 23 h 194"/>
                  <a:gd name="T24" fmla="*/ 263 w 288"/>
                  <a:gd name="T25" fmla="*/ 30 h 194"/>
                  <a:gd name="T26" fmla="*/ 270 w 288"/>
                  <a:gd name="T27" fmla="*/ 37 h 194"/>
                  <a:gd name="T28" fmla="*/ 270 w 288"/>
                  <a:gd name="T29" fmla="*/ 37 h 194"/>
                  <a:gd name="T30" fmla="*/ 270 w 288"/>
                  <a:gd name="T31" fmla="*/ 39 h 194"/>
                  <a:gd name="T32" fmla="*/ 276 w 288"/>
                  <a:gd name="T33" fmla="*/ 50 h 194"/>
                  <a:gd name="T34" fmla="*/ 268 w 288"/>
                  <a:gd name="T35" fmla="*/ 65 h 194"/>
                  <a:gd name="T36" fmla="*/ 270 w 288"/>
                  <a:gd name="T37" fmla="*/ 76 h 194"/>
                  <a:gd name="T38" fmla="*/ 270 w 288"/>
                  <a:gd name="T39" fmla="*/ 78 h 194"/>
                  <a:gd name="T40" fmla="*/ 268 w 288"/>
                  <a:gd name="T41" fmla="*/ 87 h 194"/>
                  <a:gd name="T42" fmla="*/ 276 w 288"/>
                  <a:gd name="T43" fmla="*/ 115 h 194"/>
                  <a:gd name="T44" fmla="*/ 287 w 288"/>
                  <a:gd name="T45" fmla="*/ 136 h 194"/>
                  <a:gd name="T46" fmla="*/ 288 w 288"/>
                  <a:gd name="T47" fmla="*/ 138 h 194"/>
                  <a:gd name="T48" fmla="*/ 284 w 288"/>
                  <a:gd name="T49" fmla="*/ 133 h 194"/>
                  <a:gd name="T50" fmla="*/ 279 w 288"/>
                  <a:gd name="T51" fmla="*/ 129 h 194"/>
                  <a:gd name="T52" fmla="*/ 268 w 288"/>
                  <a:gd name="T53" fmla="*/ 129 h 194"/>
                  <a:gd name="T54" fmla="*/ 253 w 288"/>
                  <a:gd name="T55" fmla="*/ 135 h 194"/>
                  <a:gd name="T56" fmla="*/ 211 w 288"/>
                  <a:gd name="T57" fmla="*/ 144 h 194"/>
                  <a:gd name="T58" fmla="*/ 191 w 288"/>
                  <a:gd name="T59" fmla="*/ 144 h 194"/>
                  <a:gd name="T60" fmla="*/ 183 w 288"/>
                  <a:gd name="T61" fmla="*/ 138 h 194"/>
                  <a:gd name="T62" fmla="*/ 172 w 288"/>
                  <a:gd name="T63" fmla="*/ 133 h 194"/>
                  <a:gd name="T64" fmla="*/ 168 w 288"/>
                  <a:gd name="T65" fmla="*/ 133 h 194"/>
                  <a:gd name="T66" fmla="*/ 152 w 288"/>
                  <a:gd name="T67" fmla="*/ 133 h 194"/>
                  <a:gd name="T68" fmla="*/ 144 w 288"/>
                  <a:gd name="T69" fmla="*/ 136 h 194"/>
                  <a:gd name="T70" fmla="*/ 143 w 288"/>
                  <a:gd name="T71" fmla="*/ 143 h 194"/>
                  <a:gd name="T72" fmla="*/ 137 w 288"/>
                  <a:gd name="T73" fmla="*/ 150 h 194"/>
                  <a:gd name="T74" fmla="*/ 129 w 288"/>
                  <a:gd name="T75" fmla="*/ 155 h 194"/>
                  <a:gd name="T76" fmla="*/ 109 w 288"/>
                  <a:gd name="T77" fmla="*/ 166 h 194"/>
                  <a:gd name="T78" fmla="*/ 82 w 288"/>
                  <a:gd name="T79" fmla="*/ 178 h 194"/>
                  <a:gd name="T80" fmla="*/ 64 w 288"/>
                  <a:gd name="T81" fmla="*/ 186 h 194"/>
                  <a:gd name="T82" fmla="*/ 47 w 288"/>
                  <a:gd name="T83" fmla="*/ 180 h 194"/>
                  <a:gd name="T84" fmla="*/ 44 w 288"/>
                  <a:gd name="T85" fmla="*/ 156 h 194"/>
                  <a:gd name="T86" fmla="*/ 30 w 288"/>
                  <a:gd name="T87" fmla="*/ 121 h 194"/>
                  <a:gd name="T88" fmla="*/ 11 w 288"/>
                  <a:gd name="T89" fmla="*/ 82 h 194"/>
                  <a:gd name="T90" fmla="*/ 3 w 288"/>
                  <a:gd name="T91" fmla="*/ 62 h 194"/>
                  <a:gd name="T92" fmla="*/ 0 w 288"/>
                  <a:gd name="T93" fmla="*/ 30 h 194"/>
                  <a:gd name="T94" fmla="*/ 7 w 288"/>
                  <a:gd name="T95" fmla="*/ 14 h 194"/>
                  <a:gd name="T96" fmla="*/ 14 w 288"/>
                  <a:gd name="T97" fmla="*/ 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" h="194">
                    <a:moveTo>
                      <a:pt x="22" y="0"/>
                    </a:moveTo>
                    <a:lnTo>
                      <a:pt x="31" y="8"/>
                    </a:lnTo>
                    <a:lnTo>
                      <a:pt x="33" y="9"/>
                    </a:lnTo>
                    <a:lnTo>
                      <a:pt x="41" y="14"/>
                    </a:lnTo>
                    <a:lnTo>
                      <a:pt x="50" y="19"/>
                    </a:lnTo>
                    <a:lnTo>
                      <a:pt x="59" y="22"/>
                    </a:lnTo>
                    <a:lnTo>
                      <a:pt x="67" y="23"/>
                    </a:lnTo>
                    <a:lnTo>
                      <a:pt x="144" y="23"/>
                    </a:lnTo>
                    <a:lnTo>
                      <a:pt x="149" y="25"/>
                    </a:lnTo>
                    <a:lnTo>
                      <a:pt x="155" y="26"/>
                    </a:lnTo>
                    <a:lnTo>
                      <a:pt x="163" y="30"/>
                    </a:lnTo>
                    <a:lnTo>
                      <a:pt x="169" y="33"/>
                    </a:lnTo>
                    <a:lnTo>
                      <a:pt x="183" y="33"/>
                    </a:lnTo>
                    <a:lnTo>
                      <a:pt x="183" y="33"/>
                    </a:lnTo>
                    <a:lnTo>
                      <a:pt x="186" y="33"/>
                    </a:lnTo>
                    <a:lnTo>
                      <a:pt x="189" y="31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0" y="28"/>
                    </a:lnTo>
                    <a:lnTo>
                      <a:pt x="208" y="25"/>
                    </a:lnTo>
                    <a:lnTo>
                      <a:pt x="220" y="22"/>
                    </a:lnTo>
                    <a:lnTo>
                      <a:pt x="233" y="17"/>
                    </a:lnTo>
                    <a:lnTo>
                      <a:pt x="243" y="11"/>
                    </a:lnTo>
                    <a:lnTo>
                      <a:pt x="246" y="8"/>
                    </a:lnTo>
                    <a:lnTo>
                      <a:pt x="251" y="6"/>
                    </a:lnTo>
                    <a:lnTo>
                      <a:pt x="253" y="8"/>
                    </a:lnTo>
                    <a:lnTo>
                      <a:pt x="254" y="9"/>
                    </a:lnTo>
                    <a:lnTo>
                      <a:pt x="253" y="12"/>
                    </a:lnTo>
                    <a:lnTo>
                      <a:pt x="251" y="17"/>
                    </a:lnTo>
                    <a:lnTo>
                      <a:pt x="251" y="20"/>
                    </a:lnTo>
                    <a:lnTo>
                      <a:pt x="251" y="22"/>
                    </a:lnTo>
                    <a:lnTo>
                      <a:pt x="251" y="23"/>
                    </a:lnTo>
                    <a:lnTo>
                      <a:pt x="251" y="23"/>
                    </a:lnTo>
                    <a:lnTo>
                      <a:pt x="253" y="23"/>
                    </a:lnTo>
                    <a:lnTo>
                      <a:pt x="254" y="22"/>
                    </a:lnTo>
                    <a:lnTo>
                      <a:pt x="256" y="23"/>
                    </a:lnTo>
                    <a:lnTo>
                      <a:pt x="259" y="23"/>
                    </a:lnTo>
                    <a:lnTo>
                      <a:pt x="262" y="26"/>
                    </a:lnTo>
                    <a:lnTo>
                      <a:pt x="263" y="30"/>
                    </a:lnTo>
                    <a:lnTo>
                      <a:pt x="267" y="33"/>
                    </a:lnTo>
                    <a:lnTo>
                      <a:pt x="268" y="36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9"/>
                    </a:lnTo>
                    <a:lnTo>
                      <a:pt x="271" y="40"/>
                    </a:lnTo>
                    <a:lnTo>
                      <a:pt x="274" y="42"/>
                    </a:lnTo>
                    <a:lnTo>
                      <a:pt x="276" y="50"/>
                    </a:lnTo>
                    <a:lnTo>
                      <a:pt x="274" y="56"/>
                    </a:lnTo>
                    <a:lnTo>
                      <a:pt x="271" y="60"/>
                    </a:lnTo>
                    <a:lnTo>
                      <a:pt x="268" y="65"/>
                    </a:lnTo>
                    <a:lnTo>
                      <a:pt x="268" y="71"/>
                    </a:lnTo>
                    <a:lnTo>
                      <a:pt x="270" y="74"/>
                    </a:lnTo>
                    <a:lnTo>
                      <a:pt x="270" y="76"/>
                    </a:lnTo>
                    <a:lnTo>
                      <a:pt x="270" y="76"/>
                    </a:lnTo>
                    <a:lnTo>
                      <a:pt x="270" y="76"/>
                    </a:lnTo>
                    <a:lnTo>
                      <a:pt x="270" y="78"/>
                    </a:lnTo>
                    <a:lnTo>
                      <a:pt x="268" y="79"/>
                    </a:lnTo>
                    <a:lnTo>
                      <a:pt x="268" y="82"/>
                    </a:lnTo>
                    <a:lnTo>
                      <a:pt x="268" y="87"/>
                    </a:lnTo>
                    <a:lnTo>
                      <a:pt x="268" y="96"/>
                    </a:lnTo>
                    <a:lnTo>
                      <a:pt x="271" y="104"/>
                    </a:lnTo>
                    <a:lnTo>
                      <a:pt x="276" y="115"/>
                    </a:lnTo>
                    <a:lnTo>
                      <a:pt x="284" y="129"/>
                    </a:lnTo>
                    <a:lnTo>
                      <a:pt x="285" y="133"/>
                    </a:lnTo>
                    <a:lnTo>
                      <a:pt x="287" y="136"/>
                    </a:lnTo>
                    <a:lnTo>
                      <a:pt x="288" y="138"/>
                    </a:lnTo>
                    <a:lnTo>
                      <a:pt x="288" y="138"/>
                    </a:lnTo>
                    <a:lnTo>
                      <a:pt x="288" y="138"/>
                    </a:lnTo>
                    <a:lnTo>
                      <a:pt x="287" y="136"/>
                    </a:lnTo>
                    <a:lnTo>
                      <a:pt x="285" y="135"/>
                    </a:lnTo>
                    <a:lnTo>
                      <a:pt x="284" y="133"/>
                    </a:lnTo>
                    <a:lnTo>
                      <a:pt x="282" y="132"/>
                    </a:lnTo>
                    <a:lnTo>
                      <a:pt x="281" y="130"/>
                    </a:lnTo>
                    <a:lnTo>
                      <a:pt x="279" y="129"/>
                    </a:lnTo>
                    <a:lnTo>
                      <a:pt x="277" y="129"/>
                    </a:lnTo>
                    <a:lnTo>
                      <a:pt x="273" y="129"/>
                    </a:lnTo>
                    <a:lnTo>
                      <a:pt x="268" y="129"/>
                    </a:lnTo>
                    <a:lnTo>
                      <a:pt x="263" y="130"/>
                    </a:lnTo>
                    <a:lnTo>
                      <a:pt x="259" y="132"/>
                    </a:lnTo>
                    <a:lnTo>
                      <a:pt x="253" y="135"/>
                    </a:lnTo>
                    <a:lnTo>
                      <a:pt x="243" y="138"/>
                    </a:lnTo>
                    <a:lnTo>
                      <a:pt x="231" y="141"/>
                    </a:lnTo>
                    <a:lnTo>
                      <a:pt x="211" y="144"/>
                    </a:lnTo>
                    <a:lnTo>
                      <a:pt x="198" y="144"/>
                    </a:lnTo>
                    <a:lnTo>
                      <a:pt x="192" y="144"/>
                    </a:lnTo>
                    <a:lnTo>
                      <a:pt x="191" y="144"/>
                    </a:lnTo>
                    <a:lnTo>
                      <a:pt x="189" y="143"/>
                    </a:lnTo>
                    <a:lnTo>
                      <a:pt x="188" y="141"/>
                    </a:lnTo>
                    <a:lnTo>
                      <a:pt x="183" y="138"/>
                    </a:lnTo>
                    <a:lnTo>
                      <a:pt x="178" y="136"/>
                    </a:lnTo>
                    <a:lnTo>
                      <a:pt x="175" y="135"/>
                    </a:lnTo>
                    <a:lnTo>
                      <a:pt x="172" y="133"/>
                    </a:lnTo>
                    <a:lnTo>
                      <a:pt x="171" y="133"/>
                    </a:lnTo>
                    <a:lnTo>
                      <a:pt x="169" y="133"/>
                    </a:lnTo>
                    <a:lnTo>
                      <a:pt x="168" y="133"/>
                    </a:lnTo>
                    <a:lnTo>
                      <a:pt x="163" y="133"/>
                    </a:lnTo>
                    <a:lnTo>
                      <a:pt x="158" y="133"/>
                    </a:lnTo>
                    <a:lnTo>
                      <a:pt x="152" y="133"/>
                    </a:lnTo>
                    <a:lnTo>
                      <a:pt x="149" y="135"/>
                    </a:lnTo>
                    <a:lnTo>
                      <a:pt x="146" y="135"/>
                    </a:lnTo>
                    <a:lnTo>
                      <a:pt x="144" y="136"/>
                    </a:lnTo>
                    <a:lnTo>
                      <a:pt x="144" y="138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41" y="146"/>
                    </a:lnTo>
                    <a:lnTo>
                      <a:pt x="138" y="149"/>
                    </a:lnTo>
                    <a:lnTo>
                      <a:pt x="137" y="150"/>
                    </a:lnTo>
                    <a:lnTo>
                      <a:pt x="133" y="152"/>
                    </a:lnTo>
                    <a:lnTo>
                      <a:pt x="132" y="153"/>
                    </a:lnTo>
                    <a:lnTo>
                      <a:pt x="129" y="155"/>
                    </a:lnTo>
                    <a:lnTo>
                      <a:pt x="124" y="156"/>
                    </a:lnTo>
                    <a:lnTo>
                      <a:pt x="118" y="161"/>
                    </a:lnTo>
                    <a:lnTo>
                      <a:pt x="109" y="166"/>
                    </a:lnTo>
                    <a:lnTo>
                      <a:pt x="103" y="169"/>
                    </a:lnTo>
                    <a:lnTo>
                      <a:pt x="95" y="172"/>
                    </a:lnTo>
                    <a:lnTo>
                      <a:pt x="82" y="178"/>
                    </a:lnTo>
                    <a:lnTo>
                      <a:pt x="73" y="181"/>
                    </a:lnTo>
                    <a:lnTo>
                      <a:pt x="68" y="184"/>
                    </a:lnTo>
                    <a:lnTo>
                      <a:pt x="64" y="186"/>
                    </a:lnTo>
                    <a:lnTo>
                      <a:pt x="58" y="189"/>
                    </a:lnTo>
                    <a:lnTo>
                      <a:pt x="48" y="194"/>
                    </a:lnTo>
                    <a:lnTo>
                      <a:pt x="47" y="180"/>
                    </a:lnTo>
                    <a:lnTo>
                      <a:pt x="45" y="170"/>
                    </a:lnTo>
                    <a:lnTo>
                      <a:pt x="45" y="164"/>
                    </a:lnTo>
                    <a:lnTo>
                      <a:pt x="44" y="156"/>
                    </a:lnTo>
                    <a:lnTo>
                      <a:pt x="41" y="146"/>
                    </a:lnTo>
                    <a:lnTo>
                      <a:pt x="34" y="132"/>
                    </a:lnTo>
                    <a:lnTo>
                      <a:pt x="30" y="121"/>
                    </a:lnTo>
                    <a:lnTo>
                      <a:pt x="25" y="108"/>
                    </a:lnTo>
                    <a:lnTo>
                      <a:pt x="17" y="95"/>
                    </a:lnTo>
                    <a:lnTo>
                      <a:pt x="11" y="82"/>
                    </a:lnTo>
                    <a:lnTo>
                      <a:pt x="7" y="74"/>
                    </a:lnTo>
                    <a:lnTo>
                      <a:pt x="5" y="68"/>
                    </a:lnTo>
                    <a:lnTo>
                      <a:pt x="3" y="62"/>
                    </a:lnTo>
                    <a:lnTo>
                      <a:pt x="2" y="54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7" y="14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4" y="9"/>
                    </a:lnTo>
                    <a:lnTo>
                      <a:pt x="17" y="5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00" name="Rectangle 120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Freeform 121"/>
            <p:cNvSpPr>
              <a:spLocks noEditPoints="1"/>
            </p:cNvSpPr>
            <p:nvPr/>
          </p:nvSpPr>
          <p:spPr bwMode="auto">
            <a:xfrm>
              <a:off x="3885570" y="57357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ectangle 122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ectangle 124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Rectangle 125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3466561" y="4718646"/>
              <a:ext cx="1618845" cy="1354011"/>
              <a:chOff x="4900795" y="4538991"/>
              <a:chExt cx="1618845" cy="1354011"/>
            </a:xfrm>
            <a:grpFill/>
          </p:grpSpPr>
          <p:sp>
            <p:nvSpPr>
              <p:cNvPr id="303" name="Freeform 123"/>
              <p:cNvSpPr>
                <a:spLocks/>
              </p:cNvSpPr>
              <p:nvPr/>
            </p:nvSpPr>
            <p:spPr bwMode="auto">
              <a:xfrm>
                <a:off x="5301154" y="5108446"/>
                <a:ext cx="668924" cy="523452"/>
              </a:xfrm>
              <a:custGeom>
                <a:avLst/>
                <a:gdLst>
                  <a:gd name="T0" fmla="*/ 435 w 538"/>
                  <a:gd name="T1" fmla="*/ 18 h 421"/>
                  <a:gd name="T2" fmla="*/ 456 w 538"/>
                  <a:gd name="T3" fmla="*/ 25 h 421"/>
                  <a:gd name="T4" fmla="*/ 459 w 538"/>
                  <a:gd name="T5" fmla="*/ 23 h 421"/>
                  <a:gd name="T6" fmla="*/ 486 w 538"/>
                  <a:gd name="T7" fmla="*/ 23 h 421"/>
                  <a:gd name="T8" fmla="*/ 498 w 538"/>
                  <a:gd name="T9" fmla="*/ 54 h 421"/>
                  <a:gd name="T10" fmla="*/ 504 w 538"/>
                  <a:gd name="T11" fmla="*/ 122 h 421"/>
                  <a:gd name="T12" fmla="*/ 524 w 538"/>
                  <a:gd name="T13" fmla="*/ 150 h 421"/>
                  <a:gd name="T14" fmla="*/ 529 w 538"/>
                  <a:gd name="T15" fmla="*/ 179 h 421"/>
                  <a:gd name="T16" fmla="*/ 538 w 538"/>
                  <a:gd name="T17" fmla="*/ 186 h 421"/>
                  <a:gd name="T18" fmla="*/ 532 w 538"/>
                  <a:gd name="T19" fmla="*/ 192 h 421"/>
                  <a:gd name="T20" fmla="*/ 521 w 538"/>
                  <a:gd name="T21" fmla="*/ 240 h 421"/>
                  <a:gd name="T22" fmla="*/ 467 w 538"/>
                  <a:gd name="T23" fmla="*/ 291 h 421"/>
                  <a:gd name="T24" fmla="*/ 430 w 538"/>
                  <a:gd name="T25" fmla="*/ 311 h 421"/>
                  <a:gd name="T26" fmla="*/ 367 w 538"/>
                  <a:gd name="T27" fmla="*/ 308 h 421"/>
                  <a:gd name="T28" fmla="*/ 362 w 538"/>
                  <a:gd name="T29" fmla="*/ 317 h 421"/>
                  <a:gd name="T30" fmla="*/ 357 w 538"/>
                  <a:gd name="T31" fmla="*/ 323 h 421"/>
                  <a:gd name="T32" fmla="*/ 312 w 538"/>
                  <a:gd name="T33" fmla="*/ 328 h 421"/>
                  <a:gd name="T34" fmla="*/ 289 w 538"/>
                  <a:gd name="T35" fmla="*/ 331 h 421"/>
                  <a:gd name="T36" fmla="*/ 271 w 538"/>
                  <a:gd name="T37" fmla="*/ 339 h 421"/>
                  <a:gd name="T38" fmla="*/ 223 w 538"/>
                  <a:gd name="T39" fmla="*/ 351 h 421"/>
                  <a:gd name="T40" fmla="*/ 193 w 538"/>
                  <a:gd name="T41" fmla="*/ 351 h 421"/>
                  <a:gd name="T42" fmla="*/ 168 w 538"/>
                  <a:gd name="T43" fmla="*/ 410 h 421"/>
                  <a:gd name="T44" fmla="*/ 173 w 538"/>
                  <a:gd name="T45" fmla="*/ 407 h 421"/>
                  <a:gd name="T46" fmla="*/ 176 w 538"/>
                  <a:gd name="T47" fmla="*/ 412 h 421"/>
                  <a:gd name="T48" fmla="*/ 159 w 538"/>
                  <a:gd name="T49" fmla="*/ 418 h 421"/>
                  <a:gd name="T50" fmla="*/ 155 w 538"/>
                  <a:gd name="T51" fmla="*/ 415 h 421"/>
                  <a:gd name="T52" fmla="*/ 134 w 538"/>
                  <a:gd name="T53" fmla="*/ 399 h 421"/>
                  <a:gd name="T54" fmla="*/ 116 w 538"/>
                  <a:gd name="T55" fmla="*/ 393 h 421"/>
                  <a:gd name="T56" fmla="*/ 71 w 538"/>
                  <a:gd name="T57" fmla="*/ 371 h 421"/>
                  <a:gd name="T58" fmla="*/ 45 w 538"/>
                  <a:gd name="T59" fmla="*/ 345 h 421"/>
                  <a:gd name="T60" fmla="*/ 17 w 538"/>
                  <a:gd name="T61" fmla="*/ 326 h 421"/>
                  <a:gd name="T62" fmla="*/ 7 w 538"/>
                  <a:gd name="T63" fmla="*/ 316 h 421"/>
                  <a:gd name="T64" fmla="*/ 12 w 538"/>
                  <a:gd name="T65" fmla="*/ 320 h 421"/>
                  <a:gd name="T66" fmla="*/ 14 w 538"/>
                  <a:gd name="T67" fmla="*/ 316 h 421"/>
                  <a:gd name="T68" fmla="*/ 7 w 538"/>
                  <a:gd name="T69" fmla="*/ 302 h 421"/>
                  <a:gd name="T70" fmla="*/ 0 w 538"/>
                  <a:gd name="T71" fmla="*/ 258 h 421"/>
                  <a:gd name="T72" fmla="*/ 12 w 538"/>
                  <a:gd name="T73" fmla="*/ 207 h 421"/>
                  <a:gd name="T74" fmla="*/ 35 w 538"/>
                  <a:gd name="T75" fmla="*/ 159 h 421"/>
                  <a:gd name="T76" fmla="*/ 77 w 538"/>
                  <a:gd name="T77" fmla="*/ 130 h 421"/>
                  <a:gd name="T78" fmla="*/ 91 w 538"/>
                  <a:gd name="T79" fmla="*/ 124 h 421"/>
                  <a:gd name="T80" fmla="*/ 124 w 538"/>
                  <a:gd name="T81" fmla="*/ 130 h 421"/>
                  <a:gd name="T82" fmla="*/ 155 w 538"/>
                  <a:gd name="T83" fmla="*/ 136 h 421"/>
                  <a:gd name="T84" fmla="*/ 150 w 538"/>
                  <a:gd name="T85" fmla="*/ 131 h 421"/>
                  <a:gd name="T86" fmla="*/ 168 w 538"/>
                  <a:gd name="T87" fmla="*/ 121 h 421"/>
                  <a:gd name="T88" fmla="*/ 179 w 538"/>
                  <a:gd name="T89" fmla="*/ 102 h 421"/>
                  <a:gd name="T90" fmla="*/ 167 w 538"/>
                  <a:gd name="T91" fmla="*/ 94 h 421"/>
                  <a:gd name="T92" fmla="*/ 190 w 538"/>
                  <a:gd name="T93" fmla="*/ 91 h 421"/>
                  <a:gd name="T94" fmla="*/ 241 w 538"/>
                  <a:gd name="T95" fmla="*/ 62 h 421"/>
                  <a:gd name="T96" fmla="*/ 272 w 538"/>
                  <a:gd name="T97" fmla="*/ 31 h 421"/>
                  <a:gd name="T98" fmla="*/ 281 w 538"/>
                  <a:gd name="T99" fmla="*/ 26 h 421"/>
                  <a:gd name="T100" fmla="*/ 320 w 538"/>
                  <a:gd name="T101" fmla="*/ 43 h 421"/>
                  <a:gd name="T102" fmla="*/ 351 w 538"/>
                  <a:gd name="T103" fmla="*/ 40 h 421"/>
                  <a:gd name="T104" fmla="*/ 376 w 538"/>
                  <a:gd name="T105" fmla="*/ 12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8" h="421">
                    <a:moveTo>
                      <a:pt x="411" y="0"/>
                    </a:moveTo>
                    <a:lnTo>
                      <a:pt x="419" y="3"/>
                    </a:lnTo>
                    <a:lnTo>
                      <a:pt x="424" y="8"/>
                    </a:lnTo>
                    <a:lnTo>
                      <a:pt x="427" y="14"/>
                    </a:lnTo>
                    <a:lnTo>
                      <a:pt x="435" y="18"/>
                    </a:lnTo>
                    <a:lnTo>
                      <a:pt x="444" y="23"/>
                    </a:lnTo>
                    <a:lnTo>
                      <a:pt x="450" y="25"/>
                    </a:lnTo>
                    <a:lnTo>
                      <a:pt x="453" y="25"/>
                    </a:lnTo>
                    <a:lnTo>
                      <a:pt x="455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8" y="23"/>
                    </a:lnTo>
                    <a:lnTo>
                      <a:pt x="459" y="23"/>
                    </a:lnTo>
                    <a:lnTo>
                      <a:pt x="463" y="23"/>
                    </a:lnTo>
                    <a:lnTo>
                      <a:pt x="467" y="23"/>
                    </a:lnTo>
                    <a:lnTo>
                      <a:pt x="475" y="23"/>
                    </a:lnTo>
                    <a:lnTo>
                      <a:pt x="481" y="23"/>
                    </a:lnTo>
                    <a:lnTo>
                      <a:pt x="486" y="23"/>
                    </a:lnTo>
                    <a:lnTo>
                      <a:pt x="489" y="26"/>
                    </a:lnTo>
                    <a:lnTo>
                      <a:pt x="490" y="31"/>
                    </a:lnTo>
                    <a:lnTo>
                      <a:pt x="493" y="39"/>
                    </a:lnTo>
                    <a:lnTo>
                      <a:pt x="497" y="46"/>
                    </a:lnTo>
                    <a:lnTo>
                      <a:pt x="498" y="54"/>
                    </a:lnTo>
                    <a:lnTo>
                      <a:pt x="498" y="68"/>
                    </a:lnTo>
                    <a:lnTo>
                      <a:pt x="498" y="91"/>
                    </a:lnTo>
                    <a:lnTo>
                      <a:pt x="498" y="107"/>
                    </a:lnTo>
                    <a:lnTo>
                      <a:pt x="500" y="116"/>
                    </a:lnTo>
                    <a:lnTo>
                      <a:pt x="504" y="122"/>
                    </a:lnTo>
                    <a:lnTo>
                      <a:pt x="512" y="130"/>
                    </a:lnTo>
                    <a:lnTo>
                      <a:pt x="518" y="139"/>
                    </a:lnTo>
                    <a:lnTo>
                      <a:pt x="523" y="144"/>
                    </a:lnTo>
                    <a:lnTo>
                      <a:pt x="526" y="147"/>
                    </a:lnTo>
                    <a:lnTo>
                      <a:pt x="524" y="150"/>
                    </a:lnTo>
                    <a:lnTo>
                      <a:pt x="520" y="156"/>
                    </a:lnTo>
                    <a:lnTo>
                      <a:pt x="518" y="164"/>
                    </a:lnTo>
                    <a:lnTo>
                      <a:pt x="518" y="172"/>
                    </a:lnTo>
                    <a:lnTo>
                      <a:pt x="523" y="178"/>
                    </a:lnTo>
                    <a:lnTo>
                      <a:pt x="529" y="179"/>
                    </a:lnTo>
                    <a:lnTo>
                      <a:pt x="532" y="182"/>
                    </a:lnTo>
                    <a:lnTo>
                      <a:pt x="535" y="184"/>
                    </a:lnTo>
                    <a:lnTo>
                      <a:pt x="537" y="184"/>
                    </a:lnTo>
                    <a:lnTo>
                      <a:pt x="538" y="184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537" y="187"/>
                    </a:lnTo>
                    <a:lnTo>
                      <a:pt x="535" y="189"/>
                    </a:lnTo>
                    <a:lnTo>
                      <a:pt x="532" y="192"/>
                    </a:lnTo>
                    <a:lnTo>
                      <a:pt x="526" y="203"/>
                    </a:lnTo>
                    <a:lnTo>
                      <a:pt x="520" y="212"/>
                    </a:lnTo>
                    <a:lnTo>
                      <a:pt x="518" y="220"/>
                    </a:lnTo>
                    <a:lnTo>
                      <a:pt x="520" y="230"/>
                    </a:lnTo>
                    <a:lnTo>
                      <a:pt x="521" y="240"/>
                    </a:lnTo>
                    <a:lnTo>
                      <a:pt x="523" y="254"/>
                    </a:lnTo>
                    <a:lnTo>
                      <a:pt x="523" y="286"/>
                    </a:lnTo>
                    <a:lnTo>
                      <a:pt x="500" y="288"/>
                    </a:lnTo>
                    <a:lnTo>
                      <a:pt x="481" y="289"/>
                    </a:lnTo>
                    <a:lnTo>
                      <a:pt x="467" y="291"/>
                    </a:lnTo>
                    <a:lnTo>
                      <a:pt x="455" y="292"/>
                    </a:lnTo>
                    <a:lnTo>
                      <a:pt x="444" y="299"/>
                    </a:lnTo>
                    <a:lnTo>
                      <a:pt x="438" y="305"/>
                    </a:lnTo>
                    <a:lnTo>
                      <a:pt x="433" y="309"/>
                    </a:lnTo>
                    <a:lnTo>
                      <a:pt x="430" y="311"/>
                    </a:lnTo>
                    <a:lnTo>
                      <a:pt x="424" y="311"/>
                    </a:lnTo>
                    <a:lnTo>
                      <a:pt x="411" y="311"/>
                    </a:lnTo>
                    <a:lnTo>
                      <a:pt x="393" y="311"/>
                    </a:lnTo>
                    <a:lnTo>
                      <a:pt x="377" y="308"/>
                    </a:lnTo>
                    <a:lnTo>
                      <a:pt x="367" y="308"/>
                    </a:lnTo>
                    <a:lnTo>
                      <a:pt x="362" y="311"/>
                    </a:lnTo>
                    <a:lnTo>
                      <a:pt x="360" y="314"/>
                    </a:lnTo>
                    <a:lnTo>
                      <a:pt x="360" y="316"/>
                    </a:lnTo>
                    <a:lnTo>
                      <a:pt x="360" y="316"/>
                    </a:lnTo>
                    <a:lnTo>
                      <a:pt x="362" y="317"/>
                    </a:lnTo>
                    <a:lnTo>
                      <a:pt x="363" y="319"/>
                    </a:lnTo>
                    <a:lnTo>
                      <a:pt x="363" y="320"/>
                    </a:lnTo>
                    <a:lnTo>
                      <a:pt x="362" y="320"/>
                    </a:lnTo>
                    <a:lnTo>
                      <a:pt x="360" y="322"/>
                    </a:lnTo>
                    <a:lnTo>
                      <a:pt x="357" y="323"/>
                    </a:lnTo>
                    <a:lnTo>
                      <a:pt x="353" y="325"/>
                    </a:lnTo>
                    <a:lnTo>
                      <a:pt x="346" y="326"/>
                    </a:lnTo>
                    <a:lnTo>
                      <a:pt x="331" y="330"/>
                    </a:lnTo>
                    <a:lnTo>
                      <a:pt x="320" y="330"/>
                    </a:lnTo>
                    <a:lnTo>
                      <a:pt x="312" y="328"/>
                    </a:lnTo>
                    <a:lnTo>
                      <a:pt x="308" y="326"/>
                    </a:lnTo>
                    <a:lnTo>
                      <a:pt x="303" y="326"/>
                    </a:lnTo>
                    <a:lnTo>
                      <a:pt x="298" y="328"/>
                    </a:lnTo>
                    <a:lnTo>
                      <a:pt x="294" y="330"/>
                    </a:lnTo>
                    <a:lnTo>
                      <a:pt x="289" y="331"/>
                    </a:lnTo>
                    <a:lnTo>
                      <a:pt x="286" y="331"/>
                    </a:lnTo>
                    <a:lnTo>
                      <a:pt x="285" y="331"/>
                    </a:lnTo>
                    <a:lnTo>
                      <a:pt x="275" y="336"/>
                    </a:lnTo>
                    <a:lnTo>
                      <a:pt x="272" y="337"/>
                    </a:lnTo>
                    <a:lnTo>
                      <a:pt x="271" y="339"/>
                    </a:lnTo>
                    <a:lnTo>
                      <a:pt x="271" y="339"/>
                    </a:lnTo>
                    <a:lnTo>
                      <a:pt x="268" y="340"/>
                    </a:lnTo>
                    <a:lnTo>
                      <a:pt x="257" y="342"/>
                    </a:lnTo>
                    <a:lnTo>
                      <a:pt x="235" y="347"/>
                    </a:lnTo>
                    <a:lnTo>
                      <a:pt x="223" y="351"/>
                    </a:lnTo>
                    <a:lnTo>
                      <a:pt x="220" y="351"/>
                    </a:lnTo>
                    <a:lnTo>
                      <a:pt x="216" y="351"/>
                    </a:lnTo>
                    <a:lnTo>
                      <a:pt x="209" y="350"/>
                    </a:lnTo>
                    <a:lnTo>
                      <a:pt x="201" y="350"/>
                    </a:lnTo>
                    <a:lnTo>
                      <a:pt x="193" y="351"/>
                    </a:lnTo>
                    <a:lnTo>
                      <a:pt x="189" y="357"/>
                    </a:lnTo>
                    <a:lnTo>
                      <a:pt x="185" y="370"/>
                    </a:lnTo>
                    <a:lnTo>
                      <a:pt x="182" y="379"/>
                    </a:lnTo>
                    <a:lnTo>
                      <a:pt x="181" y="382"/>
                    </a:lnTo>
                    <a:lnTo>
                      <a:pt x="168" y="410"/>
                    </a:lnTo>
                    <a:lnTo>
                      <a:pt x="168" y="410"/>
                    </a:lnTo>
                    <a:lnTo>
                      <a:pt x="170" y="410"/>
                    </a:lnTo>
                    <a:lnTo>
                      <a:pt x="172" y="408"/>
                    </a:lnTo>
                    <a:lnTo>
                      <a:pt x="172" y="408"/>
                    </a:lnTo>
                    <a:lnTo>
                      <a:pt x="173" y="407"/>
                    </a:lnTo>
                    <a:lnTo>
                      <a:pt x="175" y="407"/>
                    </a:lnTo>
                    <a:lnTo>
                      <a:pt x="176" y="407"/>
                    </a:lnTo>
                    <a:lnTo>
                      <a:pt x="176" y="407"/>
                    </a:lnTo>
                    <a:lnTo>
                      <a:pt x="176" y="408"/>
                    </a:lnTo>
                    <a:lnTo>
                      <a:pt x="176" y="412"/>
                    </a:lnTo>
                    <a:lnTo>
                      <a:pt x="175" y="415"/>
                    </a:lnTo>
                    <a:lnTo>
                      <a:pt x="172" y="421"/>
                    </a:lnTo>
                    <a:lnTo>
                      <a:pt x="165" y="419"/>
                    </a:lnTo>
                    <a:lnTo>
                      <a:pt x="162" y="418"/>
                    </a:lnTo>
                    <a:lnTo>
                      <a:pt x="159" y="418"/>
                    </a:lnTo>
                    <a:lnTo>
                      <a:pt x="158" y="418"/>
                    </a:lnTo>
                    <a:lnTo>
                      <a:pt x="158" y="418"/>
                    </a:lnTo>
                    <a:lnTo>
                      <a:pt x="156" y="416"/>
                    </a:lnTo>
                    <a:lnTo>
                      <a:pt x="156" y="416"/>
                    </a:lnTo>
                    <a:lnTo>
                      <a:pt x="155" y="415"/>
                    </a:lnTo>
                    <a:lnTo>
                      <a:pt x="151" y="413"/>
                    </a:lnTo>
                    <a:lnTo>
                      <a:pt x="147" y="410"/>
                    </a:lnTo>
                    <a:lnTo>
                      <a:pt x="142" y="405"/>
                    </a:lnTo>
                    <a:lnTo>
                      <a:pt x="137" y="402"/>
                    </a:lnTo>
                    <a:lnTo>
                      <a:pt x="134" y="399"/>
                    </a:lnTo>
                    <a:lnTo>
                      <a:pt x="131" y="398"/>
                    </a:lnTo>
                    <a:lnTo>
                      <a:pt x="130" y="396"/>
                    </a:lnTo>
                    <a:lnTo>
                      <a:pt x="128" y="395"/>
                    </a:lnTo>
                    <a:lnTo>
                      <a:pt x="125" y="395"/>
                    </a:lnTo>
                    <a:lnTo>
                      <a:pt x="116" y="393"/>
                    </a:lnTo>
                    <a:lnTo>
                      <a:pt x="107" y="390"/>
                    </a:lnTo>
                    <a:lnTo>
                      <a:pt x="100" y="385"/>
                    </a:lnTo>
                    <a:lnTo>
                      <a:pt x="94" y="381"/>
                    </a:lnTo>
                    <a:lnTo>
                      <a:pt x="83" y="376"/>
                    </a:lnTo>
                    <a:lnTo>
                      <a:pt x="71" y="371"/>
                    </a:lnTo>
                    <a:lnTo>
                      <a:pt x="59" y="365"/>
                    </a:lnTo>
                    <a:lnTo>
                      <a:pt x="49" y="354"/>
                    </a:lnTo>
                    <a:lnTo>
                      <a:pt x="48" y="351"/>
                    </a:lnTo>
                    <a:lnTo>
                      <a:pt x="46" y="348"/>
                    </a:lnTo>
                    <a:lnTo>
                      <a:pt x="45" y="345"/>
                    </a:lnTo>
                    <a:lnTo>
                      <a:pt x="42" y="343"/>
                    </a:lnTo>
                    <a:lnTo>
                      <a:pt x="37" y="342"/>
                    </a:lnTo>
                    <a:lnTo>
                      <a:pt x="32" y="339"/>
                    </a:lnTo>
                    <a:lnTo>
                      <a:pt x="26" y="334"/>
                    </a:lnTo>
                    <a:lnTo>
                      <a:pt x="17" y="326"/>
                    </a:lnTo>
                    <a:lnTo>
                      <a:pt x="12" y="322"/>
                    </a:lnTo>
                    <a:lnTo>
                      <a:pt x="9" y="319"/>
                    </a:lnTo>
                    <a:lnTo>
                      <a:pt x="7" y="317"/>
                    </a:lnTo>
                    <a:lnTo>
                      <a:pt x="7" y="317"/>
                    </a:lnTo>
                    <a:lnTo>
                      <a:pt x="7" y="316"/>
                    </a:lnTo>
                    <a:lnTo>
                      <a:pt x="7" y="317"/>
                    </a:lnTo>
                    <a:lnTo>
                      <a:pt x="7" y="317"/>
                    </a:lnTo>
                    <a:lnTo>
                      <a:pt x="9" y="319"/>
                    </a:lnTo>
                    <a:lnTo>
                      <a:pt x="11" y="319"/>
                    </a:lnTo>
                    <a:lnTo>
                      <a:pt x="12" y="320"/>
                    </a:lnTo>
                    <a:lnTo>
                      <a:pt x="14" y="320"/>
                    </a:lnTo>
                    <a:lnTo>
                      <a:pt x="14" y="320"/>
                    </a:lnTo>
                    <a:lnTo>
                      <a:pt x="15" y="320"/>
                    </a:lnTo>
                    <a:lnTo>
                      <a:pt x="14" y="319"/>
                    </a:lnTo>
                    <a:lnTo>
                      <a:pt x="14" y="316"/>
                    </a:lnTo>
                    <a:lnTo>
                      <a:pt x="11" y="311"/>
                    </a:lnTo>
                    <a:lnTo>
                      <a:pt x="9" y="308"/>
                    </a:lnTo>
                    <a:lnTo>
                      <a:pt x="7" y="305"/>
                    </a:lnTo>
                    <a:lnTo>
                      <a:pt x="7" y="302"/>
                    </a:lnTo>
                    <a:lnTo>
                      <a:pt x="7" y="302"/>
                    </a:lnTo>
                    <a:lnTo>
                      <a:pt x="6" y="299"/>
                    </a:lnTo>
                    <a:lnTo>
                      <a:pt x="4" y="289"/>
                    </a:lnTo>
                    <a:lnTo>
                      <a:pt x="1" y="278"/>
                    </a:lnTo>
                    <a:lnTo>
                      <a:pt x="0" y="268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0" y="235"/>
                    </a:lnTo>
                    <a:lnTo>
                      <a:pt x="4" y="229"/>
                    </a:lnTo>
                    <a:lnTo>
                      <a:pt x="7" y="220"/>
                    </a:lnTo>
                    <a:lnTo>
                      <a:pt x="12" y="207"/>
                    </a:lnTo>
                    <a:lnTo>
                      <a:pt x="17" y="193"/>
                    </a:lnTo>
                    <a:lnTo>
                      <a:pt x="21" y="184"/>
                    </a:lnTo>
                    <a:lnTo>
                      <a:pt x="24" y="170"/>
                    </a:lnTo>
                    <a:lnTo>
                      <a:pt x="29" y="162"/>
                    </a:lnTo>
                    <a:lnTo>
                      <a:pt x="35" y="159"/>
                    </a:lnTo>
                    <a:lnTo>
                      <a:pt x="43" y="159"/>
                    </a:lnTo>
                    <a:lnTo>
                      <a:pt x="49" y="161"/>
                    </a:lnTo>
                    <a:lnTo>
                      <a:pt x="52" y="162"/>
                    </a:lnTo>
                    <a:lnTo>
                      <a:pt x="60" y="144"/>
                    </a:lnTo>
                    <a:lnTo>
                      <a:pt x="77" y="130"/>
                    </a:lnTo>
                    <a:lnTo>
                      <a:pt x="79" y="128"/>
                    </a:lnTo>
                    <a:lnTo>
                      <a:pt x="80" y="128"/>
                    </a:lnTo>
                    <a:lnTo>
                      <a:pt x="83" y="127"/>
                    </a:lnTo>
                    <a:lnTo>
                      <a:pt x="88" y="125"/>
                    </a:lnTo>
                    <a:lnTo>
                      <a:pt x="91" y="124"/>
                    </a:lnTo>
                    <a:lnTo>
                      <a:pt x="96" y="122"/>
                    </a:lnTo>
                    <a:lnTo>
                      <a:pt x="100" y="122"/>
                    </a:lnTo>
                    <a:lnTo>
                      <a:pt x="107" y="122"/>
                    </a:lnTo>
                    <a:lnTo>
                      <a:pt x="114" y="127"/>
                    </a:lnTo>
                    <a:lnTo>
                      <a:pt x="124" y="130"/>
                    </a:lnTo>
                    <a:lnTo>
                      <a:pt x="141" y="134"/>
                    </a:lnTo>
                    <a:lnTo>
                      <a:pt x="147" y="136"/>
                    </a:lnTo>
                    <a:lnTo>
                      <a:pt x="151" y="136"/>
                    </a:lnTo>
                    <a:lnTo>
                      <a:pt x="153" y="136"/>
                    </a:lnTo>
                    <a:lnTo>
                      <a:pt x="155" y="136"/>
                    </a:lnTo>
                    <a:lnTo>
                      <a:pt x="153" y="136"/>
                    </a:lnTo>
                    <a:lnTo>
                      <a:pt x="153" y="134"/>
                    </a:lnTo>
                    <a:lnTo>
                      <a:pt x="151" y="134"/>
                    </a:lnTo>
                    <a:lnTo>
                      <a:pt x="151" y="133"/>
                    </a:lnTo>
                    <a:lnTo>
                      <a:pt x="150" y="131"/>
                    </a:lnTo>
                    <a:lnTo>
                      <a:pt x="150" y="130"/>
                    </a:lnTo>
                    <a:lnTo>
                      <a:pt x="151" y="128"/>
                    </a:lnTo>
                    <a:lnTo>
                      <a:pt x="153" y="127"/>
                    </a:lnTo>
                    <a:lnTo>
                      <a:pt x="162" y="122"/>
                    </a:lnTo>
                    <a:lnTo>
                      <a:pt x="168" y="121"/>
                    </a:lnTo>
                    <a:lnTo>
                      <a:pt x="173" y="117"/>
                    </a:lnTo>
                    <a:lnTo>
                      <a:pt x="179" y="111"/>
                    </a:lnTo>
                    <a:lnTo>
                      <a:pt x="181" y="108"/>
                    </a:lnTo>
                    <a:lnTo>
                      <a:pt x="181" y="104"/>
                    </a:lnTo>
                    <a:lnTo>
                      <a:pt x="179" y="102"/>
                    </a:lnTo>
                    <a:lnTo>
                      <a:pt x="176" y="99"/>
                    </a:lnTo>
                    <a:lnTo>
                      <a:pt x="175" y="97"/>
                    </a:lnTo>
                    <a:lnTo>
                      <a:pt x="172" y="96"/>
                    </a:lnTo>
                    <a:lnTo>
                      <a:pt x="168" y="94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8" y="90"/>
                    </a:lnTo>
                    <a:lnTo>
                      <a:pt x="175" y="88"/>
                    </a:lnTo>
                    <a:lnTo>
                      <a:pt x="182" y="90"/>
                    </a:lnTo>
                    <a:lnTo>
                      <a:pt x="190" y="91"/>
                    </a:lnTo>
                    <a:lnTo>
                      <a:pt x="196" y="91"/>
                    </a:lnTo>
                    <a:lnTo>
                      <a:pt x="206" y="87"/>
                    </a:lnTo>
                    <a:lnTo>
                      <a:pt x="216" y="80"/>
                    </a:lnTo>
                    <a:lnTo>
                      <a:pt x="229" y="71"/>
                    </a:lnTo>
                    <a:lnTo>
                      <a:pt x="241" y="62"/>
                    </a:lnTo>
                    <a:lnTo>
                      <a:pt x="250" y="52"/>
                    </a:lnTo>
                    <a:lnTo>
                      <a:pt x="263" y="40"/>
                    </a:lnTo>
                    <a:lnTo>
                      <a:pt x="266" y="37"/>
                    </a:lnTo>
                    <a:lnTo>
                      <a:pt x="269" y="34"/>
                    </a:lnTo>
                    <a:lnTo>
                      <a:pt x="272" y="31"/>
                    </a:lnTo>
                    <a:lnTo>
                      <a:pt x="274" y="31"/>
                    </a:lnTo>
                    <a:lnTo>
                      <a:pt x="275" y="29"/>
                    </a:lnTo>
                    <a:lnTo>
                      <a:pt x="278" y="29"/>
                    </a:lnTo>
                    <a:lnTo>
                      <a:pt x="280" y="28"/>
                    </a:lnTo>
                    <a:lnTo>
                      <a:pt x="281" y="26"/>
                    </a:lnTo>
                    <a:lnTo>
                      <a:pt x="285" y="23"/>
                    </a:lnTo>
                    <a:lnTo>
                      <a:pt x="292" y="20"/>
                    </a:lnTo>
                    <a:lnTo>
                      <a:pt x="300" y="23"/>
                    </a:lnTo>
                    <a:lnTo>
                      <a:pt x="309" y="32"/>
                    </a:lnTo>
                    <a:lnTo>
                      <a:pt x="320" y="43"/>
                    </a:lnTo>
                    <a:lnTo>
                      <a:pt x="329" y="49"/>
                    </a:lnTo>
                    <a:lnTo>
                      <a:pt x="336" y="51"/>
                    </a:lnTo>
                    <a:lnTo>
                      <a:pt x="342" y="48"/>
                    </a:lnTo>
                    <a:lnTo>
                      <a:pt x="346" y="45"/>
                    </a:lnTo>
                    <a:lnTo>
                      <a:pt x="351" y="40"/>
                    </a:lnTo>
                    <a:lnTo>
                      <a:pt x="359" y="35"/>
                    </a:lnTo>
                    <a:lnTo>
                      <a:pt x="363" y="31"/>
                    </a:lnTo>
                    <a:lnTo>
                      <a:pt x="368" y="25"/>
                    </a:lnTo>
                    <a:lnTo>
                      <a:pt x="371" y="18"/>
                    </a:lnTo>
                    <a:lnTo>
                      <a:pt x="376" y="12"/>
                    </a:lnTo>
                    <a:lnTo>
                      <a:pt x="387" y="4"/>
                    </a:lnTo>
                    <a:lnTo>
                      <a:pt x="399" y="1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 126"/>
              <p:cNvSpPr>
                <a:spLocks/>
              </p:cNvSpPr>
              <p:nvPr/>
            </p:nvSpPr>
            <p:spPr bwMode="auto">
              <a:xfrm>
                <a:off x="4923175" y="5350900"/>
                <a:ext cx="433930" cy="363059"/>
              </a:xfrm>
              <a:custGeom>
                <a:avLst/>
                <a:gdLst>
                  <a:gd name="T0" fmla="*/ 186 w 349"/>
                  <a:gd name="T1" fmla="*/ 12 h 292"/>
                  <a:gd name="T2" fmla="*/ 217 w 349"/>
                  <a:gd name="T3" fmla="*/ 32 h 292"/>
                  <a:gd name="T4" fmla="*/ 225 w 349"/>
                  <a:gd name="T5" fmla="*/ 6 h 292"/>
                  <a:gd name="T6" fmla="*/ 237 w 349"/>
                  <a:gd name="T7" fmla="*/ 3 h 292"/>
                  <a:gd name="T8" fmla="*/ 265 w 349"/>
                  <a:gd name="T9" fmla="*/ 0 h 292"/>
                  <a:gd name="T10" fmla="*/ 273 w 349"/>
                  <a:gd name="T11" fmla="*/ 14 h 292"/>
                  <a:gd name="T12" fmla="*/ 271 w 349"/>
                  <a:gd name="T13" fmla="*/ 18 h 292"/>
                  <a:gd name="T14" fmla="*/ 288 w 349"/>
                  <a:gd name="T15" fmla="*/ 37 h 292"/>
                  <a:gd name="T16" fmla="*/ 304 w 349"/>
                  <a:gd name="T17" fmla="*/ 63 h 292"/>
                  <a:gd name="T18" fmla="*/ 310 w 349"/>
                  <a:gd name="T19" fmla="*/ 104 h 292"/>
                  <a:gd name="T20" fmla="*/ 313 w 349"/>
                  <a:gd name="T21" fmla="*/ 113 h 292"/>
                  <a:gd name="T22" fmla="*/ 319 w 349"/>
                  <a:gd name="T23" fmla="*/ 125 h 292"/>
                  <a:gd name="T24" fmla="*/ 315 w 349"/>
                  <a:gd name="T25" fmla="*/ 124 h 292"/>
                  <a:gd name="T26" fmla="*/ 311 w 349"/>
                  <a:gd name="T27" fmla="*/ 121 h 292"/>
                  <a:gd name="T28" fmla="*/ 316 w 349"/>
                  <a:gd name="T29" fmla="*/ 127 h 292"/>
                  <a:gd name="T30" fmla="*/ 341 w 349"/>
                  <a:gd name="T31" fmla="*/ 147 h 292"/>
                  <a:gd name="T32" fmla="*/ 333 w 349"/>
                  <a:gd name="T33" fmla="*/ 158 h 292"/>
                  <a:gd name="T34" fmla="*/ 319 w 349"/>
                  <a:gd name="T35" fmla="*/ 165 h 292"/>
                  <a:gd name="T36" fmla="*/ 318 w 349"/>
                  <a:gd name="T37" fmla="*/ 165 h 292"/>
                  <a:gd name="T38" fmla="*/ 274 w 349"/>
                  <a:gd name="T39" fmla="*/ 169 h 292"/>
                  <a:gd name="T40" fmla="*/ 253 w 349"/>
                  <a:gd name="T41" fmla="*/ 172 h 292"/>
                  <a:gd name="T42" fmla="*/ 246 w 349"/>
                  <a:gd name="T43" fmla="*/ 175 h 292"/>
                  <a:gd name="T44" fmla="*/ 233 w 349"/>
                  <a:gd name="T45" fmla="*/ 184 h 292"/>
                  <a:gd name="T46" fmla="*/ 211 w 349"/>
                  <a:gd name="T47" fmla="*/ 190 h 292"/>
                  <a:gd name="T48" fmla="*/ 178 w 349"/>
                  <a:gd name="T49" fmla="*/ 198 h 292"/>
                  <a:gd name="T50" fmla="*/ 138 w 349"/>
                  <a:gd name="T51" fmla="*/ 223 h 292"/>
                  <a:gd name="T52" fmla="*/ 110 w 349"/>
                  <a:gd name="T53" fmla="*/ 243 h 292"/>
                  <a:gd name="T54" fmla="*/ 101 w 349"/>
                  <a:gd name="T55" fmla="*/ 268 h 292"/>
                  <a:gd name="T56" fmla="*/ 90 w 349"/>
                  <a:gd name="T57" fmla="*/ 280 h 292"/>
                  <a:gd name="T58" fmla="*/ 61 w 349"/>
                  <a:gd name="T59" fmla="*/ 292 h 292"/>
                  <a:gd name="T60" fmla="*/ 51 w 349"/>
                  <a:gd name="T61" fmla="*/ 282 h 292"/>
                  <a:gd name="T62" fmla="*/ 45 w 349"/>
                  <a:gd name="T63" fmla="*/ 275 h 292"/>
                  <a:gd name="T64" fmla="*/ 48 w 349"/>
                  <a:gd name="T65" fmla="*/ 229 h 292"/>
                  <a:gd name="T66" fmla="*/ 45 w 349"/>
                  <a:gd name="T67" fmla="*/ 200 h 292"/>
                  <a:gd name="T68" fmla="*/ 41 w 349"/>
                  <a:gd name="T69" fmla="*/ 176 h 292"/>
                  <a:gd name="T70" fmla="*/ 33 w 349"/>
                  <a:gd name="T71" fmla="*/ 159 h 292"/>
                  <a:gd name="T72" fmla="*/ 31 w 349"/>
                  <a:gd name="T73" fmla="*/ 152 h 292"/>
                  <a:gd name="T74" fmla="*/ 31 w 349"/>
                  <a:gd name="T75" fmla="*/ 148 h 292"/>
                  <a:gd name="T76" fmla="*/ 20 w 349"/>
                  <a:gd name="T77" fmla="*/ 139 h 292"/>
                  <a:gd name="T78" fmla="*/ 7 w 349"/>
                  <a:gd name="T79" fmla="*/ 136 h 292"/>
                  <a:gd name="T80" fmla="*/ 0 w 349"/>
                  <a:gd name="T81" fmla="*/ 136 h 292"/>
                  <a:gd name="T82" fmla="*/ 10 w 349"/>
                  <a:gd name="T83" fmla="*/ 127 h 292"/>
                  <a:gd name="T84" fmla="*/ 28 w 349"/>
                  <a:gd name="T85" fmla="*/ 104 h 292"/>
                  <a:gd name="T86" fmla="*/ 56 w 349"/>
                  <a:gd name="T87" fmla="*/ 88 h 292"/>
                  <a:gd name="T88" fmla="*/ 72 w 349"/>
                  <a:gd name="T89" fmla="*/ 82 h 292"/>
                  <a:gd name="T90" fmla="*/ 75 w 349"/>
                  <a:gd name="T91" fmla="*/ 65 h 292"/>
                  <a:gd name="T92" fmla="*/ 75 w 349"/>
                  <a:gd name="T93" fmla="*/ 46 h 292"/>
                  <a:gd name="T94" fmla="*/ 129 w 349"/>
                  <a:gd name="T95" fmla="*/ 59 h 292"/>
                  <a:gd name="T96" fmla="*/ 137 w 349"/>
                  <a:gd name="T97" fmla="*/ 63 h 292"/>
                  <a:gd name="T98" fmla="*/ 141 w 349"/>
                  <a:gd name="T99" fmla="*/ 46 h 292"/>
                  <a:gd name="T100" fmla="*/ 132 w 349"/>
                  <a:gd name="T101" fmla="*/ 12 h 292"/>
                  <a:gd name="T102" fmla="*/ 168 w 349"/>
                  <a:gd name="T10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9" h="292">
                    <a:moveTo>
                      <a:pt x="168" y="0"/>
                    </a:moveTo>
                    <a:lnTo>
                      <a:pt x="172" y="0"/>
                    </a:lnTo>
                    <a:lnTo>
                      <a:pt x="180" y="4"/>
                    </a:lnTo>
                    <a:lnTo>
                      <a:pt x="186" y="12"/>
                    </a:lnTo>
                    <a:lnTo>
                      <a:pt x="194" y="20"/>
                    </a:lnTo>
                    <a:lnTo>
                      <a:pt x="202" y="26"/>
                    </a:lnTo>
                    <a:lnTo>
                      <a:pt x="209" y="32"/>
                    </a:lnTo>
                    <a:lnTo>
                      <a:pt x="217" y="32"/>
                    </a:lnTo>
                    <a:lnTo>
                      <a:pt x="222" y="28"/>
                    </a:lnTo>
                    <a:lnTo>
                      <a:pt x="226" y="18"/>
                    </a:lnTo>
                    <a:lnTo>
                      <a:pt x="226" y="11"/>
                    </a:lnTo>
                    <a:lnTo>
                      <a:pt x="225" y="6"/>
                    </a:lnTo>
                    <a:lnTo>
                      <a:pt x="222" y="1"/>
                    </a:lnTo>
                    <a:lnTo>
                      <a:pt x="226" y="1"/>
                    </a:lnTo>
                    <a:lnTo>
                      <a:pt x="233" y="1"/>
                    </a:lnTo>
                    <a:lnTo>
                      <a:pt x="237" y="3"/>
                    </a:lnTo>
                    <a:lnTo>
                      <a:pt x="246" y="3"/>
                    </a:lnTo>
                    <a:lnTo>
                      <a:pt x="256" y="3"/>
                    </a:lnTo>
                    <a:lnTo>
                      <a:pt x="262" y="1"/>
                    </a:lnTo>
                    <a:lnTo>
                      <a:pt x="265" y="0"/>
                    </a:lnTo>
                    <a:lnTo>
                      <a:pt x="276" y="12"/>
                    </a:lnTo>
                    <a:lnTo>
                      <a:pt x="274" y="12"/>
                    </a:lnTo>
                    <a:lnTo>
                      <a:pt x="274" y="12"/>
                    </a:lnTo>
                    <a:lnTo>
                      <a:pt x="273" y="14"/>
                    </a:lnTo>
                    <a:lnTo>
                      <a:pt x="271" y="14"/>
                    </a:lnTo>
                    <a:lnTo>
                      <a:pt x="271" y="14"/>
                    </a:lnTo>
                    <a:lnTo>
                      <a:pt x="270" y="15"/>
                    </a:lnTo>
                    <a:lnTo>
                      <a:pt x="271" y="18"/>
                    </a:lnTo>
                    <a:lnTo>
                      <a:pt x="271" y="20"/>
                    </a:lnTo>
                    <a:lnTo>
                      <a:pt x="274" y="23"/>
                    </a:lnTo>
                    <a:lnTo>
                      <a:pt x="277" y="28"/>
                    </a:lnTo>
                    <a:lnTo>
                      <a:pt x="288" y="37"/>
                    </a:lnTo>
                    <a:lnTo>
                      <a:pt x="296" y="42"/>
                    </a:lnTo>
                    <a:lnTo>
                      <a:pt x="301" y="43"/>
                    </a:lnTo>
                    <a:lnTo>
                      <a:pt x="304" y="43"/>
                    </a:lnTo>
                    <a:lnTo>
                      <a:pt x="304" y="63"/>
                    </a:lnTo>
                    <a:lnTo>
                      <a:pt x="304" y="73"/>
                    </a:lnTo>
                    <a:lnTo>
                      <a:pt x="305" y="83"/>
                    </a:lnTo>
                    <a:lnTo>
                      <a:pt x="308" y="94"/>
                    </a:lnTo>
                    <a:lnTo>
                      <a:pt x="310" y="104"/>
                    </a:lnTo>
                    <a:lnTo>
                      <a:pt x="311" y="107"/>
                    </a:lnTo>
                    <a:lnTo>
                      <a:pt x="311" y="107"/>
                    </a:lnTo>
                    <a:lnTo>
                      <a:pt x="311" y="110"/>
                    </a:lnTo>
                    <a:lnTo>
                      <a:pt x="313" y="113"/>
                    </a:lnTo>
                    <a:lnTo>
                      <a:pt x="315" y="116"/>
                    </a:lnTo>
                    <a:lnTo>
                      <a:pt x="318" y="121"/>
                    </a:lnTo>
                    <a:lnTo>
                      <a:pt x="318" y="124"/>
                    </a:lnTo>
                    <a:lnTo>
                      <a:pt x="319" y="125"/>
                    </a:lnTo>
                    <a:lnTo>
                      <a:pt x="318" y="125"/>
                    </a:lnTo>
                    <a:lnTo>
                      <a:pt x="318" y="125"/>
                    </a:lnTo>
                    <a:lnTo>
                      <a:pt x="316" y="125"/>
                    </a:lnTo>
                    <a:lnTo>
                      <a:pt x="315" y="124"/>
                    </a:lnTo>
                    <a:lnTo>
                      <a:pt x="313" y="124"/>
                    </a:lnTo>
                    <a:lnTo>
                      <a:pt x="311" y="122"/>
                    </a:lnTo>
                    <a:lnTo>
                      <a:pt x="311" y="122"/>
                    </a:lnTo>
                    <a:lnTo>
                      <a:pt x="311" y="121"/>
                    </a:lnTo>
                    <a:lnTo>
                      <a:pt x="311" y="122"/>
                    </a:lnTo>
                    <a:lnTo>
                      <a:pt x="311" y="122"/>
                    </a:lnTo>
                    <a:lnTo>
                      <a:pt x="313" y="124"/>
                    </a:lnTo>
                    <a:lnTo>
                      <a:pt x="316" y="127"/>
                    </a:lnTo>
                    <a:lnTo>
                      <a:pt x="321" y="131"/>
                    </a:lnTo>
                    <a:lnTo>
                      <a:pt x="330" y="139"/>
                    </a:lnTo>
                    <a:lnTo>
                      <a:pt x="336" y="144"/>
                    </a:lnTo>
                    <a:lnTo>
                      <a:pt x="341" y="147"/>
                    </a:lnTo>
                    <a:lnTo>
                      <a:pt x="346" y="148"/>
                    </a:lnTo>
                    <a:lnTo>
                      <a:pt x="349" y="150"/>
                    </a:lnTo>
                    <a:lnTo>
                      <a:pt x="341" y="155"/>
                    </a:lnTo>
                    <a:lnTo>
                      <a:pt x="333" y="158"/>
                    </a:lnTo>
                    <a:lnTo>
                      <a:pt x="325" y="162"/>
                    </a:lnTo>
                    <a:lnTo>
                      <a:pt x="322" y="164"/>
                    </a:lnTo>
                    <a:lnTo>
                      <a:pt x="321" y="164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8" y="165"/>
                    </a:lnTo>
                    <a:lnTo>
                      <a:pt x="316" y="167"/>
                    </a:lnTo>
                    <a:lnTo>
                      <a:pt x="299" y="172"/>
                    </a:lnTo>
                    <a:lnTo>
                      <a:pt x="284" y="170"/>
                    </a:lnTo>
                    <a:lnTo>
                      <a:pt x="274" y="169"/>
                    </a:lnTo>
                    <a:lnTo>
                      <a:pt x="263" y="170"/>
                    </a:lnTo>
                    <a:lnTo>
                      <a:pt x="256" y="172"/>
                    </a:lnTo>
                    <a:lnTo>
                      <a:pt x="253" y="172"/>
                    </a:lnTo>
                    <a:lnTo>
                      <a:pt x="253" y="172"/>
                    </a:lnTo>
                    <a:lnTo>
                      <a:pt x="253" y="172"/>
                    </a:lnTo>
                    <a:lnTo>
                      <a:pt x="251" y="173"/>
                    </a:lnTo>
                    <a:lnTo>
                      <a:pt x="250" y="173"/>
                    </a:lnTo>
                    <a:lnTo>
                      <a:pt x="246" y="175"/>
                    </a:lnTo>
                    <a:lnTo>
                      <a:pt x="242" y="178"/>
                    </a:lnTo>
                    <a:lnTo>
                      <a:pt x="239" y="179"/>
                    </a:lnTo>
                    <a:lnTo>
                      <a:pt x="236" y="182"/>
                    </a:lnTo>
                    <a:lnTo>
                      <a:pt x="233" y="184"/>
                    </a:lnTo>
                    <a:lnTo>
                      <a:pt x="231" y="187"/>
                    </a:lnTo>
                    <a:lnTo>
                      <a:pt x="228" y="189"/>
                    </a:lnTo>
                    <a:lnTo>
                      <a:pt x="222" y="190"/>
                    </a:lnTo>
                    <a:lnTo>
                      <a:pt x="211" y="190"/>
                    </a:lnTo>
                    <a:lnTo>
                      <a:pt x="203" y="190"/>
                    </a:lnTo>
                    <a:lnTo>
                      <a:pt x="194" y="190"/>
                    </a:lnTo>
                    <a:lnTo>
                      <a:pt x="186" y="192"/>
                    </a:lnTo>
                    <a:lnTo>
                      <a:pt x="178" y="198"/>
                    </a:lnTo>
                    <a:lnTo>
                      <a:pt x="169" y="206"/>
                    </a:lnTo>
                    <a:lnTo>
                      <a:pt x="158" y="212"/>
                    </a:lnTo>
                    <a:lnTo>
                      <a:pt x="150" y="218"/>
                    </a:lnTo>
                    <a:lnTo>
                      <a:pt x="138" y="223"/>
                    </a:lnTo>
                    <a:lnTo>
                      <a:pt x="130" y="227"/>
                    </a:lnTo>
                    <a:lnTo>
                      <a:pt x="126" y="230"/>
                    </a:lnTo>
                    <a:lnTo>
                      <a:pt x="121" y="237"/>
                    </a:lnTo>
                    <a:lnTo>
                      <a:pt x="110" y="243"/>
                    </a:lnTo>
                    <a:lnTo>
                      <a:pt x="103" y="251"/>
                    </a:lnTo>
                    <a:lnTo>
                      <a:pt x="99" y="257"/>
                    </a:lnTo>
                    <a:lnTo>
                      <a:pt x="99" y="263"/>
                    </a:lnTo>
                    <a:lnTo>
                      <a:pt x="101" y="268"/>
                    </a:lnTo>
                    <a:lnTo>
                      <a:pt x="99" y="272"/>
                    </a:lnTo>
                    <a:lnTo>
                      <a:pt x="98" y="275"/>
                    </a:lnTo>
                    <a:lnTo>
                      <a:pt x="95" y="277"/>
                    </a:lnTo>
                    <a:lnTo>
                      <a:pt x="90" y="280"/>
                    </a:lnTo>
                    <a:lnTo>
                      <a:pt x="85" y="282"/>
                    </a:lnTo>
                    <a:lnTo>
                      <a:pt x="79" y="283"/>
                    </a:lnTo>
                    <a:lnTo>
                      <a:pt x="72" y="288"/>
                    </a:lnTo>
                    <a:lnTo>
                      <a:pt x="61" y="292"/>
                    </a:lnTo>
                    <a:lnTo>
                      <a:pt x="59" y="289"/>
                    </a:lnTo>
                    <a:lnTo>
                      <a:pt x="58" y="286"/>
                    </a:lnTo>
                    <a:lnTo>
                      <a:pt x="55" y="282"/>
                    </a:lnTo>
                    <a:lnTo>
                      <a:pt x="51" y="282"/>
                    </a:lnTo>
                    <a:lnTo>
                      <a:pt x="50" y="285"/>
                    </a:lnTo>
                    <a:lnTo>
                      <a:pt x="48" y="285"/>
                    </a:lnTo>
                    <a:lnTo>
                      <a:pt x="47" y="283"/>
                    </a:lnTo>
                    <a:lnTo>
                      <a:pt x="45" y="275"/>
                    </a:lnTo>
                    <a:lnTo>
                      <a:pt x="45" y="261"/>
                    </a:lnTo>
                    <a:lnTo>
                      <a:pt x="45" y="244"/>
                    </a:lnTo>
                    <a:lnTo>
                      <a:pt x="47" y="235"/>
                    </a:lnTo>
                    <a:lnTo>
                      <a:pt x="48" y="229"/>
                    </a:lnTo>
                    <a:lnTo>
                      <a:pt x="50" y="224"/>
                    </a:lnTo>
                    <a:lnTo>
                      <a:pt x="50" y="220"/>
                    </a:lnTo>
                    <a:lnTo>
                      <a:pt x="48" y="212"/>
                    </a:lnTo>
                    <a:lnTo>
                      <a:pt x="45" y="200"/>
                    </a:lnTo>
                    <a:lnTo>
                      <a:pt x="42" y="189"/>
                    </a:lnTo>
                    <a:lnTo>
                      <a:pt x="41" y="181"/>
                    </a:lnTo>
                    <a:lnTo>
                      <a:pt x="41" y="178"/>
                    </a:lnTo>
                    <a:lnTo>
                      <a:pt x="41" y="176"/>
                    </a:lnTo>
                    <a:lnTo>
                      <a:pt x="39" y="175"/>
                    </a:lnTo>
                    <a:lnTo>
                      <a:pt x="37" y="172"/>
                    </a:lnTo>
                    <a:lnTo>
                      <a:pt x="34" y="164"/>
                    </a:lnTo>
                    <a:lnTo>
                      <a:pt x="33" y="159"/>
                    </a:lnTo>
                    <a:lnTo>
                      <a:pt x="31" y="156"/>
                    </a:lnTo>
                    <a:lnTo>
                      <a:pt x="31" y="153"/>
                    </a:lnTo>
                    <a:lnTo>
                      <a:pt x="31" y="152"/>
                    </a:lnTo>
                    <a:lnTo>
                      <a:pt x="31" y="152"/>
                    </a:lnTo>
                    <a:lnTo>
                      <a:pt x="31" y="150"/>
                    </a:lnTo>
                    <a:lnTo>
                      <a:pt x="31" y="150"/>
                    </a:lnTo>
                    <a:lnTo>
                      <a:pt x="31" y="150"/>
                    </a:lnTo>
                    <a:lnTo>
                      <a:pt x="31" y="148"/>
                    </a:lnTo>
                    <a:lnTo>
                      <a:pt x="30" y="147"/>
                    </a:lnTo>
                    <a:lnTo>
                      <a:pt x="28" y="145"/>
                    </a:lnTo>
                    <a:lnTo>
                      <a:pt x="25" y="142"/>
                    </a:lnTo>
                    <a:lnTo>
                      <a:pt x="20" y="139"/>
                    </a:lnTo>
                    <a:lnTo>
                      <a:pt x="17" y="138"/>
                    </a:lnTo>
                    <a:lnTo>
                      <a:pt x="14" y="136"/>
                    </a:lnTo>
                    <a:lnTo>
                      <a:pt x="10" y="136"/>
                    </a:lnTo>
                    <a:lnTo>
                      <a:pt x="7" y="136"/>
                    </a:lnTo>
                    <a:lnTo>
                      <a:pt x="3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5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10" y="127"/>
                    </a:lnTo>
                    <a:lnTo>
                      <a:pt x="19" y="117"/>
                    </a:lnTo>
                    <a:lnTo>
                      <a:pt x="24" y="111"/>
                    </a:lnTo>
                    <a:lnTo>
                      <a:pt x="27" y="108"/>
                    </a:lnTo>
                    <a:lnTo>
                      <a:pt x="28" y="104"/>
                    </a:lnTo>
                    <a:lnTo>
                      <a:pt x="30" y="100"/>
                    </a:lnTo>
                    <a:lnTo>
                      <a:pt x="34" y="96"/>
                    </a:lnTo>
                    <a:lnTo>
                      <a:pt x="47" y="90"/>
                    </a:lnTo>
                    <a:lnTo>
                      <a:pt x="56" y="88"/>
                    </a:lnTo>
                    <a:lnTo>
                      <a:pt x="65" y="87"/>
                    </a:lnTo>
                    <a:lnTo>
                      <a:pt x="68" y="83"/>
                    </a:lnTo>
                    <a:lnTo>
                      <a:pt x="70" y="83"/>
                    </a:lnTo>
                    <a:lnTo>
                      <a:pt x="72" y="82"/>
                    </a:lnTo>
                    <a:lnTo>
                      <a:pt x="73" y="79"/>
                    </a:lnTo>
                    <a:lnTo>
                      <a:pt x="75" y="76"/>
                    </a:lnTo>
                    <a:lnTo>
                      <a:pt x="75" y="71"/>
                    </a:lnTo>
                    <a:lnTo>
                      <a:pt x="75" y="65"/>
                    </a:lnTo>
                    <a:lnTo>
                      <a:pt x="73" y="59"/>
                    </a:lnTo>
                    <a:lnTo>
                      <a:pt x="72" y="54"/>
                    </a:lnTo>
                    <a:lnTo>
                      <a:pt x="72" y="49"/>
                    </a:lnTo>
                    <a:lnTo>
                      <a:pt x="75" y="46"/>
                    </a:lnTo>
                    <a:lnTo>
                      <a:pt x="82" y="46"/>
                    </a:lnTo>
                    <a:lnTo>
                      <a:pt x="103" y="48"/>
                    </a:lnTo>
                    <a:lnTo>
                      <a:pt x="118" y="52"/>
                    </a:lnTo>
                    <a:lnTo>
                      <a:pt x="129" y="59"/>
                    </a:lnTo>
                    <a:lnTo>
                      <a:pt x="132" y="60"/>
                    </a:lnTo>
                    <a:lnTo>
                      <a:pt x="133" y="62"/>
                    </a:lnTo>
                    <a:lnTo>
                      <a:pt x="135" y="63"/>
                    </a:lnTo>
                    <a:lnTo>
                      <a:pt x="137" y="63"/>
                    </a:lnTo>
                    <a:lnTo>
                      <a:pt x="138" y="62"/>
                    </a:lnTo>
                    <a:lnTo>
                      <a:pt x="140" y="59"/>
                    </a:lnTo>
                    <a:lnTo>
                      <a:pt x="140" y="54"/>
                    </a:lnTo>
                    <a:lnTo>
                      <a:pt x="141" y="46"/>
                    </a:lnTo>
                    <a:lnTo>
                      <a:pt x="141" y="34"/>
                    </a:lnTo>
                    <a:lnTo>
                      <a:pt x="138" y="25"/>
                    </a:lnTo>
                    <a:lnTo>
                      <a:pt x="133" y="18"/>
                    </a:lnTo>
                    <a:lnTo>
                      <a:pt x="132" y="12"/>
                    </a:lnTo>
                    <a:lnTo>
                      <a:pt x="135" y="8"/>
                    </a:lnTo>
                    <a:lnTo>
                      <a:pt x="144" y="4"/>
                    </a:lnTo>
                    <a:lnTo>
                      <a:pt x="158" y="1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E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 127"/>
              <p:cNvSpPr>
                <a:spLocks/>
              </p:cNvSpPr>
              <p:nvPr/>
            </p:nvSpPr>
            <p:spPr bwMode="auto">
              <a:xfrm>
                <a:off x="4900795" y="5537403"/>
                <a:ext cx="660221" cy="355599"/>
              </a:xfrm>
              <a:custGeom>
                <a:avLst/>
                <a:gdLst>
                  <a:gd name="T0" fmla="*/ 371 w 531"/>
                  <a:gd name="T1" fmla="*/ 9 h 286"/>
                  <a:gd name="T2" fmla="*/ 416 w 531"/>
                  <a:gd name="T3" fmla="*/ 36 h 286"/>
                  <a:gd name="T4" fmla="*/ 447 w 531"/>
                  <a:gd name="T5" fmla="*/ 50 h 286"/>
                  <a:gd name="T6" fmla="*/ 456 w 531"/>
                  <a:gd name="T7" fmla="*/ 54 h 286"/>
                  <a:gd name="T8" fmla="*/ 473 w 531"/>
                  <a:gd name="T9" fmla="*/ 68 h 286"/>
                  <a:gd name="T10" fmla="*/ 480 w 531"/>
                  <a:gd name="T11" fmla="*/ 73 h 286"/>
                  <a:gd name="T12" fmla="*/ 487 w 531"/>
                  <a:gd name="T13" fmla="*/ 74 h 286"/>
                  <a:gd name="T14" fmla="*/ 507 w 531"/>
                  <a:gd name="T15" fmla="*/ 76 h 286"/>
                  <a:gd name="T16" fmla="*/ 512 w 531"/>
                  <a:gd name="T17" fmla="*/ 76 h 286"/>
                  <a:gd name="T18" fmla="*/ 520 w 531"/>
                  <a:gd name="T19" fmla="*/ 96 h 286"/>
                  <a:gd name="T20" fmla="*/ 531 w 531"/>
                  <a:gd name="T21" fmla="*/ 136 h 286"/>
                  <a:gd name="T22" fmla="*/ 503 w 531"/>
                  <a:gd name="T23" fmla="*/ 132 h 286"/>
                  <a:gd name="T24" fmla="*/ 455 w 531"/>
                  <a:gd name="T25" fmla="*/ 139 h 286"/>
                  <a:gd name="T26" fmla="*/ 398 w 531"/>
                  <a:gd name="T27" fmla="*/ 142 h 286"/>
                  <a:gd name="T28" fmla="*/ 336 w 531"/>
                  <a:gd name="T29" fmla="*/ 135 h 286"/>
                  <a:gd name="T30" fmla="*/ 288 w 531"/>
                  <a:gd name="T31" fmla="*/ 141 h 286"/>
                  <a:gd name="T32" fmla="*/ 268 w 531"/>
                  <a:gd name="T33" fmla="*/ 173 h 286"/>
                  <a:gd name="T34" fmla="*/ 232 w 531"/>
                  <a:gd name="T35" fmla="*/ 210 h 286"/>
                  <a:gd name="T36" fmla="*/ 224 w 531"/>
                  <a:gd name="T37" fmla="*/ 215 h 286"/>
                  <a:gd name="T38" fmla="*/ 221 w 531"/>
                  <a:gd name="T39" fmla="*/ 218 h 286"/>
                  <a:gd name="T40" fmla="*/ 206 w 531"/>
                  <a:gd name="T41" fmla="*/ 231 h 286"/>
                  <a:gd name="T42" fmla="*/ 198 w 531"/>
                  <a:gd name="T43" fmla="*/ 238 h 286"/>
                  <a:gd name="T44" fmla="*/ 198 w 531"/>
                  <a:gd name="T45" fmla="*/ 246 h 286"/>
                  <a:gd name="T46" fmla="*/ 151 w 531"/>
                  <a:gd name="T47" fmla="*/ 260 h 286"/>
                  <a:gd name="T48" fmla="*/ 124 w 531"/>
                  <a:gd name="T49" fmla="*/ 254 h 286"/>
                  <a:gd name="T50" fmla="*/ 94 w 531"/>
                  <a:gd name="T51" fmla="*/ 254 h 286"/>
                  <a:gd name="T52" fmla="*/ 71 w 531"/>
                  <a:gd name="T53" fmla="*/ 266 h 286"/>
                  <a:gd name="T54" fmla="*/ 35 w 531"/>
                  <a:gd name="T55" fmla="*/ 277 h 286"/>
                  <a:gd name="T56" fmla="*/ 21 w 531"/>
                  <a:gd name="T57" fmla="*/ 280 h 286"/>
                  <a:gd name="T58" fmla="*/ 18 w 531"/>
                  <a:gd name="T59" fmla="*/ 286 h 286"/>
                  <a:gd name="T60" fmla="*/ 0 w 531"/>
                  <a:gd name="T61" fmla="*/ 237 h 286"/>
                  <a:gd name="T62" fmla="*/ 25 w 531"/>
                  <a:gd name="T63" fmla="*/ 197 h 286"/>
                  <a:gd name="T64" fmla="*/ 55 w 531"/>
                  <a:gd name="T65" fmla="*/ 184 h 286"/>
                  <a:gd name="T66" fmla="*/ 68 w 531"/>
                  <a:gd name="T67" fmla="*/ 183 h 286"/>
                  <a:gd name="T68" fmla="*/ 73 w 531"/>
                  <a:gd name="T69" fmla="*/ 169 h 286"/>
                  <a:gd name="T70" fmla="*/ 90 w 531"/>
                  <a:gd name="T71" fmla="*/ 138 h 286"/>
                  <a:gd name="T72" fmla="*/ 113 w 531"/>
                  <a:gd name="T73" fmla="*/ 127 h 286"/>
                  <a:gd name="T74" fmla="*/ 117 w 531"/>
                  <a:gd name="T75" fmla="*/ 113 h 286"/>
                  <a:gd name="T76" fmla="*/ 139 w 531"/>
                  <a:gd name="T77" fmla="*/ 87 h 286"/>
                  <a:gd name="T78" fmla="*/ 168 w 531"/>
                  <a:gd name="T79" fmla="*/ 68 h 286"/>
                  <a:gd name="T80" fmla="*/ 204 w 531"/>
                  <a:gd name="T81" fmla="*/ 42 h 286"/>
                  <a:gd name="T82" fmla="*/ 240 w 531"/>
                  <a:gd name="T83" fmla="*/ 40 h 286"/>
                  <a:gd name="T84" fmla="*/ 254 w 531"/>
                  <a:gd name="T85" fmla="*/ 32 h 286"/>
                  <a:gd name="T86" fmla="*/ 268 w 531"/>
                  <a:gd name="T87" fmla="*/ 23 h 286"/>
                  <a:gd name="T88" fmla="*/ 271 w 531"/>
                  <a:gd name="T89" fmla="*/ 22 h 286"/>
                  <a:gd name="T90" fmla="*/ 302 w 531"/>
                  <a:gd name="T91" fmla="*/ 20 h 286"/>
                  <a:gd name="T92" fmla="*/ 337 w 531"/>
                  <a:gd name="T93" fmla="*/ 15 h 286"/>
                  <a:gd name="T94" fmla="*/ 337 w 531"/>
                  <a:gd name="T95" fmla="*/ 15 h 286"/>
                  <a:gd name="T96" fmla="*/ 351 w 531"/>
                  <a:gd name="T97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1" h="286">
                    <a:moveTo>
                      <a:pt x="367" y="0"/>
                    </a:moveTo>
                    <a:lnTo>
                      <a:pt x="368" y="3"/>
                    </a:lnTo>
                    <a:lnTo>
                      <a:pt x="370" y="6"/>
                    </a:lnTo>
                    <a:lnTo>
                      <a:pt x="371" y="9"/>
                    </a:lnTo>
                    <a:lnTo>
                      <a:pt x="381" y="20"/>
                    </a:lnTo>
                    <a:lnTo>
                      <a:pt x="393" y="26"/>
                    </a:lnTo>
                    <a:lnTo>
                      <a:pt x="405" y="31"/>
                    </a:lnTo>
                    <a:lnTo>
                      <a:pt x="416" y="36"/>
                    </a:lnTo>
                    <a:lnTo>
                      <a:pt x="422" y="40"/>
                    </a:lnTo>
                    <a:lnTo>
                      <a:pt x="429" y="45"/>
                    </a:lnTo>
                    <a:lnTo>
                      <a:pt x="438" y="48"/>
                    </a:lnTo>
                    <a:lnTo>
                      <a:pt x="447" y="50"/>
                    </a:lnTo>
                    <a:lnTo>
                      <a:pt x="450" y="50"/>
                    </a:lnTo>
                    <a:lnTo>
                      <a:pt x="452" y="51"/>
                    </a:lnTo>
                    <a:lnTo>
                      <a:pt x="453" y="53"/>
                    </a:lnTo>
                    <a:lnTo>
                      <a:pt x="456" y="54"/>
                    </a:lnTo>
                    <a:lnTo>
                      <a:pt x="459" y="57"/>
                    </a:lnTo>
                    <a:lnTo>
                      <a:pt x="464" y="60"/>
                    </a:lnTo>
                    <a:lnTo>
                      <a:pt x="469" y="65"/>
                    </a:lnTo>
                    <a:lnTo>
                      <a:pt x="473" y="68"/>
                    </a:lnTo>
                    <a:lnTo>
                      <a:pt x="477" y="70"/>
                    </a:lnTo>
                    <a:lnTo>
                      <a:pt x="478" y="71"/>
                    </a:lnTo>
                    <a:lnTo>
                      <a:pt x="478" y="71"/>
                    </a:lnTo>
                    <a:lnTo>
                      <a:pt x="480" y="73"/>
                    </a:lnTo>
                    <a:lnTo>
                      <a:pt x="480" y="73"/>
                    </a:lnTo>
                    <a:lnTo>
                      <a:pt x="481" y="73"/>
                    </a:lnTo>
                    <a:lnTo>
                      <a:pt x="484" y="73"/>
                    </a:lnTo>
                    <a:lnTo>
                      <a:pt x="487" y="74"/>
                    </a:lnTo>
                    <a:lnTo>
                      <a:pt x="494" y="76"/>
                    </a:lnTo>
                    <a:lnTo>
                      <a:pt x="500" y="76"/>
                    </a:lnTo>
                    <a:lnTo>
                      <a:pt x="504" y="77"/>
                    </a:lnTo>
                    <a:lnTo>
                      <a:pt x="507" y="76"/>
                    </a:lnTo>
                    <a:lnTo>
                      <a:pt x="509" y="76"/>
                    </a:lnTo>
                    <a:lnTo>
                      <a:pt x="511" y="76"/>
                    </a:lnTo>
                    <a:lnTo>
                      <a:pt x="512" y="76"/>
                    </a:lnTo>
                    <a:lnTo>
                      <a:pt x="512" y="76"/>
                    </a:lnTo>
                    <a:lnTo>
                      <a:pt x="512" y="77"/>
                    </a:lnTo>
                    <a:lnTo>
                      <a:pt x="514" y="80"/>
                    </a:lnTo>
                    <a:lnTo>
                      <a:pt x="517" y="88"/>
                    </a:lnTo>
                    <a:lnTo>
                      <a:pt x="520" y="96"/>
                    </a:lnTo>
                    <a:lnTo>
                      <a:pt x="524" y="105"/>
                    </a:lnTo>
                    <a:lnTo>
                      <a:pt x="528" y="111"/>
                    </a:lnTo>
                    <a:lnTo>
                      <a:pt x="529" y="113"/>
                    </a:lnTo>
                    <a:lnTo>
                      <a:pt x="531" y="136"/>
                    </a:lnTo>
                    <a:lnTo>
                      <a:pt x="523" y="133"/>
                    </a:lnTo>
                    <a:lnTo>
                      <a:pt x="517" y="130"/>
                    </a:lnTo>
                    <a:lnTo>
                      <a:pt x="512" y="128"/>
                    </a:lnTo>
                    <a:lnTo>
                      <a:pt x="503" y="132"/>
                    </a:lnTo>
                    <a:lnTo>
                      <a:pt x="490" y="135"/>
                    </a:lnTo>
                    <a:lnTo>
                      <a:pt x="481" y="136"/>
                    </a:lnTo>
                    <a:lnTo>
                      <a:pt x="470" y="136"/>
                    </a:lnTo>
                    <a:lnTo>
                      <a:pt x="455" y="139"/>
                    </a:lnTo>
                    <a:lnTo>
                      <a:pt x="439" y="141"/>
                    </a:lnTo>
                    <a:lnTo>
                      <a:pt x="427" y="142"/>
                    </a:lnTo>
                    <a:lnTo>
                      <a:pt x="415" y="142"/>
                    </a:lnTo>
                    <a:lnTo>
                      <a:pt x="398" y="142"/>
                    </a:lnTo>
                    <a:lnTo>
                      <a:pt x="381" y="141"/>
                    </a:lnTo>
                    <a:lnTo>
                      <a:pt x="367" y="139"/>
                    </a:lnTo>
                    <a:lnTo>
                      <a:pt x="353" y="136"/>
                    </a:lnTo>
                    <a:lnTo>
                      <a:pt x="336" y="135"/>
                    </a:lnTo>
                    <a:lnTo>
                      <a:pt x="317" y="135"/>
                    </a:lnTo>
                    <a:lnTo>
                      <a:pt x="306" y="136"/>
                    </a:lnTo>
                    <a:lnTo>
                      <a:pt x="297" y="139"/>
                    </a:lnTo>
                    <a:lnTo>
                      <a:pt x="288" y="141"/>
                    </a:lnTo>
                    <a:lnTo>
                      <a:pt x="280" y="144"/>
                    </a:lnTo>
                    <a:lnTo>
                      <a:pt x="275" y="152"/>
                    </a:lnTo>
                    <a:lnTo>
                      <a:pt x="271" y="163"/>
                    </a:lnTo>
                    <a:lnTo>
                      <a:pt x="268" y="173"/>
                    </a:lnTo>
                    <a:lnTo>
                      <a:pt x="264" y="184"/>
                    </a:lnTo>
                    <a:lnTo>
                      <a:pt x="258" y="197"/>
                    </a:lnTo>
                    <a:lnTo>
                      <a:pt x="247" y="204"/>
                    </a:lnTo>
                    <a:lnTo>
                      <a:pt x="232" y="210"/>
                    </a:lnTo>
                    <a:lnTo>
                      <a:pt x="229" y="212"/>
                    </a:lnTo>
                    <a:lnTo>
                      <a:pt x="226" y="214"/>
                    </a:lnTo>
                    <a:lnTo>
                      <a:pt x="224" y="214"/>
                    </a:lnTo>
                    <a:lnTo>
                      <a:pt x="224" y="215"/>
                    </a:lnTo>
                    <a:lnTo>
                      <a:pt x="224" y="215"/>
                    </a:lnTo>
                    <a:lnTo>
                      <a:pt x="223" y="215"/>
                    </a:lnTo>
                    <a:lnTo>
                      <a:pt x="223" y="217"/>
                    </a:lnTo>
                    <a:lnTo>
                      <a:pt x="221" y="218"/>
                    </a:lnTo>
                    <a:lnTo>
                      <a:pt x="220" y="220"/>
                    </a:lnTo>
                    <a:lnTo>
                      <a:pt x="216" y="223"/>
                    </a:lnTo>
                    <a:lnTo>
                      <a:pt x="212" y="226"/>
                    </a:lnTo>
                    <a:lnTo>
                      <a:pt x="206" y="231"/>
                    </a:lnTo>
                    <a:lnTo>
                      <a:pt x="203" y="234"/>
                    </a:lnTo>
                    <a:lnTo>
                      <a:pt x="201" y="235"/>
                    </a:lnTo>
                    <a:lnTo>
                      <a:pt x="199" y="237"/>
                    </a:lnTo>
                    <a:lnTo>
                      <a:pt x="198" y="238"/>
                    </a:lnTo>
                    <a:lnTo>
                      <a:pt x="198" y="240"/>
                    </a:lnTo>
                    <a:lnTo>
                      <a:pt x="198" y="241"/>
                    </a:lnTo>
                    <a:lnTo>
                      <a:pt x="198" y="243"/>
                    </a:lnTo>
                    <a:lnTo>
                      <a:pt x="198" y="246"/>
                    </a:lnTo>
                    <a:lnTo>
                      <a:pt x="196" y="249"/>
                    </a:lnTo>
                    <a:lnTo>
                      <a:pt x="189" y="257"/>
                    </a:lnTo>
                    <a:lnTo>
                      <a:pt x="173" y="260"/>
                    </a:lnTo>
                    <a:lnTo>
                      <a:pt x="151" y="260"/>
                    </a:lnTo>
                    <a:lnTo>
                      <a:pt x="139" y="258"/>
                    </a:lnTo>
                    <a:lnTo>
                      <a:pt x="133" y="257"/>
                    </a:lnTo>
                    <a:lnTo>
                      <a:pt x="128" y="255"/>
                    </a:lnTo>
                    <a:lnTo>
                      <a:pt x="124" y="254"/>
                    </a:lnTo>
                    <a:lnTo>
                      <a:pt x="114" y="252"/>
                    </a:lnTo>
                    <a:lnTo>
                      <a:pt x="103" y="252"/>
                    </a:lnTo>
                    <a:lnTo>
                      <a:pt x="97" y="252"/>
                    </a:lnTo>
                    <a:lnTo>
                      <a:pt x="94" y="254"/>
                    </a:lnTo>
                    <a:lnTo>
                      <a:pt x="86" y="254"/>
                    </a:lnTo>
                    <a:lnTo>
                      <a:pt x="80" y="255"/>
                    </a:lnTo>
                    <a:lnTo>
                      <a:pt x="76" y="260"/>
                    </a:lnTo>
                    <a:lnTo>
                      <a:pt x="71" y="266"/>
                    </a:lnTo>
                    <a:lnTo>
                      <a:pt x="65" y="271"/>
                    </a:lnTo>
                    <a:lnTo>
                      <a:pt x="55" y="276"/>
                    </a:lnTo>
                    <a:lnTo>
                      <a:pt x="43" y="277"/>
                    </a:lnTo>
                    <a:lnTo>
                      <a:pt x="35" y="277"/>
                    </a:lnTo>
                    <a:lnTo>
                      <a:pt x="29" y="277"/>
                    </a:lnTo>
                    <a:lnTo>
                      <a:pt x="26" y="279"/>
                    </a:lnTo>
                    <a:lnTo>
                      <a:pt x="23" y="279"/>
                    </a:lnTo>
                    <a:lnTo>
                      <a:pt x="21" y="280"/>
                    </a:lnTo>
                    <a:lnTo>
                      <a:pt x="21" y="282"/>
                    </a:lnTo>
                    <a:lnTo>
                      <a:pt x="20" y="283"/>
                    </a:lnTo>
                    <a:lnTo>
                      <a:pt x="20" y="285"/>
                    </a:lnTo>
                    <a:lnTo>
                      <a:pt x="18" y="286"/>
                    </a:lnTo>
                    <a:lnTo>
                      <a:pt x="14" y="276"/>
                    </a:lnTo>
                    <a:lnTo>
                      <a:pt x="11" y="265"/>
                    </a:lnTo>
                    <a:lnTo>
                      <a:pt x="3" y="249"/>
                    </a:lnTo>
                    <a:lnTo>
                      <a:pt x="0" y="237"/>
                    </a:lnTo>
                    <a:lnTo>
                      <a:pt x="0" y="221"/>
                    </a:lnTo>
                    <a:lnTo>
                      <a:pt x="4" y="209"/>
                    </a:lnTo>
                    <a:lnTo>
                      <a:pt x="12" y="200"/>
                    </a:lnTo>
                    <a:lnTo>
                      <a:pt x="25" y="197"/>
                    </a:lnTo>
                    <a:lnTo>
                      <a:pt x="35" y="195"/>
                    </a:lnTo>
                    <a:lnTo>
                      <a:pt x="42" y="192"/>
                    </a:lnTo>
                    <a:lnTo>
                      <a:pt x="48" y="187"/>
                    </a:lnTo>
                    <a:lnTo>
                      <a:pt x="55" y="184"/>
                    </a:lnTo>
                    <a:lnTo>
                      <a:pt x="59" y="184"/>
                    </a:lnTo>
                    <a:lnTo>
                      <a:pt x="62" y="183"/>
                    </a:lnTo>
                    <a:lnTo>
                      <a:pt x="65" y="183"/>
                    </a:lnTo>
                    <a:lnTo>
                      <a:pt x="68" y="183"/>
                    </a:lnTo>
                    <a:lnTo>
                      <a:pt x="69" y="181"/>
                    </a:lnTo>
                    <a:lnTo>
                      <a:pt x="71" y="178"/>
                    </a:lnTo>
                    <a:lnTo>
                      <a:pt x="73" y="175"/>
                    </a:lnTo>
                    <a:lnTo>
                      <a:pt x="73" y="169"/>
                    </a:lnTo>
                    <a:lnTo>
                      <a:pt x="76" y="158"/>
                    </a:lnTo>
                    <a:lnTo>
                      <a:pt x="79" y="150"/>
                    </a:lnTo>
                    <a:lnTo>
                      <a:pt x="79" y="142"/>
                    </a:lnTo>
                    <a:lnTo>
                      <a:pt x="90" y="138"/>
                    </a:lnTo>
                    <a:lnTo>
                      <a:pt x="97" y="133"/>
                    </a:lnTo>
                    <a:lnTo>
                      <a:pt x="103" y="132"/>
                    </a:lnTo>
                    <a:lnTo>
                      <a:pt x="108" y="130"/>
                    </a:lnTo>
                    <a:lnTo>
                      <a:pt x="113" y="127"/>
                    </a:lnTo>
                    <a:lnTo>
                      <a:pt x="116" y="125"/>
                    </a:lnTo>
                    <a:lnTo>
                      <a:pt x="117" y="122"/>
                    </a:lnTo>
                    <a:lnTo>
                      <a:pt x="119" y="118"/>
                    </a:lnTo>
                    <a:lnTo>
                      <a:pt x="117" y="113"/>
                    </a:lnTo>
                    <a:lnTo>
                      <a:pt x="117" y="107"/>
                    </a:lnTo>
                    <a:lnTo>
                      <a:pt x="121" y="101"/>
                    </a:lnTo>
                    <a:lnTo>
                      <a:pt x="128" y="93"/>
                    </a:lnTo>
                    <a:lnTo>
                      <a:pt x="139" y="87"/>
                    </a:lnTo>
                    <a:lnTo>
                      <a:pt x="144" y="80"/>
                    </a:lnTo>
                    <a:lnTo>
                      <a:pt x="148" y="77"/>
                    </a:lnTo>
                    <a:lnTo>
                      <a:pt x="156" y="73"/>
                    </a:lnTo>
                    <a:lnTo>
                      <a:pt x="168" y="68"/>
                    </a:lnTo>
                    <a:lnTo>
                      <a:pt x="176" y="62"/>
                    </a:lnTo>
                    <a:lnTo>
                      <a:pt x="187" y="56"/>
                    </a:lnTo>
                    <a:lnTo>
                      <a:pt x="196" y="48"/>
                    </a:lnTo>
                    <a:lnTo>
                      <a:pt x="204" y="42"/>
                    </a:lnTo>
                    <a:lnTo>
                      <a:pt x="212" y="40"/>
                    </a:lnTo>
                    <a:lnTo>
                      <a:pt x="221" y="40"/>
                    </a:lnTo>
                    <a:lnTo>
                      <a:pt x="229" y="40"/>
                    </a:lnTo>
                    <a:lnTo>
                      <a:pt x="240" y="40"/>
                    </a:lnTo>
                    <a:lnTo>
                      <a:pt x="246" y="39"/>
                    </a:lnTo>
                    <a:lnTo>
                      <a:pt x="249" y="37"/>
                    </a:lnTo>
                    <a:lnTo>
                      <a:pt x="251" y="34"/>
                    </a:lnTo>
                    <a:lnTo>
                      <a:pt x="254" y="32"/>
                    </a:lnTo>
                    <a:lnTo>
                      <a:pt x="257" y="29"/>
                    </a:lnTo>
                    <a:lnTo>
                      <a:pt x="260" y="28"/>
                    </a:lnTo>
                    <a:lnTo>
                      <a:pt x="264" y="25"/>
                    </a:lnTo>
                    <a:lnTo>
                      <a:pt x="268" y="23"/>
                    </a:lnTo>
                    <a:lnTo>
                      <a:pt x="269" y="23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4" y="22"/>
                    </a:lnTo>
                    <a:lnTo>
                      <a:pt x="281" y="20"/>
                    </a:lnTo>
                    <a:lnTo>
                      <a:pt x="292" y="19"/>
                    </a:lnTo>
                    <a:lnTo>
                      <a:pt x="302" y="20"/>
                    </a:lnTo>
                    <a:lnTo>
                      <a:pt x="317" y="22"/>
                    </a:lnTo>
                    <a:lnTo>
                      <a:pt x="334" y="17"/>
                    </a:lnTo>
                    <a:lnTo>
                      <a:pt x="336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9" y="14"/>
                    </a:lnTo>
                    <a:lnTo>
                      <a:pt x="340" y="14"/>
                    </a:lnTo>
                    <a:lnTo>
                      <a:pt x="343" y="12"/>
                    </a:lnTo>
                    <a:lnTo>
                      <a:pt x="351" y="8"/>
                    </a:lnTo>
                    <a:lnTo>
                      <a:pt x="359" y="5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E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 128"/>
              <p:cNvSpPr>
                <a:spLocks/>
              </p:cNvSpPr>
              <p:nvPr/>
            </p:nvSpPr>
            <p:spPr bwMode="auto">
              <a:xfrm>
                <a:off x="5510037" y="5464045"/>
                <a:ext cx="442633" cy="263591"/>
              </a:xfrm>
              <a:custGeom>
                <a:avLst/>
                <a:gdLst>
                  <a:gd name="T0" fmla="*/ 353 w 356"/>
                  <a:gd name="T1" fmla="*/ 5 h 212"/>
                  <a:gd name="T2" fmla="*/ 352 w 356"/>
                  <a:gd name="T3" fmla="*/ 9 h 212"/>
                  <a:gd name="T4" fmla="*/ 353 w 356"/>
                  <a:gd name="T5" fmla="*/ 23 h 212"/>
                  <a:gd name="T6" fmla="*/ 350 w 356"/>
                  <a:gd name="T7" fmla="*/ 59 h 212"/>
                  <a:gd name="T8" fmla="*/ 339 w 356"/>
                  <a:gd name="T9" fmla="*/ 91 h 212"/>
                  <a:gd name="T10" fmla="*/ 332 w 356"/>
                  <a:gd name="T11" fmla="*/ 155 h 212"/>
                  <a:gd name="T12" fmla="*/ 318 w 356"/>
                  <a:gd name="T13" fmla="*/ 167 h 212"/>
                  <a:gd name="T14" fmla="*/ 316 w 356"/>
                  <a:gd name="T15" fmla="*/ 167 h 212"/>
                  <a:gd name="T16" fmla="*/ 315 w 356"/>
                  <a:gd name="T17" fmla="*/ 177 h 212"/>
                  <a:gd name="T18" fmla="*/ 307 w 356"/>
                  <a:gd name="T19" fmla="*/ 192 h 212"/>
                  <a:gd name="T20" fmla="*/ 268 w 356"/>
                  <a:gd name="T21" fmla="*/ 194 h 212"/>
                  <a:gd name="T22" fmla="*/ 197 w 356"/>
                  <a:gd name="T23" fmla="*/ 201 h 212"/>
                  <a:gd name="T24" fmla="*/ 149 w 356"/>
                  <a:gd name="T25" fmla="*/ 212 h 212"/>
                  <a:gd name="T26" fmla="*/ 120 w 356"/>
                  <a:gd name="T27" fmla="*/ 206 h 212"/>
                  <a:gd name="T28" fmla="*/ 92 w 356"/>
                  <a:gd name="T29" fmla="*/ 201 h 212"/>
                  <a:gd name="T30" fmla="*/ 41 w 356"/>
                  <a:gd name="T31" fmla="*/ 195 h 212"/>
                  <a:gd name="T32" fmla="*/ 34 w 356"/>
                  <a:gd name="T33" fmla="*/ 164 h 212"/>
                  <a:gd name="T34" fmla="*/ 24 w 356"/>
                  <a:gd name="T35" fmla="*/ 139 h 212"/>
                  <a:gd name="T36" fmla="*/ 22 w 356"/>
                  <a:gd name="T37" fmla="*/ 135 h 212"/>
                  <a:gd name="T38" fmla="*/ 17 w 356"/>
                  <a:gd name="T39" fmla="*/ 135 h 212"/>
                  <a:gd name="T40" fmla="*/ 4 w 356"/>
                  <a:gd name="T41" fmla="*/ 135 h 212"/>
                  <a:gd name="T42" fmla="*/ 8 w 356"/>
                  <a:gd name="T43" fmla="*/ 122 h 212"/>
                  <a:gd name="T44" fmla="*/ 7 w 356"/>
                  <a:gd name="T45" fmla="*/ 121 h 212"/>
                  <a:gd name="T46" fmla="*/ 4 w 356"/>
                  <a:gd name="T47" fmla="*/ 122 h 212"/>
                  <a:gd name="T48" fmla="*/ 0 w 356"/>
                  <a:gd name="T49" fmla="*/ 124 h 212"/>
                  <a:gd name="T50" fmla="*/ 17 w 356"/>
                  <a:gd name="T51" fmla="*/ 84 h 212"/>
                  <a:gd name="T52" fmla="*/ 33 w 356"/>
                  <a:gd name="T53" fmla="*/ 64 h 212"/>
                  <a:gd name="T54" fmla="*/ 52 w 356"/>
                  <a:gd name="T55" fmla="*/ 65 h 212"/>
                  <a:gd name="T56" fmla="*/ 89 w 356"/>
                  <a:gd name="T57" fmla="*/ 56 h 212"/>
                  <a:gd name="T58" fmla="*/ 103 w 356"/>
                  <a:gd name="T59" fmla="*/ 53 h 212"/>
                  <a:gd name="T60" fmla="*/ 117 w 356"/>
                  <a:gd name="T61" fmla="*/ 45 h 212"/>
                  <a:gd name="T62" fmla="*/ 126 w 356"/>
                  <a:gd name="T63" fmla="*/ 44 h 212"/>
                  <a:gd name="T64" fmla="*/ 140 w 356"/>
                  <a:gd name="T65" fmla="*/ 40 h 212"/>
                  <a:gd name="T66" fmla="*/ 163 w 356"/>
                  <a:gd name="T67" fmla="*/ 44 h 212"/>
                  <a:gd name="T68" fmla="*/ 189 w 356"/>
                  <a:gd name="T69" fmla="*/ 37 h 212"/>
                  <a:gd name="T70" fmla="*/ 195 w 356"/>
                  <a:gd name="T71" fmla="*/ 34 h 212"/>
                  <a:gd name="T72" fmla="*/ 192 w 356"/>
                  <a:gd name="T73" fmla="*/ 30 h 212"/>
                  <a:gd name="T74" fmla="*/ 194 w 356"/>
                  <a:gd name="T75" fmla="*/ 25 h 212"/>
                  <a:gd name="T76" fmla="*/ 225 w 356"/>
                  <a:gd name="T77" fmla="*/ 25 h 212"/>
                  <a:gd name="T78" fmla="*/ 262 w 356"/>
                  <a:gd name="T79" fmla="*/ 25 h 212"/>
                  <a:gd name="T80" fmla="*/ 276 w 356"/>
                  <a:gd name="T81" fmla="*/ 13 h 212"/>
                  <a:gd name="T82" fmla="*/ 313 w 356"/>
                  <a:gd name="T83" fmla="*/ 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6" h="212">
                    <a:moveTo>
                      <a:pt x="355" y="0"/>
                    </a:moveTo>
                    <a:lnTo>
                      <a:pt x="355" y="3"/>
                    </a:lnTo>
                    <a:lnTo>
                      <a:pt x="353" y="5"/>
                    </a:lnTo>
                    <a:lnTo>
                      <a:pt x="353" y="6"/>
                    </a:lnTo>
                    <a:lnTo>
                      <a:pt x="352" y="8"/>
                    </a:lnTo>
                    <a:lnTo>
                      <a:pt x="352" y="9"/>
                    </a:lnTo>
                    <a:lnTo>
                      <a:pt x="350" y="13"/>
                    </a:lnTo>
                    <a:lnTo>
                      <a:pt x="352" y="17"/>
                    </a:lnTo>
                    <a:lnTo>
                      <a:pt x="353" y="23"/>
                    </a:lnTo>
                    <a:lnTo>
                      <a:pt x="356" y="39"/>
                    </a:lnTo>
                    <a:lnTo>
                      <a:pt x="356" y="50"/>
                    </a:lnTo>
                    <a:lnTo>
                      <a:pt x="350" y="59"/>
                    </a:lnTo>
                    <a:lnTo>
                      <a:pt x="343" y="68"/>
                    </a:lnTo>
                    <a:lnTo>
                      <a:pt x="341" y="81"/>
                    </a:lnTo>
                    <a:lnTo>
                      <a:pt x="339" y="91"/>
                    </a:lnTo>
                    <a:lnTo>
                      <a:pt x="339" y="139"/>
                    </a:lnTo>
                    <a:lnTo>
                      <a:pt x="338" y="147"/>
                    </a:lnTo>
                    <a:lnTo>
                      <a:pt x="332" y="155"/>
                    </a:lnTo>
                    <a:lnTo>
                      <a:pt x="325" y="161"/>
                    </a:lnTo>
                    <a:lnTo>
                      <a:pt x="319" y="166"/>
                    </a:lnTo>
                    <a:lnTo>
                      <a:pt x="318" y="167"/>
                    </a:lnTo>
                    <a:lnTo>
                      <a:pt x="318" y="167"/>
                    </a:lnTo>
                    <a:lnTo>
                      <a:pt x="316" y="167"/>
                    </a:lnTo>
                    <a:lnTo>
                      <a:pt x="316" y="167"/>
                    </a:lnTo>
                    <a:lnTo>
                      <a:pt x="316" y="169"/>
                    </a:lnTo>
                    <a:lnTo>
                      <a:pt x="315" y="172"/>
                    </a:lnTo>
                    <a:lnTo>
                      <a:pt x="315" y="177"/>
                    </a:lnTo>
                    <a:lnTo>
                      <a:pt x="315" y="183"/>
                    </a:lnTo>
                    <a:lnTo>
                      <a:pt x="315" y="194"/>
                    </a:lnTo>
                    <a:lnTo>
                      <a:pt x="307" y="192"/>
                    </a:lnTo>
                    <a:lnTo>
                      <a:pt x="302" y="192"/>
                    </a:lnTo>
                    <a:lnTo>
                      <a:pt x="288" y="192"/>
                    </a:lnTo>
                    <a:lnTo>
                      <a:pt x="268" y="194"/>
                    </a:lnTo>
                    <a:lnTo>
                      <a:pt x="245" y="195"/>
                    </a:lnTo>
                    <a:lnTo>
                      <a:pt x="220" y="198"/>
                    </a:lnTo>
                    <a:lnTo>
                      <a:pt x="197" y="201"/>
                    </a:lnTo>
                    <a:lnTo>
                      <a:pt x="177" y="204"/>
                    </a:lnTo>
                    <a:lnTo>
                      <a:pt x="160" y="209"/>
                    </a:lnTo>
                    <a:lnTo>
                      <a:pt x="149" y="212"/>
                    </a:lnTo>
                    <a:lnTo>
                      <a:pt x="144" y="212"/>
                    </a:lnTo>
                    <a:lnTo>
                      <a:pt x="123" y="208"/>
                    </a:lnTo>
                    <a:lnTo>
                      <a:pt x="120" y="206"/>
                    </a:lnTo>
                    <a:lnTo>
                      <a:pt x="110" y="204"/>
                    </a:lnTo>
                    <a:lnTo>
                      <a:pt x="101" y="203"/>
                    </a:lnTo>
                    <a:lnTo>
                      <a:pt x="92" y="201"/>
                    </a:lnTo>
                    <a:lnTo>
                      <a:pt x="78" y="201"/>
                    </a:lnTo>
                    <a:lnTo>
                      <a:pt x="59" y="200"/>
                    </a:lnTo>
                    <a:lnTo>
                      <a:pt x="41" y="195"/>
                    </a:lnTo>
                    <a:lnTo>
                      <a:pt x="39" y="172"/>
                    </a:lnTo>
                    <a:lnTo>
                      <a:pt x="38" y="170"/>
                    </a:lnTo>
                    <a:lnTo>
                      <a:pt x="34" y="164"/>
                    </a:lnTo>
                    <a:lnTo>
                      <a:pt x="30" y="155"/>
                    </a:lnTo>
                    <a:lnTo>
                      <a:pt x="27" y="147"/>
                    </a:lnTo>
                    <a:lnTo>
                      <a:pt x="24" y="139"/>
                    </a:lnTo>
                    <a:lnTo>
                      <a:pt x="22" y="136"/>
                    </a:lnTo>
                    <a:lnTo>
                      <a:pt x="22" y="135"/>
                    </a:lnTo>
                    <a:lnTo>
                      <a:pt x="22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7" y="135"/>
                    </a:lnTo>
                    <a:lnTo>
                      <a:pt x="14" y="136"/>
                    </a:lnTo>
                    <a:lnTo>
                      <a:pt x="10" y="135"/>
                    </a:lnTo>
                    <a:lnTo>
                      <a:pt x="4" y="135"/>
                    </a:lnTo>
                    <a:lnTo>
                      <a:pt x="7" y="129"/>
                    </a:lnTo>
                    <a:lnTo>
                      <a:pt x="8" y="126"/>
                    </a:lnTo>
                    <a:lnTo>
                      <a:pt x="8" y="122"/>
                    </a:lnTo>
                    <a:lnTo>
                      <a:pt x="8" y="121"/>
                    </a:lnTo>
                    <a:lnTo>
                      <a:pt x="8" y="121"/>
                    </a:lnTo>
                    <a:lnTo>
                      <a:pt x="7" y="121"/>
                    </a:lnTo>
                    <a:lnTo>
                      <a:pt x="5" y="121"/>
                    </a:lnTo>
                    <a:lnTo>
                      <a:pt x="4" y="122"/>
                    </a:lnTo>
                    <a:lnTo>
                      <a:pt x="4" y="122"/>
                    </a:lnTo>
                    <a:lnTo>
                      <a:pt x="2" y="124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3" y="96"/>
                    </a:lnTo>
                    <a:lnTo>
                      <a:pt x="14" y="93"/>
                    </a:lnTo>
                    <a:lnTo>
                      <a:pt x="17" y="84"/>
                    </a:lnTo>
                    <a:lnTo>
                      <a:pt x="21" y="71"/>
                    </a:lnTo>
                    <a:lnTo>
                      <a:pt x="25" y="65"/>
                    </a:lnTo>
                    <a:lnTo>
                      <a:pt x="33" y="64"/>
                    </a:lnTo>
                    <a:lnTo>
                      <a:pt x="41" y="64"/>
                    </a:lnTo>
                    <a:lnTo>
                      <a:pt x="48" y="65"/>
                    </a:lnTo>
                    <a:lnTo>
                      <a:pt x="52" y="65"/>
                    </a:lnTo>
                    <a:lnTo>
                      <a:pt x="55" y="65"/>
                    </a:lnTo>
                    <a:lnTo>
                      <a:pt x="67" y="61"/>
                    </a:lnTo>
                    <a:lnTo>
                      <a:pt x="89" y="56"/>
                    </a:lnTo>
                    <a:lnTo>
                      <a:pt x="100" y="54"/>
                    </a:lnTo>
                    <a:lnTo>
                      <a:pt x="103" y="53"/>
                    </a:lnTo>
                    <a:lnTo>
                      <a:pt x="103" y="53"/>
                    </a:lnTo>
                    <a:lnTo>
                      <a:pt x="104" y="51"/>
                    </a:lnTo>
                    <a:lnTo>
                      <a:pt x="107" y="50"/>
                    </a:lnTo>
                    <a:lnTo>
                      <a:pt x="117" y="45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6" y="44"/>
                    </a:lnTo>
                    <a:lnTo>
                      <a:pt x="130" y="42"/>
                    </a:lnTo>
                    <a:lnTo>
                      <a:pt x="135" y="40"/>
                    </a:lnTo>
                    <a:lnTo>
                      <a:pt x="140" y="40"/>
                    </a:lnTo>
                    <a:lnTo>
                      <a:pt x="144" y="42"/>
                    </a:lnTo>
                    <a:lnTo>
                      <a:pt x="152" y="44"/>
                    </a:lnTo>
                    <a:lnTo>
                      <a:pt x="163" y="44"/>
                    </a:lnTo>
                    <a:lnTo>
                      <a:pt x="178" y="40"/>
                    </a:lnTo>
                    <a:lnTo>
                      <a:pt x="185" y="39"/>
                    </a:lnTo>
                    <a:lnTo>
                      <a:pt x="189" y="37"/>
                    </a:lnTo>
                    <a:lnTo>
                      <a:pt x="192" y="36"/>
                    </a:lnTo>
                    <a:lnTo>
                      <a:pt x="194" y="34"/>
                    </a:lnTo>
                    <a:lnTo>
                      <a:pt x="195" y="34"/>
                    </a:lnTo>
                    <a:lnTo>
                      <a:pt x="195" y="33"/>
                    </a:lnTo>
                    <a:lnTo>
                      <a:pt x="194" y="31"/>
                    </a:lnTo>
                    <a:lnTo>
                      <a:pt x="192" y="30"/>
                    </a:lnTo>
                    <a:lnTo>
                      <a:pt x="192" y="30"/>
                    </a:lnTo>
                    <a:lnTo>
                      <a:pt x="192" y="28"/>
                    </a:lnTo>
                    <a:lnTo>
                      <a:pt x="194" y="25"/>
                    </a:lnTo>
                    <a:lnTo>
                      <a:pt x="199" y="22"/>
                    </a:lnTo>
                    <a:lnTo>
                      <a:pt x="209" y="22"/>
                    </a:lnTo>
                    <a:lnTo>
                      <a:pt x="225" y="25"/>
                    </a:lnTo>
                    <a:lnTo>
                      <a:pt x="243" y="25"/>
                    </a:lnTo>
                    <a:lnTo>
                      <a:pt x="256" y="25"/>
                    </a:lnTo>
                    <a:lnTo>
                      <a:pt x="262" y="25"/>
                    </a:lnTo>
                    <a:lnTo>
                      <a:pt x="265" y="23"/>
                    </a:lnTo>
                    <a:lnTo>
                      <a:pt x="270" y="19"/>
                    </a:lnTo>
                    <a:lnTo>
                      <a:pt x="276" y="13"/>
                    </a:lnTo>
                    <a:lnTo>
                      <a:pt x="287" y="6"/>
                    </a:lnTo>
                    <a:lnTo>
                      <a:pt x="299" y="5"/>
                    </a:lnTo>
                    <a:lnTo>
                      <a:pt x="313" y="3"/>
                    </a:lnTo>
                    <a:lnTo>
                      <a:pt x="332" y="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 129"/>
              <p:cNvSpPr>
                <a:spLocks/>
              </p:cNvSpPr>
              <p:nvPr/>
            </p:nvSpPr>
            <p:spPr bwMode="auto">
              <a:xfrm>
                <a:off x="5895477" y="4816259"/>
                <a:ext cx="502314" cy="565726"/>
              </a:xfrm>
              <a:custGeom>
                <a:avLst/>
                <a:gdLst>
                  <a:gd name="T0" fmla="*/ 192 w 404"/>
                  <a:gd name="T1" fmla="*/ 12 h 455"/>
                  <a:gd name="T2" fmla="*/ 229 w 404"/>
                  <a:gd name="T3" fmla="*/ 34 h 455"/>
                  <a:gd name="T4" fmla="*/ 243 w 404"/>
                  <a:gd name="T5" fmla="*/ 51 h 455"/>
                  <a:gd name="T6" fmla="*/ 255 w 404"/>
                  <a:gd name="T7" fmla="*/ 82 h 455"/>
                  <a:gd name="T8" fmla="*/ 283 w 404"/>
                  <a:gd name="T9" fmla="*/ 109 h 455"/>
                  <a:gd name="T10" fmla="*/ 299 w 404"/>
                  <a:gd name="T11" fmla="*/ 102 h 455"/>
                  <a:gd name="T12" fmla="*/ 358 w 404"/>
                  <a:gd name="T13" fmla="*/ 92 h 455"/>
                  <a:gd name="T14" fmla="*/ 367 w 404"/>
                  <a:gd name="T15" fmla="*/ 120 h 455"/>
                  <a:gd name="T16" fmla="*/ 364 w 404"/>
                  <a:gd name="T17" fmla="*/ 181 h 455"/>
                  <a:gd name="T18" fmla="*/ 356 w 404"/>
                  <a:gd name="T19" fmla="*/ 212 h 455"/>
                  <a:gd name="T20" fmla="*/ 368 w 404"/>
                  <a:gd name="T21" fmla="*/ 241 h 455"/>
                  <a:gd name="T22" fmla="*/ 398 w 404"/>
                  <a:gd name="T23" fmla="*/ 277 h 455"/>
                  <a:gd name="T24" fmla="*/ 392 w 404"/>
                  <a:gd name="T25" fmla="*/ 314 h 455"/>
                  <a:gd name="T26" fmla="*/ 384 w 404"/>
                  <a:gd name="T27" fmla="*/ 349 h 455"/>
                  <a:gd name="T28" fmla="*/ 359 w 404"/>
                  <a:gd name="T29" fmla="*/ 385 h 455"/>
                  <a:gd name="T30" fmla="*/ 328 w 404"/>
                  <a:gd name="T31" fmla="*/ 394 h 455"/>
                  <a:gd name="T32" fmla="*/ 325 w 404"/>
                  <a:gd name="T33" fmla="*/ 404 h 455"/>
                  <a:gd name="T34" fmla="*/ 317 w 404"/>
                  <a:gd name="T35" fmla="*/ 414 h 455"/>
                  <a:gd name="T36" fmla="*/ 307 w 404"/>
                  <a:gd name="T37" fmla="*/ 422 h 455"/>
                  <a:gd name="T38" fmla="*/ 286 w 404"/>
                  <a:gd name="T39" fmla="*/ 430 h 455"/>
                  <a:gd name="T40" fmla="*/ 228 w 404"/>
                  <a:gd name="T41" fmla="*/ 439 h 455"/>
                  <a:gd name="T42" fmla="*/ 135 w 404"/>
                  <a:gd name="T43" fmla="*/ 450 h 455"/>
                  <a:gd name="T44" fmla="*/ 90 w 404"/>
                  <a:gd name="T45" fmla="*/ 455 h 455"/>
                  <a:gd name="T46" fmla="*/ 65 w 404"/>
                  <a:gd name="T47" fmla="*/ 436 h 455"/>
                  <a:gd name="T48" fmla="*/ 54 w 404"/>
                  <a:gd name="T49" fmla="*/ 427 h 455"/>
                  <a:gd name="T50" fmla="*/ 60 w 404"/>
                  <a:gd name="T51" fmla="*/ 421 h 455"/>
                  <a:gd name="T52" fmla="*/ 57 w 404"/>
                  <a:gd name="T53" fmla="*/ 419 h 455"/>
                  <a:gd name="T54" fmla="*/ 40 w 404"/>
                  <a:gd name="T55" fmla="*/ 407 h 455"/>
                  <a:gd name="T56" fmla="*/ 48 w 404"/>
                  <a:gd name="T57" fmla="*/ 382 h 455"/>
                  <a:gd name="T58" fmla="*/ 26 w 404"/>
                  <a:gd name="T59" fmla="*/ 357 h 455"/>
                  <a:gd name="T60" fmla="*/ 20 w 404"/>
                  <a:gd name="T61" fmla="*/ 303 h 455"/>
                  <a:gd name="T62" fmla="*/ 12 w 404"/>
                  <a:gd name="T63" fmla="*/ 266 h 455"/>
                  <a:gd name="T64" fmla="*/ 3 w 404"/>
                  <a:gd name="T65" fmla="*/ 253 h 455"/>
                  <a:gd name="T66" fmla="*/ 2 w 404"/>
                  <a:gd name="T67" fmla="*/ 250 h 455"/>
                  <a:gd name="T68" fmla="*/ 14 w 404"/>
                  <a:gd name="T69" fmla="*/ 239 h 455"/>
                  <a:gd name="T70" fmla="*/ 25 w 404"/>
                  <a:gd name="T71" fmla="*/ 219 h 455"/>
                  <a:gd name="T72" fmla="*/ 11 w 404"/>
                  <a:gd name="T73" fmla="*/ 191 h 455"/>
                  <a:gd name="T74" fmla="*/ 19 w 404"/>
                  <a:gd name="T75" fmla="*/ 181 h 455"/>
                  <a:gd name="T76" fmla="*/ 28 w 404"/>
                  <a:gd name="T77" fmla="*/ 178 h 455"/>
                  <a:gd name="T78" fmla="*/ 36 w 404"/>
                  <a:gd name="T79" fmla="*/ 170 h 455"/>
                  <a:gd name="T80" fmla="*/ 50 w 404"/>
                  <a:gd name="T81" fmla="*/ 154 h 455"/>
                  <a:gd name="T82" fmla="*/ 68 w 404"/>
                  <a:gd name="T83" fmla="*/ 126 h 455"/>
                  <a:gd name="T84" fmla="*/ 87 w 404"/>
                  <a:gd name="T85" fmla="*/ 75 h 455"/>
                  <a:gd name="T86" fmla="*/ 90 w 404"/>
                  <a:gd name="T87" fmla="*/ 71 h 455"/>
                  <a:gd name="T88" fmla="*/ 94 w 404"/>
                  <a:gd name="T89" fmla="*/ 72 h 455"/>
                  <a:gd name="T90" fmla="*/ 116 w 404"/>
                  <a:gd name="T91" fmla="*/ 60 h 455"/>
                  <a:gd name="T92" fmla="*/ 146 w 404"/>
                  <a:gd name="T93" fmla="*/ 48 h 455"/>
                  <a:gd name="T94" fmla="*/ 150 w 404"/>
                  <a:gd name="T95" fmla="*/ 43 h 455"/>
                  <a:gd name="T96" fmla="*/ 142 w 404"/>
                  <a:gd name="T97" fmla="*/ 43 h 455"/>
                  <a:gd name="T98" fmla="*/ 138 w 404"/>
                  <a:gd name="T99" fmla="*/ 31 h 455"/>
                  <a:gd name="T100" fmla="*/ 169 w 404"/>
                  <a:gd name="T101" fmla="*/ 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4" h="455">
                    <a:moveTo>
                      <a:pt x="183" y="0"/>
                    </a:moveTo>
                    <a:lnTo>
                      <a:pt x="184" y="4"/>
                    </a:lnTo>
                    <a:lnTo>
                      <a:pt x="187" y="9"/>
                    </a:lnTo>
                    <a:lnTo>
                      <a:pt x="192" y="12"/>
                    </a:lnTo>
                    <a:lnTo>
                      <a:pt x="204" y="21"/>
                    </a:lnTo>
                    <a:lnTo>
                      <a:pt x="220" y="31"/>
                    </a:lnTo>
                    <a:lnTo>
                      <a:pt x="223" y="32"/>
                    </a:lnTo>
                    <a:lnTo>
                      <a:pt x="229" y="34"/>
                    </a:lnTo>
                    <a:lnTo>
                      <a:pt x="235" y="37"/>
                    </a:lnTo>
                    <a:lnTo>
                      <a:pt x="241" y="38"/>
                    </a:lnTo>
                    <a:lnTo>
                      <a:pt x="241" y="44"/>
                    </a:lnTo>
                    <a:lnTo>
                      <a:pt x="243" y="51"/>
                    </a:lnTo>
                    <a:lnTo>
                      <a:pt x="245" y="58"/>
                    </a:lnTo>
                    <a:lnTo>
                      <a:pt x="249" y="69"/>
                    </a:lnTo>
                    <a:lnTo>
                      <a:pt x="252" y="75"/>
                    </a:lnTo>
                    <a:lnTo>
                      <a:pt x="255" y="82"/>
                    </a:lnTo>
                    <a:lnTo>
                      <a:pt x="260" y="88"/>
                    </a:lnTo>
                    <a:lnTo>
                      <a:pt x="269" y="97"/>
                    </a:lnTo>
                    <a:lnTo>
                      <a:pt x="277" y="106"/>
                    </a:lnTo>
                    <a:lnTo>
                      <a:pt x="283" y="109"/>
                    </a:lnTo>
                    <a:lnTo>
                      <a:pt x="286" y="108"/>
                    </a:lnTo>
                    <a:lnTo>
                      <a:pt x="289" y="106"/>
                    </a:lnTo>
                    <a:lnTo>
                      <a:pt x="294" y="103"/>
                    </a:lnTo>
                    <a:lnTo>
                      <a:pt x="299" y="102"/>
                    </a:lnTo>
                    <a:lnTo>
                      <a:pt x="313" y="102"/>
                    </a:lnTo>
                    <a:lnTo>
                      <a:pt x="331" y="99"/>
                    </a:lnTo>
                    <a:lnTo>
                      <a:pt x="350" y="94"/>
                    </a:lnTo>
                    <a:lnTo>
                      <a:pt x="358" y="92"/>
                    </a:lnTo>
                    <a:lnTo>
                      <a:pt x="364" y="96"/>
                    </a:lnTo>
                    <a:lnTo>
                      <a:pt x="367" y="102"/>
                    </a:lnTo>
                    <a:lnTo>
                      <a:pt x="367" y="111"/>
                    </a:lnTo>
                    <a:lnTo>
                      <a:pt x="367" y="120"/>
                    </a:lnTo>
                    <a:lnTo>
                      <a:pt x="367" y="137"/>
                    </a:lnTo>
                    <a:lnTo>
                      <a:pt x="370" y="154"/>
                    </a:lnTo>
                    <a:lnTo>
                      <a:pt x="367" y="171"/>
                    </a:lnTo>
                    <a:lnTo>
                      <a:pt x="364" y="181"/>
                    </a:lnTo>
                    <a:lnTo>
                      <a:pt x="362" y="187"/>
                    </a:lnTo>
                    <a:lnTo>
                      <a:pt x="361" y="193"/>
                    </a:lnTo>
                    <a:lnTo>
                      <a:pt x="359" y="201"/>
                    </a:lnTo>
                    <a:lnTo>
                      <a:pt x="356" y="212"/>
                    </a:lnTo>
                    <a:lnTo>
                      <a:pt x="353" y="222"/>
                    </a:lnTo>
                    <a:lnTo>
                      <a:pt x="354" y="229"/>
                    </a:lnTo>
                    <a:lnTo>
                      <a:pt x="361" y="235"/>
                    </a:lnTo>
                    <a:lnTo>
                      <a:pt x="368" y="241"/>
                    </a:lnTo>
                    <a:lnTo>
                      <a:pt x="378" y="252"/>
                    </a:lnTo>
                    <a:lnTo>
                      <a:pt x="385" y="263"/>
                    </a:lnTo>
                    <a:lnTo>
                      <a:pt x="392" y="269"/>
                    </a:lnTo>
                    <a:lnTo>
                      <a:pt x="398" y="277"/>
                    </a:lnTo>
                    <a:lnTo>
                      <a:pt x="404" y="284"/>
                    </a:lnTo>
                    <a:lnTo>
                      <a:pt x="399" y="295"/>
                    </a:lnTo>
                    <a:lnTo>
                      <a:pt x="395" y="304"/>
                    </a:lnTo>
                    <a:lnTo>
                      <a:pt x="392" y="314"/>
                    </a:lnTo>
                    <a:lnTo>
                      <a:pt x="392" y="322"/>
                    </a:lnTo>
                    <a:lnTo>
                      <a:pt x="392" y="328"/>
                    </a:lnTo>
                    <a:lnTo>
                      <a:pt x="390" y="337"/>
                    </a:lnTo>
                    <a:lnTo>
                      <a:pt x="384" y="349"/>
                    </a:lnTo>
                    <a:lnTo>
                      <a:pt x="378" y="363"/>
                    </a:lnTo>
                    <a:lnTo>
                      <a:pt x="373" y="373"/>
                    </a:lnTo>
                    <a:lnTo>
                      <a:pt x="367" y="380"/>
                    </a:lnTo>
                    <a:lnTo>
                      <a:pt x="359" y="385"/>
                    </a:lnTo>
                    <a:lnTo>
                      <a:pt x="348" y="387"/>
                    </a:lnTo>
                    <a:lnTo>
                      <a:pt x="339" y="391"/>
                    </a:lnTo>
                    <a:lnTo>
                      <a:pt x="331" y="393"/>
                    </a:lnTo>
                    <a:lnTo>
                      <a:pt x="328" y="394"/>
                    </a:lnTo>
                    <a:lnTo>
                      <a:pt x="328" y="396"/>
                    </a:lnTo>
                    <a:lnTo>
                      <a:pt x="328" y="397"/>
                    </a:lnTo>
                    <a:lnTo>
                      <a:pt x="327" y="399"/>
                    </a:lnTo>
                    <a:lnTo>
                      <a:pt x="325" y="404"/>
                    </a:lnTo>
                    <a:lnTo>
                      <a:pt x="320" y="407"/>
                    </a:lnTo>
                    <a:lnTo>
                      <a:pt x="319" y="410"/>
                    </a:lnTo>
                    <a:lnTo>
                      <a:pt x="317" y="413"/>
                    </a:lnTo>
                    <a:lnTo>
                      <a:pt x="317" y="414"/>
                    </a:lnTo>
                    <a:lnTo>
                      <a:pt x="316" y="416"/>
                    </a:lnTo>
                    <a:lnTo>
                      <a:pt x="314" y="417"/>
                    </a:lnTo>
                    <a:lnTo>
                      <a:pt x="311" y="421"/>
                    </a:lnTo>
                    <a:lnTo>
                      <a:pt x="307" y="422"/>
                    </a:lnTo>
                    <a:lnTo>
                      <a:pt x="300" y="425"/>
                    </a:lnTo>
                    <a:lnTo>
                      <a:pt x="293" y="428"/>
                    </a:lnTo>
                    <a:lnTo>
                      <a:pt x="289" y="430"/>
                    </a:lnTo>
                    <a:lnTo>
                      <a:pt x="286" y="430"/>
                    </a:lnTo>
                    <a:lnTo>
                      <a:pt x="280" y="431"/>
                    </a:lnTo>
                    <a:lnTo>
                      <a:pt x="271" y="433"/>
                    </a:lnTo>
                    <a:lnTo>
                      <a:pt x="255" y="434"/>
                    </a:lnTo>
                    <a:lnTo>
                      <a:pt x="228" y="439"/>
                    </a:lnTo>
                    <a:lnTo>
                      <a:pt x="204" y="441"/>
                    </a:lnTo>
                    <a:lnTo>
                      <a:pt x="183" y="442"/>
                    </a:lnTo>
                    <a:lnTo>
                      <a:pt x="161" y="445"/>
                    </a:lnTo>
                    <a:lnTo>
                      <a:pt x="135" y="450"/>
                    </a:lnTo>
                    <a:lnTo>
                      <a:pt x="116" y="452"/>
                    </a:lnTo>
                    <a:lnTo>
                      <a:pt x="104" y="453"/>
                    </a:lnTo>
                    <a:lnTo>
                      <a:pt x="96" y="453"/>
                    </a:lnTo>
                    <a:lnTo>
                      <a:pt x="90" y="455"/>
                    </a:lnTo>
                    <a:lnTo>
                      <a:pt x="82" y="453"/>
                    </a:lnTo>
                    <a:lnTo>
                      <a:pt x="73" y="445"/>
                    </a:lnTo>
                    <a:lnTo>
                      <a:pt x="68" y="441"/>
                    </a:lnTo>
                    <a:lnTo>
                      <a:pt x="65" y="436"/>
                    </a:lnTo>
                    <a:lnTo>
                      <a:pt x="62" y="433"/>
                    </a:lnTo>
                    <a:lnTo>
                      <a:pt x="59" y="431"/>
                    </a:lnTo>
                    <a:lnTo>
                      <a:pt x="57" y="428"/>
                    </a:lnTo>
                    <a:lnTo>
                      <a:pt x="54" y="427"/>
                    </a:lnTo>
                    <a:lnTo>
                      <a:pt x="57" y="424"/>
                    </a:lnTo>
                    <a:lnTo>
                      <a:pt x="59" y="422"/>
                    </a:lnTo>
                    <a:lnTo>
                      <a:pt x="60" y="421"/>
                    </a:lnTo>
                    <a:lnTo>
                      <a:pt x="60" y="421"/>
                    </a:lnTo>
                    <a:lnTo>
                      <a:pt x="60" y="421"/>
                    </a:lnTo>
                    <a:lnTo>
                      <a:pt x="60" y="419"/>
                    </a:lnTo>
                    <a:lnTo>
                      <a:pt x="59" y="419"/>
                    </a:lnTo>
                    <a:lnTo>
                      <a:pt x="57" y="419"/>
                    </a:lnTo>
                    <a:lnTo>
                      <a:pt x="54" y="417"/>
                    </a:lnTo>
                    <a:lnTo>
                      <a:pt x="51" y="414"/>
                    </a:lnTo>
                    <a:lnTo>
                      <a:pt x="45" y="413"/>
                    </a:lnTo>
                    <a:lnTo>
                      <a:pt x="40" y="407"/>
                    </a:lnTo>
                    <a:lnTo>
                      <a:pt x="40" y="399"/>
                    </a:lnTo>
                    <a:lnTo>
                      <a:pt x="42" y="391"/>
                    </a:lnTo>
                    <a:lnTo>
                      <a:pt x="46" y="385"/>
                    </a:lnTo>
                    <a:lnTo>
                      <a:pt x="48" y="382"/>
                    </a:lnTo>
                    <a:lnTo>
                      <a:pt x="45" y="379"/>
                    </a:lnTo>
                    <a:lnTo>
                      <a:pt x="40" y="374"/>
                    </a:lnTo>
                    <a:lnTo>
                      <a:pt x="34" y="365"/>
                    </a:lnTo>
                    <a:lnTo>
                      <a:pt x="26" y="357"/>
                    </a:lnTo>
                    <a:lnTo>
                      <a:pt x="22" y="351"/>
                    </a:lnTo>
                    <a:lnTo>
                      <a:pt x="20" y="342"/>
                    </a:lnTo>
                    <a:lnTo>
                      <a:pt x="20" y="326"/>
                    </a:lnTo>
                    <a:lnTo>
                      <a:pt x="20" y="303"/>
                    </a:lnTo>
                    <a:lnTo>
                      <a:pt x="20" y="289"/>
                    </a:lnTo>
                    <a:lnTo>
                      <a:pt x="19" y="281"/>
                    </a:lnTo>
                    <a:lnTo>
                      <a:pt x="15" y="274"/>
                    </a:lnTo>
                    <a:lnTo>
                      <a:pt x="12" y="266"/>
                    </a:lnTo>
                    <a:lnTo>
                      <a:pt x="11" y="261"/>
                    </a:lnTo>
                    <a:lnTo>
                      <a:pt x="8" y="258"/>
                    </a:lnTo>
                    <a:lnTo>
                      <a:pt x="5" y="255"/>
                    </a:lnTo>
                    <a:lnTo>
                      <a:pt x="3" y="253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252"/>
                    </a:lnTo>
                    <a:lnTo>
                      <a:pt x="2" y="250"/>
                    </a:lnTo>
                    <a:lnTo>
                      <a:pt x="5" y="249"/>
                    </a:lnTo>
                    <a:lnTo>
                      <a:pt x="8" y="246"/>
                    </a:lnTo>
                    <a:lnTo>
                      <a:pt x="11" y="243"/>
                    </a:lnTo>
                    <a:lnTo>
                      <a:pt x="14" y="239"/>
                    </a:lnTo>
                    <a:lnTo>
                      <a:pt x="17" y="235"/>
                    </a:lnTo>
                    <a:lnTo>
                      <a:pt x="20" y="233"/>
                    </a:lnTo>
                    <a:lnTo>
                      <a:pt x="23" y="227"/>
                    </a:lnTo>
                    <a:lnTo>
                      <a:pt x="25" y="219"/>
                    </a:lnTo>
                    <a:lnTo>
                      <a:pt x="23" y="210"/>
                    </a:lnTo>
                    <a:lnTo>
                      <a:pt x="15" y="199"/>
                    </a:lnTo>
                    <a:lnTo>
                      <a:pt x="11" y="195"/>
                    </a:lnTo>
                    <a:lnTo>
                      <a:pt x="11" y="191"/>
                    </a:lnTo>
                    <a:lnTo>
                      <a:pt x="11" y="188"/>
                    </a:lnTo>
                    <a:lnTo>
                      <a:pt x="12" y="185"/>
                    </a:lnTo>
                    <a:lnTo>
                      <a:pt x="15" y="182"/>
                    </a:lnTo>
                    <a:lnTo>
                      <a:pt x="19" y="181"/>
                    </a:lnTo>
                    <a:lnTo>
                      <a:pt x="22" y="179"/>
                    </a:lnTo>
                    <a:lnTo>
                      <a:pt x="25" y="178"/>
                    </a:lnTo>
                    <a:lnTo>
                      <a:pt x="26" y="178"/>
                    </a:lnTo>
                    <a:lnTo>
                      <a:pt x="28" y="178"/>
                    </a:lnTo>
                    <a:lnTo>
                      <a:pt x="28" y="176"/>
                    </a:lnTo>
                    <a:lnTo>
                      <a:pt x="29" y="174"/>
                    </a:lnTo>
                    <a:lnTo>
                      <a:pt x="33" y="173"/>
                    </a:lnTo>
                    <a:lnTo>
                      <a:pt x="36" y="170"/>
                    </a:lnTo>
                    <a:lnTo>
                      <a:pt x="40" y="165"/>
                    </a:lnTo>
                    <a:lnTo>
                      <a:pt x="43" y="162"/>
                    </a:lnTo>
                    <a:lnTo>
                      <a:pt x="46" y="157"/>
                    </a:lnTo>
                    <a:lnTo>
                      <a:pt x="50" y="154"/>
                    </a:lnTo>
                    <a:lnTo>
                      <a:pt x="56" y="148"/>
                    </a:lnTo>
                    <a:lnTo>
                      <a:pt x="59" y="143"/>
                    </a:lnTo>
                    <a:lnTo>
                      <a:pt x="63" y="137"/>
                    </a:lnTo>
                    <a:lnTo>
                      <a:pt x="68" y="126"/>
                    </a:lnTo>
                    <a:lnTo>
                      <a:pt x="74" y="111"/>
                    </a:lnTo>
                    <a:lnTo>
                      <a:pt x="81" y="99"/>
                    </a:lnTo>
                    <a:lnTo>
                      <a:pt x="85" y="80"/>
                    </a:lnTo>
                    <a:lnTo>
                      <a:pt x="87" y="75"/>
                    </a:lnTo>
                    <a:lnTo>
                      <a:pt x="88" y="7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0" y="71"/>
                    </a:lnTo>
                    <a:lnTo>
                      <a:pt x="90" y="71"/>
                    </a:lnTo>
                    <a:lnTo>
                      <a:pt x="91" y="72"/>
                    </a:lnTo>
                    <a:lnTo>
                      <a:pt x="93" y="72"/>
                    </a:lnTo>
                    <a:lnTo>
                      <a:pt x="94" y="72"/>
                    </a:lnTo>
                    <a:lnTo>
                      <a:pt x="98" y="71"/>
                    </a:lnTo>
                    <a:lnTo>
                      <a:pt x="101" y="68"/>
                    </a:lnTo>
                    <a:lnTo>
                      <a:pt x="108" y="63"/>
                    </a:lnTo>
                    <a:lnTo>
                      <a:pt x="116" y="60"/>
                    </a:lnTo>
                    <a:lnTo>
                      <a:pt x="122" y="60"/>
                    </a:lnTo>
                    <a:lnTo>
                      <a:pt x="132" y="57"/>
                    </a:lnTo>
                    <a:lnTo>
                      <a:pt x="141" y="51"/>
                    </a:lnTo>
                    <a:lnTo>
                      <a:pt x="146" y="48"/>
                    </a:lnTo>
                    <a:lnTo>
                      <a:pt x="149" y="44"/>
                    </a:lnTo>
                    <a:lnTo>
                      <a:pt x="150" y="44"/>
                    </a:lnTo>
                    <a:lnTo>
                      <a:pt x="150" y="43"/>
                    </a:lnTo>
                    <a:lnTo>
                      <a:pt x="150" y="43"/>
                    </a:lnTo>
                    <a:lnTo>
                      <a:pt x="149" y="43"/>
                    </a:lnTo>
                    <a:lnTo>
                      <a:pt x="147" y="43"/>
                    </a:lnTo>
                    <a:lnTo>
                      <a:pt x="146" y="43"/>
                    </a:lnTo>
                    <a:lnTo>
                      <a:pt x="142" y="43"/>
                    </a:lnTo>
                    <a:lnTo>
                      <a:pt x="141" y="41"/>
                    </a:lnTo>
                    <a:lnTo>
                      <a:pt x="139" y="40"/>
                    </a:lnTo>
                    <a:lnTo>
                      <a:pt x="139" y="38"/>
                    </a:lnTo>
                    <a:lnTo>
                      <a:pt x="138" y="31"/>
                    </a:lnTo>
                    <a:lnTo>
                      <a:pt x="139" y="24"/>
                    </a:lnTo>
                    <a:lnTo>
                      <a:pt x="144" y="18"/>
                    </a:lnTo>
                    <a:lnTo>
                      <a:pt x="153" y="12"/>
                    </a:lnTo>
                    <a:lnTo>
                      <a:pt x="169" y="4"/>
                    </a:lnTo>
                    <a:lnTo>
                      <a:pt x="176" y="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 130"/>
              <p:cNvSpPr>
                <a:spLocks/>
              </p:cNvSpPr>
              <p:nvPr/>
            </p:nvSpPr>
            <p:spPr bwMode="auto">
              <a:xfrm>
                <a:off x="5901693" y="5169371"/>
                <a:ext cx="617947" cy="571942"/>
              </a:xfrm>
              <a:custGeom>
                <a:avLst/>
                <a:gdLst>
                  <a:gd name="T0" fmla="*/ 407 w 497"/>
                  <a:gd name="T1" fmla="*/ 11 h 460"/>
                  <a:gd name="T2" fmla="*/ 414 w 497"/>
                  <a:gd name="T3" fmla="*/ 33 h 460"/>
                  <a:gd name="T4" fmla="*/ 416 w 497"/>
                  <a:gd name="T5" fmla="*/ 50 h 460"/>
                  <a:gd name="T6" fmla="*/ 445 w 497"/>
                  <a:gd name="T7" fmla="*/ 72 h 460"/>
                  <a:gd name="T8" fmla="*/ 497 w 497"/>
                  <a:gd name="T9" fmla="*/ 96 h 460"/>
                  <a:gd name="T10" fmla="*/ 486 w 497"/>
                  <a:gd name="T11" fmla="*/ 118 h 460"/>
                  <a:gd name="T12" fmla="*/ 453 w 497"/>
                  <a:gd name="T13" fmla="*/ 166 h 460"/>
                  <a:gd name="T14" fmla="*/ 425 w 497"/>
                  <a:gd name="T15" fmla="*/ 233 h 460"/>
                  <a:gd name="T16" fmla="*/ 422 w 497"/>
                  <a:gd name="T17" fmla="*/ 284 h 460"/>
                  <a:gd name="T18" fmla="*/ 418 w 497"/>
                  <a:gd name="T19" fmla="*/ 302 h 460"/>
                  <a:gd name="T20" fmla="*/ 391 w 497"/>
                  <a:gd name="T21" fmla="*/ 321 h 460"/>
                  <a:gd name="T22" fmla="*/ 363 w 497"/>
                  <a:gd name="T23" fmla="*/ 358 h 460"/>
                  <a:gd name="T24" fmla="*/ 362 w 497"/>
                  <a:gd name="T25" fmla="*/ 369 h 460"/>
                  <a:gd name="T26" fmla="*/ 351 w 497"/>
                  <a:gd name="T27" fmla="*/ 394 h 460"/>
                  <a:gd name="T28" fmla="*/ 312 w 497"/>
                  <a:gd name="T29" fmla="*/ 428 h 460"/>
                  <a:gd name="T30" fmla="*/ 289 w 497"/>
                  <a:gd name="T31" fmla="*/ 431 h 460"/>
                  <a:gd name="T32" fmla="*/ 260 w 497"/>
                  <a:gd name="T33" fmla="*/ 409 h 460"/>
                  <a:gd name="T34" fmla="*/ 232 w 497"/>
                  <a:gd name="T35" fmla="*/ 392 h 460"/>
                  <a:gd name="T36" fmla="*/ 201 w 497"/>
                  <a:gd name="T37" fmla="*/ 389 h 460"/>
                  <a:gd name="T38" fmla="*/ 159 w 497"/>
                  <a:gd name="T39" fmla="*/ 403 h 460"/>
                  <a:gd name="T40" fmla="*/ 154 w 497"/>
                  <a:gd name="T41" fmla="*/ 406 h 460"/>
                  <a:gd name="T42" fmla="*/ 144 w 497"/>
                  <a:gd name="T43" fmla="*/ 414 h 460"/>
                  <a:gd name="T44" fmla="*/ 133 w 497"/>
                  <a:gd name="T45" fmla="*/ 421 h 460"/>
                  <a:gd name="T46" fmla="*/ 133 w 497"/>
                  <a:gd name="T47" fmla="*/ 423 h 460"/>
                  <a:gd name="T48" fmla="*/ 136 w 497"/>
                  <a:gd name="T49" fmla="*/ 424 h 460"/>
                  <a:gd name="T50" fmla="*/ 136 w 497"/>
                  <a:gd name="T51" fmla="*/ 431 h 460"/>
                  <a:gd name="T52" fmla="*/ 127 w 497"/>
                  <a:gd name="T53" fmla="*/ 446 h 460"/>
                  <a:gd name="T54" fmla="*/ 120 w 497"/>
                  <a:gd name="T55" fmla="*/ 454 h 460"/>
                  <a:gd name="T56" fmla="*/ 119 w 497"/>
                  <a:gd name="T57" fmla="*/ 455 h 460"/>
                  <a:gd name="T58" fmla="*/ 28 w 497"/>
                  <a:gd name="T59" fmla="*/ 435 h 460"/>
                  <a:gd name="T60" fmla="*/ 0 w 497"/>
                  <a:gd name="T61" fmla="*/ 414 h 460"/>
                  <a:gd name="T62" fmla="*/ 1 w 497"/>
                  <a:gd name="T63" fmla="*/ 404 h 460"/>
                  <a:gd name="T64" fmla="*/ 3 w 497"/>
                  <a:gd name="T65" fmla="*/ 404 h 460"/>
                  <a:gd name="T66" fmla="*/ 17 w 497"/>
                  <a:gd name="T67" fmla="*/ 392 h 460"/>
                  <a:gd name="T68" fmla="*/ 24 w 497"/>
                  <a:gd name="T69" fmla="*/ 328 h 460"/>
                  <a:gd name="T70" fmla="*/ 35 w 497"/>
                  <a:gd name="T71" fmla="*/ 296 h 460"/>
                  <a:gd name="T72" fmla="*/ 38 w 497"/>
                  <a:gd name="T73" fmla="*/ 260 h 460"/>
                  <a:gd name="T74" fmla="*/ 37 w 497"/>
                  <a:gd name="T75" fmla="*/ 246 h 460"/>
                  <a:gd name="T76" fmla="*/ 38 w 497"/>
                  <a:gd name="T77" fmla="*/ 242 h 460"/>
                  <a:gd name="T78" fmla="*/ 40 w 497"/>
                  <a:gd name="T79" fmla="*/ 205 h 460"/>
                  <a:gd name="T80" fmla="*/ 35 w 497"/>
                  <a:gd name="T81" fmla="*/ 171 h 460"/>
                  <a:gd name="T82" fmla="*/ 49 w 497"/>
                  <a:gd name="T83" fmla="*/ 143 h 460"/>
                  <a:gd name="T84" fmla="*/ 57 w 497"/>
                  <a:gd name="T85" fmla="*/ 149 h 460"/>
                  <a:gd name="T86" fmla="*/ 68 w 497"/>
                  <a:gd name="T87" fmla="*/ 161 h 460"/>
                  <a:gd name="T88" fmla="*/ 91 w 497"/>
                  <a:gd name="T89" fmla="*/ 169 h 460"/>
                  <a:gd name="T90" fmla="*/ 130 w 497"/>
                  <a:gd name="T91" fmla="*/ 166 h 460"/>
                  <a:gd name="T92" fmla="*/ 199 w 497"/>
                  <a:gd name="T93" fmla="*/ 157 h 460"/>
                  <a:gd name="T94" fmla="*/ 266 w 497"/>
                  <a:gd name="T95" fmla="*/ 149 h 460"/>
                  <a:gd name="T96" fmla="*/ 284 w 497"/>
                  <a:gd name="T97" fmla="*/ 146 h 460"/>
                  <a:gd name="T98" fmla="*/ 302 w 497"/>
                  <a:gd name="T99" fmla="*/ 138 h 460"/>
                  <a:gd name="T100" fmla="*/ 311 w 497"/>
                  <a:gd name="T101" fmla="*/ 132 h 460"/>
                  <a:gd name="T102" fmla="*/ 314 w 497"/>
                  <a:gd name="T103" fmla="*/ 126 h 460"/>
                  <a:gd name="T104" fmla="*/ 322 w 497"/>
                  <a:gd name="T105" fmla="*/ 115 h 460"/>
                  <a:gd name="T106" fmla="*/ 323 w 497"/>
                  <a:gd name="T107" fmla="*/ 110 h 460"/>
                  <a:gd name="T108" fmla="*/ 343 w 497"/>
                  <a:gd name="T109" fmla="*/ 103 h 460"/>
                  <a:gd name="T110" fmla="*/ 368 w 497"/>
                  <a:gd name="T111" fmla="*/ 89 h 460"/>
                  <a:gd name="T112" fmla="*/ 385 w 497"/>
                  <a:gd name="T113" fmla="*/ 53 h 460"/>
                  <a:gd name="T114" fmla="*/ 387 w 497"/>
                  <a:gd name="T115" fmla="*/ 30 h 460"/>
                  <a:gd name="T116" fmla="*/ 399 w 497"/>
                  <a:gd name="T117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7" h="460">
                    <a:moveTo>
                      <a:pt x="399" y="0"/>
                    </a:moveTo>
                    <a:lnTo>
                      <a:pt x="404" y="5"/>
                    </a:lnTo>
                    <a:lnTo>
                      <a:pt x="407" y="11"/>
                    </a:lnTo>
                    <a:lnTo>
                      <a:pt x="413" y="20"/>
                    </a:lnTo>
                    <a:lnTo>
                      <a:pt x="414" y="28"/>
                    </a:lnTo>
                    <a:lnTo>
                      <a:pt x="414" y="33"/>
                    </a:lnTo>
                    <a:lnTo>
                      <a:pt x="414" y="36"/>
                    </a:lnTo>
                    <a:lnTo>
                      <a:pt x="414" y="42"/>
                    </a:lnTo>
                    <a:lnTo>
                      <a:pt x="416" y="50"/>
                    </a:lnTo>
                    <a:lnTo>
                      <a:pt x="424" y="59"/>
                    </a:lnTo>
                    <a:lnTo>
                      <a:pt x="433" y="65"/>
                    </a:lnTo>
                    <a:lnTo>
                      <a:pt x="445" y="72"/>
                    </a:lnTo>
                    <a:lnTo>
                      <a:pt x="461" y="79"/>
                    </a:lnTo>
                    <a:lnTo>
                      <a:pt x="478" y="90"/>
                    </a:lnTo>
                    <a:lnTo>
                      <a:pt x="497" y="96"/>
                    </a:lnTo>
                    <a:lnTo>
                      <a:pt x="492" y="101"/>
                    </a:lnTo>
                    <a:lnTo>
                      <a:pt x="486" y="110"/>
                    </a:lnTo>
                    <a:lnTo>
                      <a:pt x="486" y="118"/>
                    </a:lnTo>
                    <a:lnTo>
                      <a:pt x="487" y="124"/>
                    </a:lnTo>
                    <a:lnTo>
                      <a:pt x="489" y="126"/>
                    </a:lnTo>
                    <a:lnTo>
                      <a:pt x="453" y="166"/>
                    </a:lnTo>
                    <a:lnTo>
                      <a:pt x="427" y="217"/>
                    </a:lnTo>
                    <a:lnTo>
                      <a:pt x="427" y="222"/>
                    </a:lnTo>
                    <a:lnTo>
                      <a:pt x="425" y="233"/>
                    </a:lnTo>
                    <a:lnTo>
                      <a:pt x="424" y="250"/>
                    </a:lnTo>
                    <a:lnTo>
                      <a:pt x="422" y="268"/>
                    </a:lnTo>
                    <a:lnTo>
                      <a:pt x="422" y="284"/>
                    </a:lnTo>
                    <a:lnTo>
                      <a:pt x="419" y="294"/>
                    </a:lnTo>
                    <a:lnTo>
                      <a:pt x="418" y="301"/>
                    </a:lnTo>
                    <a:lnTo>
                      <a:pt x="418" y="302"/>
                    </a:lnTo>
                    <a:lnTo>
                      <a:pt x="414" y="304"/>
                    </a:lnTo>
                    <a:lnTo>
                      <a:pt x="405" y="310"/>
                    </a:lnTo>
                    <a:lnTo>
                      <a:pt x="391" y="321"/>
                    </a:lnTo>
                    <a:lnTo>
                      <a:pt x="377" y="338"/>
                    </a:lnTo>
                    <a:lnTo>
                      <a:pt x="368" y="350"/>
                    </a:lnTo>
                    <a:lnTo>
                      <a:pt x="363" y="358"/>
                    </a:lnTo>
                    <a:lnTo>
                      <a:pt x="362" y="363"/>
                    </a:lnTo>
                    <a:lnTo>
                      <a:pt x="360" y="364"/>
                    </a:lnTo>
                    <a:lnTo>
                      <a:pt x="362" y="369"/>
                    </a:lnTo>
                    <a:lnTo>
                      <a:pt x="362" y="373"/>
                    </a:lnTo>
                    <a:lnTo>
                      <a:pt x="359" y="383"/>
                    </a:lnTo>
                    <a:lnTo>
                      <a:pt x="351" y="394"/>
                    </a:lnTo>
                    <a:lnTo>
                      <a:pt x="339" y="406"/>
                    </a:lnTo>
                    <a:lnTo>
                      <a:pt x="326" y="418"/>
                    </a:lnTo>
                    <a:lnTo>
                      <a:pt x="312" y="428"/>
                    </a:lnTo>
                    <a:lnTo>
                      <a:pt x="302" y="435"/>
                    </a:lnTo>
                    <a:lnTo>
                      <a:pt x="298" y="434"/>
                    </a:lnTo>
                    <a:lnTo>
                      <a:pt x="289" y="431"/>
                    </a:lnTo>
                    <a:lnTo>
                      <a:pt x="278" y="424"/>
                    </a:lnTo>
                    <a:lnTo>
                      <a:pt x="269" y="418"/>
                    </a:lnTo>
                    <a:lnTo>
                      <a:pt x="260" y="409"/>
                    </a:lnTo>
                    <a:lnTo>
                      <a:pt x="252" y="400"/>
                    </a:lnTo>
                    <a:lnTo>
                      <a:pt x="243" y="395"/>
                    </a:lnTo>
                    <a:lnTo>
                      <a:pt x="232" y="392"/>
                    </a:lnTo>
                    <a:lnTo>
                      <a:pt x="219" y="389"/>
                    </a:lnTo>
                    <a:lnTo>
                      <a:pt x="210" y="387"/>
                    </a:lnTo>
                    <a:lnTo>
                      <a:pt x="201" y="389"/>
                    </a:lnTo>
                    <a:lnTo>
                      <a:pt x="189" y="392"/>
                    </a:lnTo>
                    <a:lnTo>
                      <a:pt x="170" y="400"/>
                    </a:lnTo>
                    <a:lnTo>
                      <a:pt x="159" y="403"/>
                    </a:lnTo>
                    <a:lnTo>
                      <a:pt x="154" y="404"/>
                    </a:lnTo>
                    <a:lnTo>
                      <a:pt x="154" y="404"/>
                    </a:lnTo>
                    <a:lnTo>
                      <a:pt x="154" y="406"/>
                    </a:lnTo>
                    <a:lnTo>
                      <a:pt x="154" y="406"/>
                    </a:lnTo>
                    <a:lnTo>
                      <a:pt x="151" y="409"/>
                    </a:lnTo>
                    <a:lnTo>
                      <a:pt x="144" y="414"/>
                    </a:lnTo>
                    <a:lnTo>
                      <a:pt x="139" y="417"/>
                    </a:lnTo>
                    <a:lnTo>
                      <a:pt x="136" y="420"/>
                    </a:lnTo>
                    <a:lnTo>
                      <a:pt x="133" y="421"/>
                    </a:lnTo>
                    <a:lnTo>
                      <a:pt x="133" y="421"/>
                    </a:lnTo>
                    <a:lnTo>
                      <a:pt x="133" y="421"/>
                    </a:lnTo>
                    <a:lnTo>
                      <a:pt x="133" y="423"/>
                    </a:lnTo>
                    <a:lnTo>
                      <a:pt x="134" y="423"/>
                    </a:lnTo>
                    <a:lnTo>
                      <a:pt x="134" y="423"/>
                    </a:lnTo>
                    <a:lnTo>
                      <a:pt x="136" y="424"/>
                    </a:lnTo>
                    <a:lnTo>
                      <a:pt x="136" y="426"/>
                    </a:lnTo>
                    <a:lnTo>
                      <a:pt x="136" y="428"/>
                    </a:lnTo>
                    <a:lnTo>
                      <a:pt x="136" y="431"/>
                    </a:lnTo>
                    <a:lnTo>
                      <a:pt x="134" y="435"/>
                    </a:lnTo>
                    <a:lnTo>
                      <a:pt x="130" y="441"/>
                    </a:lnTo>
                    <a:lnTo>
                      <a:pt x="127" y="446"/>
                    </a:lnTo>
                    <a:lnTo>
                      <a:pt x="125" y="449"/>
                    </a:lnTo>
                    <a:lnTo>
                      <a:pt x="122" y="452"/>
                    </a:lnTo>
                    <a:lnTo>
                      <a:pt x="120" y="454"/>
                    </a:lnTo>
                    <a:lnTo>
                      <a:pt x="119" y="454"/>
                    </a:lnTo>
                    <a:lnTo>
                      <a:pt x="119" y="455"/>
                    </a:lnTo>
                    <a:lnTo>
                      <a:pt x="119" y="455"/>
                    </a:lnTo>
                    <a:lnTo>
                      <a:pt x="94" y="460"/>
                    </a:lnTo>
                    <a:lnTo>
                      <a:pt x="52" y="449"/>
                    </a:lnTo>
                    <a:lnTo>
                      <a:pt x="28" y="435"/>
                    </a:lnTo>
                    <a:lnTo>
                      <a:pt x="0" y="431"/>
                    </a:lnTo>
                    <a:lnTo>
                      <a:pt x="0" y="420"/>
                    </a:lnTo>
                    <a:lnTo>
                      <a:pt x="0" y="414"/>
                    </a:lnTo>
                    <a:lnTo>
                      <a:pt x="0" y="409"/>
                    </a:lnTo>
                    <a:lnTo>
                      <a:pt x="1" y="406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3" y="404"/>
                    </a:lnTo>
                    <a:lnTo>
                      <a:pt x="3" y="404"/>
                    </a:lnTo>
                    <a:lnTo>
                      <a:pt x="4" y="403"/>
                    </a:lnTo>
                    <a:lnTo>
                      <a:pt x="10" y="398"/>
                    </a:lnTo>
                    <a:lnTo>
                      <a:pt x="17" y="392"/>
                    </a:lnTo>
                    <a:lnTo>
                      <a:pt x="23" y="384"/>
                    </a:lnTo>
                    <a:lnTo>
                      <a:pt x="24" y="376"/>
                    </a:lnTo>
                    <a:lnTo>
                      <a:pt x="24" y="328"/>
                    </a:lnTo>
                    <a:lnTo>
                      <a:pt x="26" y="318"/>
                    </a:lnTo>
                    <a:lnTo>
                      <a:pt x="28" y="305"/>
                    </a:lnTo>
                    <a:lnTo>
                      <a:pt x="35" y="296"/>
                    </a:lnTo>
                    <a:lnTo>
                      <a:pt x="41" y="287"/>
                    </a:lnTo>
                    <a:lnTo>
                      <a:pt x="41" y="276"/>
                    </a:lnTo>
                    <a:lnTo>
                      <a:pt x="38" y="260"/>
                    </a:lnTo>
                    <a:lnTo>
                      <a:pt x="37" y="254"/>
                    </a:lnTo>
                    <a:lnTo>
                      <a:pt x="35" y="250"/>
                    </a:lnTo>
                    <a:lnTo>
                      <a:pt x="37" y="246"/>
                    </a:lnTo>
                    <a:lnTo>
                      <a:pt x="37" y="245"/>
                    </a:lnTo>
                    <a:lnTo>
                      <a:pt x="38" y="243"/>
                    </a:lnTo>
                    <a:lnTo>
                      <a:pt x="38" y="242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0" y="205"/>
                    </a:lnTo>
                    <a:lnTo>
                      <a:pt x="38" y="191"/>
                    </a:lnTo>
                    <a:lnTo>
                      <a:pt x="37" y="181"/>
                    </a:lnTo>
                    <a:lnTo>
                      <a:pt x="35" y="171"/>
                    </a:lnTo>
                    <a:lnTo>
                      <a:pt x="37" y="163"/>
                    </a:lnTo>
                    <a:lnTo>
                      <a:pt x="43" y="154"/>
                    </a:lnTo>
                    <a:lnTo>
                      <a:pt x="49" y="143"/>
                    </a:lnTo>
                    <a:lnTo>
                      <a:pt x="52" y="144"/>
                    </a:lnTo>
                    <a:lnTo>
                      <a:pt x="54" y="147"/>
                    </a:lnTo>
                    <a:lnTo>
                      <a:pt x="57" y="149"/>
                    </a:lnTo>
                    <a:lnTo>
                      <a:pt x="60" y="152"/>
                    </a:lnTo>
                    <a:lnTo>
                      <a:pt x="63" y="157"/>
                    </a:lnTo>
                    <a:lnTo>
                      <a:pt x="68" y="161"/>
                    </a:lnTo>
                    <a:lnTo>
                      <a:pt x="77" y="169"/>
                    </a:lnTo>
                    <a:lnTo>
                      <a:pt x="85" y="171"/>
                    </a:lnTo>
                    <a:lnTo>
                      <a:pt x="91" y="169"/>
                    </a:lnTo>
                    <a:lnTo>
                      <a:pt x="99" y="169"/>
                    </a:lnTo>
                    <a:lnTo>
                      <a:pt x="111" y="168"/>
                    </a:lnTo>
                    <a:lnTo>
                      <a:pt x="130" y="166"/>
                    </a:lnTo>
                    <a:lnTo>
                      <a:pt x="156" y="161"/>
                    </a:lnTo>
                    <a:lnTo>
                      <a:pt x="178" y="158"/>
                    </a:lnTo>
                    <a:lnTo>
                      <a:pt x="199" y="157"/>
                    </a:lnTo>
                    <a:lnTo>
                      <a:pt x="223" y="155"/>
                    </a:lnTo>
                    <a:lnTo>
                      <a:pt x="250" y="150"/>
                    </a:lnTo>
                    <a:lnTo>
                      <a:pt x="266" y="149"/>
                    </a:lnTo>
                    <a:lnTo>
                      <a:pt x="275" y="147"/>
                    </a:lnTo>
                    <a:lnTo>
                      <a:pt x="281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95" y="141"/>
                    </a:lnTo>
                    <a:lnTo>
                      <a:pt x="302" y="138"/>
                    </a:lnTo>
                    <a:lnTo>
                      <a:pt x="306" y="137"/>
                    </a:lnTo>
                    <a:lnTo>
                      <a:pt x="309" y="133"/>
                    </a:lnTo>
                    <a:lnTo>
                      <a:pt x="311" y="132"/>
                    </a:lnTo>
                    <a:lnTo>
                      <a:pt x="312" y="130"/>
                    </a:lnTo>
                    <a:lnTo>
                      <a:pt x="312" y="129"/>
                    </a:lnTo>
                    <a:lnTo>
                      <a:pt x="314" y="126"/>
                    </a:lnTo>
                    <a:lnTo>
                      <a:pt x="315" y="123"/>
                    </a:lnTo>
                    <a:lnTo>
                      <a:pt x="320" y="120"/>
                    </a:lnTo>
                    <a:lnTo>
                      <a:pt x="322" y="115"/>
                    </a:lnTo>
                    <a:lnTo>
                      <a:pt x="323" y="113"/>
                    </a:lnTo>
                    <a:lnTo>
                      <a:pt x="323" y="112"/>
                    </a:lnTo>
                    <a:lnTo>
                      <a:pt x="323" y="110"/>
                    </a:lnTo>
                    <a:lnTo>
                      <a:pt x="326" y="109"/>
                    </a:lnTo>
                    <a:lnTo>
                      <a:pt x="334" y="107"/>
                    </a:lnTo>
                    <a:lnTo>
                      <a:pt x="343" y="103"/>
                    </a:lnTo>
                    <a:lnTo>
                      <a:pt x="354" y="101"/>
                    </a:lnTo>
                    <a:lnTo>
                      <a:pt x="362" y="96"/>
                    </a:lnTo>
                    <a:lnTo>
                      <a:pt x="368" y="89"/>
                    </a:lnTo>
                    <a:lnTo>
                      <a:pt x="373" y="79"/>
                    </a:lnTo>
                    <a:lnTo>
                      <a:pt x="379" y="65"/>
                    </a:lnTo>
                    <a:lnTo>
                      <a:pt x="385" y="53"/>
                    </a:lnTo>
                    <a:lnTo>
                      <a:pt x="387" y="44"/>
                    </a:lnTo>
                    <a:lnTo>
                      <a:pt x="387" y="38"/>
                    </a:lnTo>
                    <a:lnTo>
                      <a:pt x="387" y="30"/>
                    </a:lnTo>
                    <a:lnTo>
                      <a:pt x="390" y="20"/>
                    </a:lnTo>
                    <a:lnTo>
                      <a:pt x="394" y="1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CC0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 131"/>
              <p:cNvSpPr>
                <a:spLocks/>
              </p:cNvSpPr>
              <p:nvPr/>
            </p:nvSpPr>
            <p:spPr bwMode="auto">
              <a:xfrm>
                <a:off x="5322291" y="4538991"/>
                <a:ext cx="790772" cy="450093"/>
              </a:xfrm>
              <a:custGeom>
                <a:avLst/>
                <a:gdLst>
                  <a:gd name="T0" fmla="*/ 605 w 636"/>
                  <a:gd name="T1" fmla="*/ 1 h 362"/>
                  <a:gd name="T2" fmla="*/ 613 w 636"/>
                  <a:gd name="T3" fmla="*/ 10 h 362"/>
                  <a:gd name="T4" fmla="*/ 636 w 636"/>
                  <a:gd name="T5" fmla="*/ 63 h 362"/>
                  <a:gd name="T6" fmla="*/ 591 w 636"/>
                  <a:gd name="T7" fmla="*/ 114 h 362"/>
                  <a:gd name="T8" fmla="*/ 526 w 636"/>
                  <a:gd name="T9" fmla="*/ 168 h 362"/>
                  <a:gd name="T10" fmla="*/ 480 w 636"/>
                  <a:gd name="T11" fmla="*/ 210 h 362"/>
                  <a:gd name="T12" fmla="*/ 453 w 636"/>
                  <a:gd name="T13" fmla="*/ 223 h 362"/>
                  <a:gd name="T14" fmla="*/ 422 w 636"/>
                  <a:gd name="T15" fmla="*/ 250 h 362"/>
                  <a:gd name="T16" fmla="*/ 374 w 636"/>
                  <a:gd name="T17" fmla="*/ 286 h 362"/>
                  <a:gd name="T18" fmla="*/ 364 w 636"/>
                  <a:gd name="T19" fmla="*/ 325 h 362"/>
                  <a:gd name="T20" fmla="*/ 343 w 636"/>
                  <a:gd name="T21" fmla="*/ 346 h 362"/>
                  <a:gd name="T22" fmla="*/ 312 w 636"/>
                  <a:gd name="T23" fmla="*/ 353 h 362"/>
                  <a:gd name="T24" fmla="*/ 221 w 636"/>
                  <a:gd name="T25" fmla="*/ 360 h 362"/>
                  <a:gd name="T26" fmla="*/ 173 w 636"/>
                  <a:gd name="T27" fmla="*/ 356 h 362"/>
                  <a:gd name="T28" fmla="*/ 120 w 636"/>
                  <a:gd name="T29" fmla="*/ 349 h 362"/>
                  <a:gd name="T30" fmla="*/ 107 w 636"/>
                  <a:gd name="T31" fmla="*/ 345 h 362"/>
                  <a:gd name="T32" fmla="*/ 97 w 636"/>
                  <a:gd name="T33" fmla="*/ 332 h 362"/>
                  <a:gd name="T34" fmla="*/ 85 w 636"/>
                  <a:gd name="T35" fmla="*/ 325 h 362"/>
                  <a:gd name="T36" fmla="*/ 18 w 636"/>
                  <a:gd name="T37" fmla="*/ 329 h 362"/>
                  <a:gd name="T38" fmla="*/ 1 w 636"/>
                  <a:gd name="T39" fmla="*/ 284 h 362"/>
                  <a:gd name="T40" fmla="*/ 3 w 636"/>
                  <a:gd name="T41" fmla="*/ 238 h 362"/>
                  <a:gd name="T42" fmla="*/ 0 w 636"/>
                  <a:gd name="T43" fmla="*/ 230 h 362"/>
                  <a:gd name="T44" fmla="*/ 1 w 636"/>
                  <a:gd name="T45" fmla="*/ 219 h 362"/>
                  <a:gd name="T46" fmla="*/ 26 w 636"/>
                  <a:gd name="T47" fmla="*/ 218 h 362"/>
                  <a:gd name="T48" fmla="*/ 34 w 636"/>
                  <a:gd name="T49" fmla="*/ 199 h 362"/>
                  <a:gd name="T50" fmla="*/ 23 w 636"/>
                  <a:gd name="T51" fmla="*/ 167 h 362"/>
                  <a:gd name="T52" fmla="*/ 9 w 636"/>
                  <a:gd name="T53" fmla="*/ 158 h 362"/>
                  <a:gd name="T54" fmla="*/ 4 w 636"/>
                  <a:gd name="T55" fmla="*/ 153 h 362"/>
                  <a:gd name="T56" fmla="*/ 7 w 636"/>
                  <a:gd name="T57" fmla="*/ 68 h 362"/>
                  <a:gd name="T58" fmla="*/ 31 w 636"/>
                  <a:gd name="T59" fmla="*/ 69 h 362"/>
                  <a:gd name="T60" fmla="*/ 94 w 636"/>
                  <a:gd name="T61" fmla="*/ 69 h 362"/>
                  <a:gd name="T62" fmla="*/ 141 w 636"/>
                  <a:gd name="T63" fmla="*/ 80 h 362"/>
                  <a:gd name="T64" fmla="*/ 170 w 636"/>
                  <a:gd name="T65" fmla="*/ 68 h 362"/>
                  <a:gd name="T66" fmla="*/ 178 w 636"/>
                  <a:gd name="T67" fmla="*/ 35 h 362"/>
                  <a:gd name="T68" fmla="*/ 204 w 636"/>
                  <a:gd name="T69" fmla="*/ 34 h 362"/>
                  <a:gd name="T70" fmla="*/ 215 w 636"/>
                  <a:gd name="T71" fmla="*/ 35 h 362"/>
                  <a:gd name="T72" fmla="*/ 229 w 636"/>
                  <a:gd name="T73" fmla="*/ 34 h 362"/>
                  <a:gd name="T74" fmla="*/ 285 w 636"/>
                  <a:gd name="T75" fmla="*/ 46 h 362"/>
                  <a:gd name="T76" fmla="*/ 294 w 636"/>
                  <a:gd name="T77" fmla="*/ 54 h 362"/>
                  <a:gd name="T78" fmla="*/ 298 w 636"/>
                  <a:gd name="T79" fmla="*/ 62 h 362"/>
                  <a:gd name="T80" fmla="*/ 312 w 636"/>
                  <a:gd name="T81" fmla="*/ 69 h 362"/>
                  <a:gd name="T82" fmla="*/ 317 w 636"/>
                  <a:gd name="T83" fmla="*/ 65 h 362"/>
                  <a:gd name="T84" fmla="*/ 317 w 636"/>
                  <a:gd name="T85" fmla="*/ 45 h 362"/>
                  <a:gd name="T86" fmla="*/ 319 w 636"/>
                  <a:gd name="T87" fmla="*/ 21 h 362"/>
                  <a:gd name="T88" fmla="*/ 328 w 636"/>
                  <a:gd name="T89" fmla="*/ 20 h 362"/>
                  <a:gd name="T90" fmla="*/ 336 w 636"/>
                  <a:gd name="T91" fmla="*/ 24 h 362"/>
                  <a:gd name="T92" fmla="*/ 356 w 636"/>
                  <a:gd name="T93" fmla="*/ 32 h 362"/>
                  <a:gd name="T94" fmla="*/ 394 w 636"/>
                  <a:gd name="T95" fmla="*/ 32 h 362"/>
                  <a:gd name="T96" fmla="*/ 439 w 636"/>
                  <a:gd name="T97" fmla="*/ 37 h 362"/>
                  <a:gd name="T98" fmla="*/ 441 w 636"/>
                  <a:gd name="T99" fmla="*/ 38 h 362"/>
                  <a:gd name="T100" fmla="*/ 446 w 636"/>
                  <a:gd name="T101" fmla="*/ 43 h 362"/>
                  <a:gd name="T102" fmla="*/ 458 w 636"/>
                  <a:gd name="T103" fmla="*/ 43 h 362"/>
                  <a:gd name="T104" fmla="*/ 476 w 636"/>
                  <a:gd name="T105" fmla="*/ 43 h 362"/>
                  <a:gd name="T106" fmla="*/ 494 w 636"/>
                  <a:gd name="T107" fmla="*/ 38 h 362"/>
                  <a:gd name="T108" fmla="*/ 498 w 636"/>
                  <a:gd name="T109" fmla="*/ 28 h 362"/>
                  <a:gd name="T110" fmla="*/ 507 w 636"/>
                  <a:gd name="T111" fmla="*/ 15 h 362"/>
                  <a:gd name="T112" fmla="*/ 529 w 636"/>
                  <a:gd name="T113" fmla="*/ 18 h 362"/>
                  <a:gd name="T114" fmla="*/ 540 w 636"/>
                  <a:gd name="T115" fmla="*/ 10 h 362"/>
                  <a:gd name="T116" fmla="*/ 559 w 636"/>
                  <a:gd name="T11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6" h="362">
                    <a:moveTo>
                      <a:pt x="565" y="0"/>
                    </a:moveTo>
                    <a:lnTo>
                      <a:pt x="594" y="0"/>
                    </a:lnTo>
                    <a:lnTo>
                      <a:pt x="602" y="0"/>
                    </a:lnTo>
                    <a:lnTo>
                      <a:pt x="605" y="1"/>
                    </a:lnTo>
                    <a:lnTo>
                      <a:pt x="608" y="3"/>
                    </a:lnTo>
                    <a:lnTo>
                      <a:pt x="610" y="4"/>
                    </a:lnTo>
                    <a:lnTo>
                      <a:pt x="611" y="7"/>
                    </a:lnTo>
                    <a:lnTo>
                      <a:pt x="613" y="10"/>
                    </a:lnTo>
                    <a:lnTo>
                      <a:pt x="617" y="24"/>
                    </a:lnTo>
                    <a:lnTo>
                      <a:pt x="625" y="43"/>
                    </a:lnTo>
                    <a:lnTo>
                      <a:pt x="630" y="52"/>
                    </a:lnTo>
                    <a:lnTo>
                      <a:pt x="636" y="63"/>
                    </a:lnTo>
                    <a:lnTo>
                      <a:pt x="625" y="76"/>
                    </a:lnTo>
                    <a:lnTo>
                      <a:pt x="617" y="88"/>
                    </a:lnTo>
                    <a:lnTo>
                      <a:pt x="607" y="102"/>
                    </a:lnTo>
                    <a:lnTo>
                      <a:pt x="591" y="114"/>
                    </a:lnTo>
                    <a:lnTo>
                      <a:pt x="574" y="127"/>
                    </a:lnTo>
                    <a:lnTo>
                      <a:pt x="560" y="139"/>
                    </a:lnTo>
                    <a:lnTo>
                      <a:pt x="542" y="156"/>
                    </a:lnTo>
                    <a:lnTo>
                      <a:pt x="526" y="168"/>
                    </a:lnTo>
                    <a:lnTo>
                      <a:pt x="514" y="179"/>
                    </a:lnTo>
                    <a:lnTo>
                      <a:pt x="501" y="193"/>
                    </a:lnTo>
                    <a:lnTo>
                      <a:pt x="489" y="206"/>
                    </a:lnTo>
                    <a:lnTo>
                      <a:pt x="480" y="210"/>
                    </a:lnTo>
                    <a:lnTo>
                      <a:pt x="469" y="215"/>
                    </a:lnTo>
                    <a:lnTo>
                      <a:pt x="459" y="219"/>
                    </a:lnTo>
                    <a:lnTo>
                      <a:pt x="455" y="219"/>
                    </a:lnTo>
                    <a:lnTo>
                      <a:pt x="453" y="223"/>
                    </a:lnTo>
                    <a:lnTo>
                      <a:pt x="446" y="227"/>
                    </a:lnTo>
                    <a:lnTo>
                      <a:pt x="438" y="235"/>
                    </a:lnTo>
                    <a:lnTo>
                      <a:pt x="429" y="243"/>
                    </a:lnTo>
                    <a:lnTo>
                      <a:pt x="422" y="250"/>
                    </a:lnTo>
                    <a:lnTo>
                      <a:pt x="413" y="260"/>
                    </a:lnTo>
                    <a:lnTo>
                      <a:pt x="402" y="266"/>
                    </a:lnTo>
                    <a:lnTo>
                      <a:pt x="387" y="274"/>
                    </a:lnTo>
                    <a:lnTo>
                      <a:pt x="374" y="286"/>
                    </a:lnTo>
                    <a:lnTo>
                      <a:pt x="367" y="300"/>
                    </a:lnTo>
                    <a:lnTo>
                      <a:pt x="362" y="314"/>
                    </a:lnTo>
                    <a:lnTo>
                      <a:pt x="362" y="320"/>
                    </a:lnTo>
                    <a:lnTo>
                      <a:pt x="364" y="325"/>
                    </a:lnTo>
                    <a:lnTo>
                      <a:pt x="364" y="329"/>
                    </a:lnTo>
                    <a:lnTo>
                      <a:pt x="360" y="336"/>
                    </a:lnTo>
                    <a:lnTo>
                      <a:pt x="351" y="342"/>
                    </a:lnTo>
                    <a:lnTo>
                      <a:pt x="343" y="346"/>
                    </a:lnTo>
                    <a:lnTo>
                      <a:pt x="337" y="349"/>
                    </a:lnTo>
                    <a:lnTo>
                      <a:pt x="333" y="351"/>
                    </a:lnTo>
                    <a:lnTo>
                      <a:pt x="325" y="351"/>
                    </a:lnTo>
                    <a:lnTo>
                      <a:pt x="312" y="353"/>
                    </a:lnTo>
                    <a:lnTo>
                      <a:pt x="294" y="354"/>
                    </a:lnTo>
                    <a:lnTo>
                      <a:pt x="263" y="357"/>
                    </a:lnTo>
                    <a:lnTo>
                      <a:pt x="240" y="359"/>
                    </a:lnTo>
                    <a:lnTo>
                      <a:pt x="221" y="360"/>
                    </a:lnTo>
                    <a:lnTo>
                      <a:pt x="206" y="362"/>
                    </a:lnTo>
                    <a:lnTo>
                      <a:pt x="193" y="362"/>
                    </a:lnTo>
                    <a:lnTo>
                      <a:pt x="182" y="359"/>
                    </a:lnTo>
                    <a:lnTo>
                      <a:pt x="173" y="356"/>
                    </a:lnTo>
                    <a:lnTo>
                      <a:pt x="159" y="354"/>
                    </a:lnTo>
                    <a:lnTo>
                      <a:pt x="145" y="354"/>
                    </a:lnTo>
                    <a:lnTo>
                      <a:pt x="131" y="351"/>
                    </a:lnTo>
                    <a:lnTo>
                      <a:pt x="120" y="349"/>
                    </a:lnTo>
                    <a:lnTo>
                      <a:pt x="111" y="348"/>
                    </a:lnTo>
                    <a:lnTo>
                      <a:pt x="108" y="346"/>
                    </a:lnTo>
                    <a:lnTo>
                      <a:pt x="108" y="346"/>
                    </a:lnTo>
                    <a:lnTo>
                      <a:pt x="107" y="345"/>
                    </a:lnTo>
                    <a:lnTo>
                      <a:pt x="105" y="342"/>
                    </a:lnTo>
                    <a:lnTo>
                      <a:pt x="103" y="339"/>
                    </a:lnTo>
                    <a:lnTo>
                      <a:pt x="100" y="336"/>
                    </a:lnTo>
                    <a:lnTo>
                      <a:pt x="97" y="332"/>
                    </a:lnTo>
                    <a:lnTo>
                      <a:pt x="94" y="331"/>
                    </a:lnTo>
                    <a:lnTo>
                      <a:pt x="90" y="329"/>
                    </a:lnTo>
                    <a:lnTo>
                      <a:pt x="88" y="326"/>
                    </a:lnTo>
                    <a:lnTo>
                      <a:pt x="85" y="325"/>
                    </a:lnTo>
                    <a:lnTo>
                      <a:pt x="77" y="323"/>
                    </a:lnTo>
                    <a:lnTo>
                      <a:pt x="66" y="326"/>
                    </a:lnTo>
                    <a:lnTo>
                      <a:pt x="42" y="331"/>
                    </a:lnTo>
                    <a:lnTo>
                      <a:pt x="18" y="329"/>
                    </a:lnTo>
                    <a:lnTo>
                      <a:pt x="0" y="328"/>
                    </a:lnTo>
                    <a:lnTo>
                      <a:pt x="0" y="317"/>
                    </a:lnTo>
                    <a:lnTo>
                      <a:pt x="0" y="301"/>
                    </a:lnTo>
                    <a:lnTo>
                      <a:pt x="1" y="284"/>
                    </a:lnTo>
                    <a:lnTo>
                      <a:pt x="1" y="267"/>
                    </a:lnTo>
                    <a:lnTo>
                      <a:pt x="1" y="252"/>
                    </a:lnTo>
                    <a:lnTo>
                      <a:pt x="3" y="243"/>
                    </a:lnTo>
                    <a:lnTo>
                      <a:pt x="3" y="238"/>
                    </a:lnTo>
                    <a:lnTo>
                      <a:pt x="3" y="238"/>
                    </a:lnTo>
                    <a:lnTo>
                      <a:pt x="1" y="236"/>
                    </a:lnTo>
                    <a:lnTo>
                      <a:pt x="1" y="233"/>
                    </a:lnTo>
                    <a:lnTo>
                      <a:pt x="0" y="230"/>
                    </a:lnTo>
                    <a:lnTo>
                      <a:pt x="0" y="227"/>
                    </a:lnTo>
                    <a:lnTo>
                      <a:pt x="0" y="224"/>
                    </a:lnTo>
                    <a:lnTo>
                      <a:pt x="0" y="223"/>
                    </a:lnTo>
                    <a:lnTo>
                      <a:pt x="1" y="219"/>
                    </a:lnTo>
                    <a:lnTo>
                      <a:pt x="4" y="218"/>
                    </a:lnTo>
                    <a:lnTo>
                      <a:pt x="7" y="218"/>
                    </a:lnTo>
                    <a:lnTo>
                      <a:pt x="18" y="218"/>
                    </a:lnTo>
                    <a:lnTo>
                      <a:pt x="26" y="218"/>
                    </a:lnTo>
                    <a:lnTo>
                      <a:pt x="31" y="216"/>
                    </a:lnTo>
                    <a:lnTo>
                      <a:pt x="32" y="213"/>
                    </a:lnTo>
                    <a:lnTo>
                      <a:pt x="34" y="207"/>
                    </a:lnTo>
                    <a:lnTo>
                      <a:pt x="34" y="199"/>
                    </a:lnTo>
                    <a:lnTo>
                      <a:pt x="34" y="192"/>
                    </a:lnTo>
                    <a:lnTo>
                      <a:pt x="31" y="179"/>
                    </a:lnTo>
                    <a:lnTo>
                      <a:pt x="26" y="173"/>
                    </a:lnTo>
                    <a:lnTo>
                      <a:pt x="23" y="167"/>
                    </a:lnTo>
                    <a:lnTo>
                      <a:pt x="18" y="164"/>
                    </a:lnTo>
                    <a:lnTo>
                      <a:pt x="14" y="161"/>
                    </a:lnTo>
                    <a:lnTo>
                      <a:pt x="11" y="158"/>
                    </a:lnTo>
                    <a:lnTo>
                      <a:pt x="9" y="158"/>
                    </a:lnTo>
                    <a:lnTo>
                      <a:pt x="7" y="158"/>
                    </a:lnTo>
                    <a:lnTo>
                      <a:pt x="7" y="158"/>
                    </a:lnTo>
                    <a:lnTo>
                      <a:pt x="6" y="158"/>
                    </a:lnTo>
                    <a:lnTo>
                      <a:pt x="4" y="153"/>
                    </a:lnTo>
                    <a:lnTo>
                      <a:pt x="3" y="144"/>
                    </a:lnTo>
                    <a:lnTo>
                      <a:pt x="3" y="127"/>
                    </a:lnTo>
                    <a:lnTo>
                      <a:pt x="3" y="68"/>
                    </a:lnTo>
                    <a:lnTo>
                      <a:pt x="7" y="68"/>
                    </a:lnTo>
                    <a:lnTo>
                      <a:pt x="14" y="68"/>
                    </a:lnTo>
                    <a:lnTo>
                      <a:pt x="20" y="68"/>
                    </a:lnTo>
                    <a:lnTo>
                      <a:pt x="26" y="69"/>
                    </a:lnTo>
                    <a:lnTo>
                      <a:pt x="31" y="69"/>
                    </a:lnTo>
                    <a:lnTo>
                      <a:pt x="38" y="69"/>
                    </a:lnTo>
                    <a:lnTo>
                      <a:pt x="51" y="69"/>
                    </a:lnTo>
                    <a:lnTo>
                      <a:pt x="69" y="68"/>
                    </a:lnTo>
                    <a:lnTo>
                      <a:pt x="94" y="69"/>
                    </a:lnTo>
                    <a:lnTo>
                      <a:pt x="111" y="71"/>
                    </a:lnTo>
                    <a:lnTo>
                      <a:pt x="124" y="76"/>
                    </a:lnTo>
                    <a:lnTo>
                      <a:pt x="133" y="79"/>
                    </a:lnTo>
                    <a:lnTo>
                      <a:pt x="141" y="80"/>
                    </a:lnTo>
                    <a:lnTo>
                      <a:pt x="148" y="80"/>
                    </a:lnTo>
                    <a:lnTo>
                      <a:pt x="155" y="79"/>
                    </a:lnTo>
                    <a:lnTo>
                      <a:pt x="162" y="76"/>
                    </a:lnTo>
                    <a:lnTo>
                      <a:pt x="170" y="68"/>
                    </a:lnTo>
                    <a:lnTo>
                      <a:pt x="178" y="58"/>
                    </a:lnTo>
                    <a:lnTo>
                      <a:pt x="178" y="51"/>
                    </a:lnTo>
                    <a:lnTo>
                      <a:pt x="178" y="43"/>
                    </a:lnTo>
                    <a:lnTo>
                      <a:pt x="178" y="35"/>
                    </a:lnTo>
                    <a:lnTo>
                      <a:pt x="182" y="29"/>
                    </a:lnTo>
                    <a:lnTo>
                      <a:pt x="187" y="28"/>
                    </a:lnTo>
                    <a:lnTo>
                      <a:pt x="195" y="31"/>
                    </a:lnTo>
                    <a:lnTo>
                      <a:pt x="204" y="34"/>
                    </a:lnTo>
                    <a:lnTo>
                      <a:pt x="209" y="34"/>
                    </a:lnTo>
                    <a:lnTo>
                      <a:pt x="212" y="35"/>
                    </a:lnTo>
                    <a:lnTo>
                      <a:pt x="213" y="35"/>
                    </a:lnTo>
                    <a:lnTo>
                      <a:pt x="215" y="35"/>
                    </a:lnTo>
                    <a:lnTo>
                      <a:pt x="216" y="34"/>
                    </a:lnTo>
                    <a:lnTo>
                      <a:pt x="220" y="34"/>
                    </a:lnTo>
                    <a:lnTo>
                      <a:pt x="223" y="34"/>
                    </a:lnTo>
                    <a:lnTo>
                      <a:pt x="229" y="34"/>
                    </a:lnTo>
                    <a:lnTo>
                      <a:pt x="244" y="34"/>
                    </a:lnTo>
                    <a:lnTo>
                      <a:pt x="260" y="38"/>
                    </a:lnTo>
                    <a:lnTo>
                      <a:pt x="278" y="45"/>
                    </a:lnTo>
                    <a:lnTo>
                      <a:pt x="285" y="46"/>
                    </a:lnTo>
                    <a:lnTo>
                      <a:pt x="289" y="49"/>
                    </a:lnTo>
                    <a:lnTo>
                      <a:pt x="291" y="51"/>
                    </a:lnTo>
                    <a:lnTo>
                      <a:pt x="292" y="52"/>
                    </a:lnTo>
                    <a:lnTo>
                      <a:pt x="294" y="54"/>
                    </a:lnTo>
                    <a:lnTo>
                      <a:pt x="294" y="55"/>
                    </a:lnTo>
                    <a:lnTo>
                      <a:pt x="295" y="57"/>
                    </a:lnTo>
                    <a:lnTo>
                      <a:pt x="297" y="58"/>
                    </a:lnTo>
                    <a:lnTo>
                      <a:pt x="298" y="62"/>
                    </a:lnTo>
                    <a:lnTo>
                      <a:pt x="303" y="65"/>
                    </a:lnTo>
                    <a:lnTo>
                      <a:pt x="306" y="68"/>
                    </a:lnTo>
                    <a:lnTo>
                      <a:pt x="309" y="69"/>
                    </a:lnTo>
                    <a:lnTo>
                      <a:pt x="312" y="69"/>
                    </a:lnTo>
                    <a:lnTo>
                      <a:pt x="314" y="69"/>
                    </a:lnTo>
                    <a:lnTo>
                      <a:pt x="316" y="68"/>
                    </a:lnTo>
                    <a:lnTo>
                      <a:pt x="316" y="66"/>
                    </a:lnTo>
                    <a:lnTo>
                      <a:pt x="317" y="65"/>
                    </a:lnTo>
                    <a:lnTo>
                      <a:pt x="317" y="62"/>
                    </a:lnTo>
                    <a:lnTo>
                      <a:pt x="319" y="60"/>
                    </a:lnTo>
                    <a:lnTo>
                      <a:pt x="319" y="54"/>
                    </a:lnTo>
                    <a:lnTo>
                      <a:pt x="317" y="45"/>
                    </a:lnTo>
                    <a:lnTo>
                      <a:pt x="316" y="34"/>
                    </a:lnTo>
                    <a:lnTo>
                      <a:pt x="316" y="28"/>
                    </a:lnTo>
                    <a:lnTo>
                      <a:pt x="317" y="24"/>
                    </a:lnTo>
                    <a:lnTo>
                      <a:pt x="319" y="21"/>
                    </a:lnTo>
                    <a:lnTo>
                      <a:pt x="320" y="20"/>
                    </a:lnTo>
                    <a:lnTo>
                      <a:pt x="323" y="20"/>
                    </a:lnTo>
                    <a:lnTo>
                      <a:pt x="325" y="20"/>
                    </a:lnTo>
                    <a:lnTo>
                      <a:pt x="328" y="20"/>
                    </a:lnTo>
                    <a:lnTo>
                      <a:pt x="329" y="20"/>
                    </a:lnTo>
                    <a:lnTo>
                      <a:pt x="331" y="21"/>
                    </a:lnTo>
                    <a:lnTo>
                      <a:pt x="333" y="23"/>
                    </a:lnTo>
                    <a:lnTo>
                      <a:pt x="336" y="24"/>
                    </a:lnTo>
                    <a:lnTo>
                      <a:pt x="339" y="26"/>
                    </a:lnTo>
                    <a:lnTo>
                      <a:pt x="343" y="29"/>
                    </a:lnTo>
                    <a:lnTo>
                      <a:pt x="351" y="32"/>
                    </a:lnTo>
                    <a:lnTo>
                      <a:pt x="356" y="32"/>
                    </a:lnTo>
                    <a:lnTo>
                      <a:pt x="364" y="31"/>
                    </a:lnTo>
                    <a:lnTo>
                      <a:pt x="373" y="31"/>
                    </a:lnTo>
                    <a:lnTo>
                      <a:pt x="385" y="31"/>
                    </a:lnTo>
                    <a:lnTo>
                      <a:pt x="394" y="32"/>
                    </a:lnTo>
                    <a:lnTo>
                      <a:pt x="404" y="34"/>
                    </a:lnTo>
                    <a:lnTo>
                      <a:pt x="421" y="35"/>
                    </a:lnTo>
                    <a:lnTo>
                      <a:pt x="436" y="37"/>
                    </a:lnTo>
                    <a:lnTo>
                      <a:pt x="439" y="37"/>
                    </a:lnTo>
                    <a:lnTo>
                      <a:pt x="441" y="38"/>
                    </a:lnTo>
                    <a:lnTo>
                      <a:pt x="442" y="38"/>
                    </a:lnTo>
                    <a:lnTo>
                      <a:pt x="441" y="38"/>
                    </a:lnTo>
                    <a:lnTo>
                      <a:pt x="441" y="38"/>
                    </a:lnTo>
                    <a:lnTo>
                      <a:pt x="441" y="40"/>
                    </a:lnTo>
                    <a:lnTo>
                      <a:pt x="441" y="40"/>
                    </a:lnTo>
                    <a:lnTo>
                      <a:pt x="442" y="41"/>
                    </a:lnTo>
                    <a:lnTo>
                      <a:pt x="446" y="43"/>
                    </a:lnTo>
                    <a:lnTo>
                      <a:pt x="449" y="45"/>
                    </a:lnTo>
                    <a:lnTo>
                      <a:pt x="452" y="45"/>
                    </a:lnTo>
                    <a:lnTo>
                      <a:pt x="455" y="45"/>
                    </a:lnTo>
                    <a:lnTo>
                      <a:pt x="458" y="43"/>
                    </a:lnTo>
                    <a:lnTo>
                      <a:pt x="464" y="43"/>
                    </a:lnTo>
                    <a:lnTo>
                      <a:pt x="470" y="43"/>
                    </a:lnTo>
                    <a:lnTo>
                      <a:pt x="473" y="43"/>
                    </a:lnTo>
                    <a:lnTo>
                      <a:pt x="476" y="43"/>
                    </a:lnTo>
                    <a:lnTo>
                      <a:pt x="480" y="43"/>
                    </a:lnTo>
                    <a:lnTo>
                      <a:pt x="484" y="41"/>
                    </a:lnTo>
                    <a:lnTo>
                      <a:pt x="489" y="41"/>
                    </a:lnTo>
                    <a:lnTo>
                      <a:pt x="494" y="38"/>
                    </a:lnTo>
                    <a:lnTo>
                      <a:pt x="495" y="37"/>
                    </a:lnTo>
                    <a:lnTo>
                      <a:pt x="497" y="34"/>
                    </a:lnTo>
                    <a:lnTo>
                      <a:pt x="498" y="31"/>
                    </a:lnTo>
                    <a:lnTo>
                      <a:pt x="498" y="28"/>
                    </a:lnTo>
                    <a:lnTo>
                      <a:pt x="500" y="23"/>
                    </a:lnTo>
                    <a:lnTo>
                      <a:pt x="501" y="20"/>
                    </a:lnTo>
                    <a:lnTo>
                      <a:pt x="504" y="17"/>
                    </a:lnTo>
                    <a:lnTo>
                      <a:pt x="507" y="15"/>
                    </a:lnTo>
                    <a:lnTo>
                      <a:pt x="511" y="15"/>
                    </a:lnTo>
                    <a:lnTo>
                      <a:pt x="514" y="15"/>
                    </a:lnTo>
                    <a:lnTo>
                      <a:pt x="514" y="15"/>
                    </a:lnTo>
                    <a:lnTo>
                      <a:pt x="529" y="18"/>
                    </a:lnTo>
                    <a:lnTo>
                      <a:pt x="529" y="17"/>
                    </a:lnTo>
                    <a:lnTo>
                      <a:pt x="532" y="15"/>
                    </a:lnTo>
                    <a:lnTo>
                      <a:pt x="535" y="14"/>
                    </a:lnTo>
                    <a:lnTo>
                      <a:pt x="540" y="10"/>
                    </a:lnTo>
                    <a:lnTo>
                      <a:pt x="545" y="9"/>
                    </a:lnTo>
                    <a:lnTo>
                      <a:pt x="549" y="7"/>
                    </a:lnTo>
                    <a:lnTo>
                      <a:pt x="555" y="6"/>
                    </a:lnTo>
                    <a:lnTo>
                      <a:pt x="559" y="4"/>
                    </a:lnTo>
                    <a:lnTo>
                      <a:pt x="562" y="1"/>
                    </a:lnTo>
                    <a:lnTo>
                      <a:pt x="563" y="1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 132"/>
              <p:cNvSpPr>
                <a:spLocks/>
              </p:cNvSpPr>
              <p:nvPr/>
            </p:nvSpPr>
            <p:spPr bwMode="auto">
              <a:xfrm>
                <a:off x="5051240" y="4989084"/>
                <a:ext cx="474961" cy="415280"/>
              </a:xfrm>
              <a:custGeom>
                <a:avLst/>
                <a:gdLst>
                  <a:gd name="T0" fmla="*/ 165 w 382"/>
                  <a:gd name="T1" fmla="*/ 17 h 334"/>
                  <a:gd name="T2" fmla="*/ 184 w 382"/>
                  <a:gd name="T3" fmla="*/ 31 h 334"/>
                  <a:gd name="T4" fmla="*/ 215 w 382"/>
                  <a:gd name="T5" fmla="*/ 42 h 334"/>
                  <a:gd name="T6" fmla="*/ 247 w 382"/>
                  <a:gd name="T7" fmla="*/ 39 h 334"/>
                  <a:gd name="T8" fmla="*/ 283 w 382"/>
                  <a:gd name="T9" fmla="*/ 56 h 334"/>
                  <a:gd name="T10" fmla="*/ 298 w 382"/>
                  <a:gd name="T11" fmla="*/ 94 h 334"/>
                  <a:gd name="T12" fmla="*/ 303 w 382"/>
                  <a:gd name="T13" fmla="*/ 99 h 334"/>
                  <a:gd name="T14" fmla="*/ 303 w 382"/>
                  <a:gd name="T15" fmla="*/ 116 h 334"/>
                  <a:gd name="T16" fmla="*/ 303 w 382"/>
                  <a:gd name="T17" fmla="*/ 122 h 334"/>
                  <a:gd name="T18" fmla="*/ 323 w 382"/>
                  <a:gd name="T19" fmla="*/ 139 h 334"/>
                  <a:gd name="T20" fmla="*/ 346 w 382"/>
                  <a:gd name="T21" fmla="*/ 170 h 334"/>
                  <a:gd name="T22" fmla="*/ 368 w 382"/>
                  <a:gd name="T23" fmla="*/ 190 h 334"/>
                  <a:gd name="T24" fmla="*/ 376 w 382"/>
                  <a:gd name="T25" fmla="*/ 193 h 334"/>
                  <a:gd name="T26" fmla="*/ 382 w 382"/>
                  <a:gd name="T27" fmla="*/ 204 h 334"/>
                  <a:gd name="T28" fmla="*/ 363 w 382"/>
                  <a:gd name="T29" fmla="*/ 218 h 334"/>
                  <a:gd name="T30" fmla="*/ 351 w 382"/>
                  <a:gd name="T31" fmla="*/ 227 h 334"/>
                  <a:gd name="T32" fmla="*/ 354 w 382"/>
                  <a:gd name="T33" fmla="*/ 232 h 334"/>
                  <a:gd name="T34" fmla="*/ 348 w 382"/>
                  <a:gd name="T35" fmla="*/ 232 h 334"/>
                  <a:gd name="T36" fmla="*/ 308 w 382"/>
                  <a:gd name="T37" fmla="*/ 218 h 334"/>
                  <a:gd name="T38" fmla="*/ 289 w 382"/>
                  <a:gd name="T39" fmla="*/ 221 h 334"/>
                  <a:gd name="T40" fmla="*/ 278 w 382"/>
                  <a:gd name="T41" fmla="*/ 226 h 334"/>
                  <a:gd name="T42" fmla="*/ 244 w 382"/>
                  <a:gd name="T43" fmla="*/ 255 h 334"/>
                  <a:gd name="T44" fmla="*/ 222 w 382"/>
                  <a:gd name="T45" fmla="*/ 280 h 334"/>
                  <a:gd name="T46" fmla="*/ 205 w 382"/>
                  <a:gd name="T47" fmla="*/ 325 h 334"/>
                  <a:gd name="T48" fmla="*/ 193 w 382"/>
                  <a:gd name="T49" fmla="*/ 333 h 334"/>
                  <a:gd name="T50" fmla="*/ 168 w 382"/>
                  <a:gd name="T51" fmla="*/ 311 h 334"/>
                  <a:gd name="T52" fmla="*/ 168 w 382"/>
                  <a:gd name="T53" fmla="*/ 305 h 334"/>
                  <a:gd name="T54" fmla="*/ 173 w 382"/>
                  <a:gd name="T55" fmla="*/ 303 h 334"/>
                  <a:gd name="T56" fmla="*/ 143 w 382"/>
                  <a:gd name="T57" fmla="*/ 294 h 334"/>
                  <a:gd name="T58" fmla="*/ 119 w 382"/>
                  <a:gd name="T59" fmla="*/ 292 h 334"/>
                  <a:gd name="T60" fmla="*/ 114 w 382"/>
                  <a:gd name="T61" fmla="*/ 285 h 334"/>
                  <a:gd name="T62" fmla="*/ 114 w 382"/>
                  <a:gd name="T63" fmla="*/ 277 h 334"/>
                  <a:gd name="T64" fmla="*/ 108 w 382"/>
                  <a:gd name="T65" fmla="*/ 271 h 334"/>
                  <a:gd name="T66" fmla="*/ 108 w 382"/>
                  <a:gd name="T67" fmla="*/ 271 h 334"/>
                  <a:gd name="T68" fmla="*/ 103 w 382"/>
                  <a:gd name="T69" fmla="*/ 260 h 334"/>
                  <a:gd name="T70" fmla="*/ 100 w 382"/>
                  <a:gd name="T71" fmla="*/ 258 h 334"/>
                  <a:gd name="T72" fmla="*/ 100 w 382"/>
                  <a:gd name="T73" fmla="*/ 260 h 334"/>
                  <a:gd name="T74" fmla="*/ 97 w 382"/>
                  <a:gd name="T75" fmla="*/ 246 h 334"/>
                  <a:gd name="T76" fmla="*/ 89 w 382"/>
                  <a:gd name="T77" fmla="*/ 215 h 334"/>
                  <a:gd name="T78" fmla="*/ 91 w 382"/>
                  <a:gd name="T79" fmla="*/ 215 h 334"/>
                  <a:gd name="T80" fmla="*/ 92 w 382"/>
                  <a:gd name="T81" fmla="*/ 215 h 334"/>
                  <a:gd name="T82" fmla="*/ 82 w 382"/>
                  <a:gd name="T83" fmla="*/ 204 h 334"/>
                  <a:gd name="T84" fmla="*/ 65 w 382"/>
                  <a:gd name="T85" fmla="*/ 192 h 334"/>
                  <a:gd name="T86" fmla="*/ 61 w 382"/>
                  <a:gd name="T87" fmla="*/ 190 h 334"/>
                  <a:gd name="T88" fmla="*/ 40 w 382"/>
                  <a:gd name="T89" fmla="*/ 156 h 334"/>
                  <a:gd name="T90" fmla="*/ 0 w 382"/>
                  <a:gd name="T91" fmla="*/ 125 h 334"/>
                  <a:gd name="T92" fmla="*/ 9 w 382"/>
                  <a:gd name="T93" fmla="*/ 56 h 334"/>
                  <a:gd name="T94" fmla="*/ 38 w 382"/>
                  <a:gd name="T95" fmla="*/ 40 h 334"/>
                  <a:gd name="T96" fmla="*/ 85 w 382"/>
                  <a:gd name="T97" fmla="*/ 35 h 334"/>
                  <a:gd name="T98" fmla="*/ 116 w 382"/>
                  <a:gd name="T99" fmla="*/ 23 h 334"/>
                  <a:gd name="T100" fmla="*/ 122 w 382"/>
                  <a:gd name="T101" fmla="*/ 20 h 334"/>
                  <a:gd name="T102" fmla="*/ 126 w 382"/>
                  <a:gd name="T103" fmla="*/ 17 h 334"/>
                  <a:gd name="T104" fmla="*/ 159 w 382"/>
                  <a:gd name="T105" fmla="*/ 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2" h="334">
                    <a:moveTo>
                      <a:pt x="162" y="0"/>
                    </a:moveTo>
                    <a:lnTo>
                      <a:pt x="162" y="3"/>
                    </a:lnTo>
                    <a:lnTo>
                      <a:pt x="162" y="9"/>
                    </a:lnTo>
                    <a:lnTo>
                      <a:pt x="165" y="17"/>
                    </a:lnTo>
                    <a:lnTo>
                      <a:pt x="170" y="25"/>
                    </a:lnTo>
                    <a:lnTo>
                      <a:pt x="181" y="28"/>
                    </a:lnTo>
                    <a:lnTo>
                      <a:pt x="182" y="28"/>
                    </a:lnTo>
                    <a:lnTo>
                      <a:pt x="184" y="31"/>
                    </a:lnTo>
                    <a:lnTo>
                      <a:pt x="188" y="32"/>
                    </a:lnTo>
                    <a:lnTo>
                      <a:pt x="193" y="35"/>
                    </a:lnTo>
                    <a:lnTo>
                      <a:pt x="201" y="39"/>
                    </a:lnTo>
                    <a:lnTo>
                      <a:pt x="215" y="42"/>
                    </a:lnTo>
                    <a:lnTo>
                      <a:pt x="225" y="43"/>
                    </a:lnTo>
                    <a:lnTo>
                      <a:pt x="233" y="43"/>
                    </a:lnTo>
                    <a:lnTo>
                      <a:pt x="241" y="40"/>
                    </a:lnTo>
                    <a:lnTo>
                      <a:pt x="247" y="39"/>
                    </a:lnTo>
                    <a:lnTo>
                      <a:pt x="256" y="39"/>
                    </a:lnTo>
                    <a:lnTo>
                      <a:pt x="269" y="40"/>
                    </a:lnTo>
                    <a:lnTo>
                      <a:pt x="277" y="46"/>
                    </a:lnTo>
                    <a:lnTo>
                      <a:pt x="283" y="56"/>
                    </a:lnTo>
                    <a:lnTo>
                      <a:pt x="289" y="66"/>
                    </a:lnTo>
                    <a:lnTo>
                      <a:pt x="295" y="79"/>
                    </a:lnTo>
                    <a:lnTo>
                      <a:pt x="298" y="90"/>
                    </a:lnTo>
                    <a:lnTo>
                      <a:pt x="298" y="94"/>
                    </a:lnTo>
                    <a:lnTo>
                      <a:pt x="300" y="94"/>
                    </a:lnTo>
                    <a:lnTo>
                      <a:pt x="300" y="94"/>
                    </a:lnTo>
                    <a:lnTo>
                      <a:pt x="301" y="96"/>
                    </a:lnTo>
                    <a:lnTo>
                      <a:pt x="303" y="99"/>
                    </a:lnTo>
                    <a:lnTo>
                      <a:pt x="303" y="104"/>
                    </a:lnTo>
                    <a:lnTo>
                      <a:pt x="304" y="108"/>
                    </a:lnTo>
                    <a:lnTo>
                      <a:pt x="304" y="113"/>
                    </a:lnTo>
                    <a:lnTo>
                      <a:pt x="303" y="116"/>
                    </a:lnTo>
                    <a:lnTo>
                      <a:pt x="303" y="117"/>
                    </a:lnTo>
                    <a:lnTo>
                      <a:pt x="303" y="119"/>
                    </a:lnTo>
                    <a:lnTo>
                      <a:pt x="303" y="121"/>
                    </a:lnTo>
                    <a:lnTo>
                      <a:pt x="303" y="122"/>
                    </a:lnTo>
                    <a:lnTo>
                      <a:pt x="304" y="125"/>
                    </a:lnTo>
                    <a:lnTo>
                      <a:pt x="308" y="128"/>
                    </a:lnTo>
                    <a:lnTo>
                      <a:pt x="312" y="131"/>
                    </a:lnTo>
                    <a:lnTo>
                      <a:pt x="323" y="139"/>
                    </a:lnTo>
                    <a:lnTo>
                      <a:pt x="331" y="145"/>
                    </a:lnTo>
                    <a:lnTo>
                      <a:pt x="338" y="153"/>
                    </a:lnTo>
                    <a:lnTo>
                      <a:pt x="342" y="162"/>
                    </a:lnTo>
                    <a:lnTo>
                      <a:pt x="346" y="170"/>
                    </a:lnTo>
                    <a:lnTo>
                      <a:pt x="352" y="178"/>
                    </a:lnTo>
                    <a:lnTo>
                      <a:pt x="359" y="184"/>
                    </a:lnTo>
                    <a:lnTo>
                      <a:pt x="365" y="189"/>
                    </a:lnTo>
                    <a:lnTo>
                      <a:pt x="368" y="190"/>
                    </a:lnTo>
                    <a:lnTo>
                      <a:pt x="368" y="190"/>
                    </a:lnTo>
                    <a:lnTo>
                      <a:pt x="369" y="190"/>
                    </a:lnTo>
                    <a:lnTo>
                      <a:pt x="373" y="192"/>
                    </a:lnTo>
                    <a:lnTo>
                      <a:pt x="376" y="193"/>
                    </a:lnTo>
                    <a:lnTo>
                      <a:pt x="377" y="195"/>
                    </a:lnTo>
                    <a:lnTo>
                      <a:pt x="380" y="198"/>
                    </a:lnTo>
                    <a:lnTo>
                      <a:pt x="382" y="200"/>
                    </a:lnTo>
                    <a:lnTo>
                      <a:pt x="382" y="204"/>
                    </a:lnTo>
                    <a:lnTo>
                      <a:pt x="380" y="207"/>
                    </a:lnTo>
                    <a:lnTo>
                      <a:pt x="374" y="213"/>
                    </a:lnTo>
                    <a:lnTo>
                      <a:pt x="369" y="217"/>
                    </a:lnTo>
                    <a:lnTo>
                      <a:pt x="363" y="218"/>
                    </a:lnTo>
                    <a:lnTo>
                      <a:pt x="354" y="223"/>
                    </a:lnTo>
                    <a:lnTo>
                      <a:pt x="352" y="224"/>
                    </a:lnTo>
                    <a:lnTo>
                      <a:pt x="351" y="226"/>
                    </a:lnTo>
                    <a:lnTo>
                      <a:pt x="351" y="227"/>
                    </a:lnTo>
                    <a:lnTo>
                      <a:pt x="352" y="229"/>
                    </a:lnTo>
                    <a:lnTo>
                      <a:pt x="352" y="230"/>
                    </a:lnTo>
                    <a:lnTo>
                      <a:pt x="354" y="230"/>
                    </a:lnTo>
                    <a:lnTo>
                      <a:pt x="354" y="232"/>
                    </a:lnTo>
                    <a:lnTo>
                      <a:pt x="356" y="232"/>
                    </a:lnTo>
                    <a:lnTo>
                      <a:pt x="354" y="232"/>
                    </a:lnTo>
                    <a:lnTo>
                      <a:pt x="352" y="232"/>
                    </a:lnTo>
                    <a:lnTo>
                      <a:pt x="348" y="232"/>
                    </a:lnTo>
                    <a:lnTo>
                      <a:pt x="342" y="230"/>
                    </a:lnTo>
                    <a:lnTo>
                      <a:pt x="325" y="226"/>
                    </a:lnTo>
                    <a:lnTo>
                      <a:pt x="315" y="223"/>
                    </a:lnTo>
                    <a:lnTo>
                      <a:pt x="308" y="218"/>
                    </a:lnTo>
                    <a:lnTo>
                      <a:pt x="301" y="218"/>
                    </a:lnTo>
                    <a:lnTo>
                      <a:pt x="297" y="218"/>
                    </a:lnTo>
                    <a:lnTo>
                      <a:pt x="292" y="220"/>
                    </a:lnTo>
                    <a:lnTo>
                      <a:pt x="289" y="221"/>
                    </a:lnTo>
                    <a:lnTo>
                      <a:pt x="284" y="223"/>
                    </a:lnTo>
                    <a:lnTo>
                      <a:pt x="281" y="224"/>
                    </a:lnTo>
                    <a:lnTo>
                      <a:pt x="280" y="224"/>
                    </a:lnTo>
                    <a:lnTo>
                      <a:pt x="278" y="226"/>
                    </a:lnTo>
                    <a:lnTo>
                      <a:pt x="261" y="240"/>
                    </a:lnTo>
                    <a:lnTo>
                      <a:pt x="253" y="258"/>
                    </a:lnTo>
                    <a:lnTo>
                      <a:pt x="250" y="257"/>
                    </a:lnTo>
                    <a:lnTo>
                      <a:pt x="244" y="255"/>
                    </a:lnTo>
                    <a:lnTo>
                      <a:pt x="236" y="255"/>
                    </a:lnTo>
                    <a:lnTo>
                      <a:pt x="230" y="258"/>
                    </a:lnTo>
                    <a:lnTo>
                      <a:pt x="225" y="266"/>
                    </a:lnTo>
                    <a:lnTo>
                      <a:pt x="222" y="280"/>
                    </a:lnTo>
                    <a:lnTo>
                      <a:pt x="218" y="289"/>
                    </a:lnTo>
                    <a:lnTo>
                      <a:pt x="213" y="303"/>
                    </a:lnTo>
                    <a:lnTo>
                      <a:pt x="208" y="316"/>
                    </a:lnTo>
                    <a:lnTo>
                      <a:pt x="205" y="325"/>
                    </a:lnTo>
                    <a:lnTo>
                      <a:pt x="201" y="331"/>
                    </a:lnTo>
                    <a:lnTo>
                      <a:pt x="201" y="334"/>
                    </a:lnTo>
                    <a:lnTo>
                      <a:pt x="198" y="334"/>
                    </a:lnTo>
                    <a:lnTo>
                      <a:pt x="193" y="333"/>
                    </a:lnTo>
                    <a:lnTo>
                      <a:pt x="185" y="328"/>
                    </a:lnTo>
                    <a:lnTo>
                      <a:pt x="174" y="319"/>
                    </a:lnTo>
                    <a:lnTo>
                      <a:pt x="171" y="314"/>
                    </a:lnTo>
                    <a:lnTo>
                      <a:pt x="168" y="311"/>
                    </a:lnTo>
                    <a:lnTo>
                      <a:pt x="168" y="309"/>
                    </a:lnTo>
                    <a:lnTo>
                      <a:pt x="167" y="306"/>
                    </a:lnTo>
                    <a:lnTo>
                      <a:pt x="168" y="305"/>
                    </a:lnTo>
                    <a:lnTo>
                      <a:pt x="168" y="305"/>
                    </a:lnTo>
                    <a:lnTo>
                      <a:pt x="170" y="305"/>
                    </a:lnTo>
                    <a:lnTo>
                      <a:pt x="171" y="303"/>
                    </a:lnTo>
                    <a:lnTo>
                      <a:pt x="171" y="303"/>
                    </a:lnTo>
                    <a:lnTo>
                      <a:pt x="173" y="303"/>
                    </a:lnTo>
                    <a:lnTo>
                      <a:pt x="162" y="291"/>
                    </a:lnTo>
                    <a:lnTo>
                      <a:pt x="159" y="292"/>
                    </a:lnTo>
                    <a:lnTo>
                      <a:pt x="153" y="294"/>
                    </a:lnTo>
                    <a:lnTo>
                      <a:pt x="143" y="294"/>
                    </a:lnTo>
                    <a:lnTo>
                      <a:pt x="134" y="294"/>
                    </a:lnTo>
                    <a:lnTo>
                      <a:pt x="130" y="292"/>
                    </a:lnTo>
                    <a:lnTo>
                      <a:pt x="123" y="292"/>
                    </a:lnTo>
                    <a:lnTo>
                      <a:pt x="119" y="292"/>
                    </a:lnTo>
                    <a:lnTo>
                      <a:pt x="117" y="291"/>
                    </a:lnTo>
                    <a:lnTo>
                      <a:pt x="114" y="288"/>
                    </a:lnTo>
                    <a:lnTo>
                      <a:pt x="114" y="286"/>
                    </a:lnTo>
                    <a:lnTo>
                      <a:pt x="114" y="285"/>
                    </a:lnTo>
                    <a:lnTo>
                      <a:pt x="114" y="283"/>
                    </a:lnTo>
                    <a:lnTo>
                      <a:pt x="114" y="282"/>
                    </a:lnTo>
                    <a:lnTo>
                      <a:pt x="114" y="280"/>
                    </a:lnTo>
                    <a:lnTo>
                      <a:pt x="114" y="277"/>
                    </a:lnTo>
                    <a:lnTo>
                      <a:pt x="111" y="274"/>
                    </a:lnTo>
                    <a:lnTo>
                      <a:pt x="109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6" y="271"/>
                    </a:lnTo>
                    <a:lnTo>
                      <a:pt x="106" y="268"/>
                    </a:lnTo>
                    <a:lnTo>
                      <a:pt x="105" y="263"/>
                    </a:lnTo>
                    <a:lnTo>
                      <a:pt x="103" y="260"/>
                    </a:lnTo>
                    <a:lnTo>
                      <a:pt x="102" y="258"/>
                    </a:lnTo>
                    <a:lnTo>
                      <a:pt x="100" y="257"/>
                    </a:lnTo>
                    <a:lnTo>
                      <a:pt x="100" y="257"/>
                    </a:lnTo>
                    <a:lnTo>
                      <a:pt x="100" y="258"/>
                    </a:lnTo>
                    <a:lnTo>
                      <a:pt x="100" y="258"/>
                    </a:lnTo>
                    <a:lnTo>
                      <a:pt x="100" y="260"/>
                    </a:lnTo>
                    <a:lnTo>
                      <a:pt x="100" y="260"/>
                    </a:lnTo>
                    <a:lnTo>
                      <a:pt x="100" y="260"/>
                    </a:lnTo>
                    <a:lnTo>
                      <a:pt x="100" y="258"/>
                    </a:lnTo>
                    <a:lnTo>
                      <a:pt x="99" y="255"/>
                    </a:lnTo>
                    <a:lnTo>
                      <a:pt x="99" y="252"/>
                    </a:lnTo>
                    <a:lnTo>
                      <a:pt x="97" y="246"/>
                    </a:lnTo>
                    <a:lnTo>
                      <a:pt x="92" y="230"/>
                    </a:lnTo>
                    <a:lnTo>
                      <a:pt x="91" y="221"/>
                    </a:lnTo>
                    <a:lnTo>
                      <a:pt x="89" y="217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91" y="215"/>
                    </a:lnTo>
                    <a:lnTo>
                      <a:pt x="92" y="217"/>
                    </a:lnTo>
                    <a:lnTo>
                      <a:pt x="92" y="217"/>
                    </a:lnTo>
                    <a:lnTo>
                      <a:pt x="92" y="215"/>
                    </a:lnTo>
                    <a:lnTo>
                      <a:pt x="92" y="215"/>
                    </a:lnTo>
                    <a:lnTo>
                      <a:pt x="91" y="213"/>
                    </a:lnTo>
                    <a:lnTo>
                      <a:pt x="89" y="212"/>
                    </a:lnTo>
                    <a:lnTo>
                      <a:pt x="86" y="209"/>
                    </a:lnTo>
                    <a:lnTo>
                      <a:pt x="82" y="204"/>
                    </a:lnTo>
                    <a:lnTo>
                      <a:pt x="75" y="201"/>
                    </a:lnTo>
                    <a:lnTo>
                      <a:pt x="71" y="196"/>
                    </a:lnTo>
                    <a:lnTo>
                      <a:pt x="68" y="195"/>
                    </a:lnTo>
                    <a:lnTo>
                      <a:pt x="65" y="192"/>
                    </a:lnTo>
                    <a:lnTo>
                      <a:pt x="63" y="192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51" y="164"/>
                    </a:lnTo>
                    <a:lnTo>
                      <a:pt x="47" y="162"/>
                    </a:lnTo>
                    <a:lnTo>
                      <a:pt x="40" y="156"/>
                    </a:lnTo>
                    <a:lnTo>
                      <a:pt x="29" y="150"/>
                    </a:lnTo>
                    <a:lnTo>
                      <a:pt x="15" y="144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0"/>
                    </a:lnTo>
                    <a:lnTo>
                      <a:pt x="3" y="88"/>
                    </a:lnTo>
                    <a:lnTo>
                      <a:pt x="7" y="70"/>
                    </a:lnTo>
                    <a:lnTo>
                      <a:pt x="9" y="56"/>
                    </a:lnTo>
                    <a:lnTo>
                      <a:pt x="12" y="48"/>
                    </a:lnTo>
                    <a:lnTo>
                      <a:pt x="21" y="43"/>
                    </a:lnTo>
                    <a:lnTo>
                      <a:pt x="30" y="40"/>
                    </a:lnTo>
                    <a:lnTo>
                      <a:pt x="38" y="40"/>
                    </a:lnTo>
                    <a:lnTo>
                      <a:pt x="47" y="39"/>
                    </a:lnTo>
                    <a:lnTo>
                      <a:pt x="61" y="39"/>
                    </a:lnTo>
                    <a:lnTo>
                      <a:pt x="75" y="37"/>
                    </a:lnTo>
                    <a:lnTo>
                      <a:pt x="85" y="35"/>
                    </a:lnTo>
                    <a:lnTo>
                      <a:pt x="94" y="34"/>
                    </a:lnTo>
                    <a:lnTo>
                      <a:pt x="106" y="28"/>
                    </a:lnTo>
                    <a:lnTo>
                      <a:pt x="112" y="25"/>
                    </a:lnTo>
                    <a:lnTo>
                      <a:pt x="116" y="23"/>
                    </a:lnTo>
                    <a:lnTo>
                      <a:pt x="119" y="22"/>
                    </a:lnTo>
                    <a:lnTo>
                      <a:pt x="120" y="22"/>
                    </a:lnTo>
                    <a:lnTo>
                      <a:pt x="120" y="22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123" y="20"/>
                    </a:lnTo>
                    <a:lnTo>
                      <a:pt x="125" y="18"/>
                    </a:lnTo>
                    <a:lnTo>
                      <a:pt x="126" y="17"/>
                    </a:lnTo>
                    <a:lnTo>
                      <a:pt x="134" y="14"/>
                    </a:lnTo>
                    <a:lnTo>
                      <a:pt x="143" y="9"/>
                    </a:lnTo>
                    <a:lnTo>
                      <a:pt x="153" y="4"/>
                    </a:lnTo>
                    <a:lnTo>
                      <a:pt x="159" y="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 133"/>
              <p:cNvSpPr>
                <a:spLocks/>
              </p:cNvSpPr>
              <p:nvPr/>
            </p:nvSpPr>
            <p:spPr bwMode="auto">
              <a:xfrm>
                <a:off x="5277530" y="4617322"/>
                <a:ext cx="870347" cy="608000"/>
              </a:xfrm>
              <a:custGeom>
                <a:avLst/>
                <a:gdLst>
                  <a:gd name="T0" fmla="*/ 698 w 700"/>
                  <a:gd name="T1" fmla="*/ 47 h 489"/>
                  <a:gd name="T2" fmla="*/ 686 w 700"/>
                  <a:gd name="T3" fmla="*/ 82 h 489"/>
                  <a:gd name="T4" fmla="*/ 672 w 700"/>
                  <a:gd name="T5" fmla="*/ 127 h 489"/>
                  <a:gd name="T6" fmla="*/ 673 w 700"/>
                  <a:gd name="T7" fmla="*/ 163 h 489"/>
                  <a:gd name="T8" fmla="*/ 635 w 700"/>
                  <a:gd name="T9" fmla="*/ 191 h 489"/>
                  <a:gd name="T10" fmla="*/ 643 w 700"/>
                  <a:gd name="T11" fmla="*/ 203 h 489"/>
                  <a:gd name="T12" fmla="*/ 647 w 700"/>
                  <a:gd name="T13" fmla="*/ 204 h 489"/>
                  <a:gd name="T14" fmla="*/ 619 w 700"/>
                  <a:gd name="T15" fmla="*/ 220 h 489"/>
                  <a:gd name="T16" fmla="*/ 591 w 700"/>
                  <a:gd name="T17" fmla="*/ 232 h 489"/>
                  <a:gd name="T18" fmla="*/ 585 w 700"/>
                  <a:gd name="T19" fmla="*/ 231 h 489"/>
                  <a:gd name="T20" fmla="*/ 578 w 700"/>
                  <a:gd name="T21" fmla="*/ 259 h 489"/>
                  <a:gd name="T22" fmla="*/ 553 w 700"/>
                  <a:gd name="T23" fmla="*/ 308 h 489"/>
                  <a:gd name="T24" fmla="*/ 533 w 700"/>
                  <a:gd name="T25" fmla="*/ 330 h 489"/>
                  <a:gd name="T26" fmla="*/ 523 w 700"/>
                  <a:gd name="T27" fmla="*/ 338 h 489"/>
                  <a:gd name="T28" fmla="*/ 509 w 700"/>
                  <a:gd name="T29" fmla="*/ 345 h 489"/>
                  <a:gd name="T30" fmla="*/ 520 w 700"/>
                  <a:gd name="T31" fmla="*/ 370 h 489"/>
                  <a:gd name="T32" fmla="*/ 511 w 700"/>
                  <a:gd name="T33" fmla="*/ 399 h 489"/>
                  <a:gd name="T34" fmla="*/ 497 w 700"/>
                  <a:gd name="T35" fmla="*/ 412 h 489"/>
                  <a:gd name="T36" fmla="*/ 505 w 700"/>
                  <a:gd name="T37" fmla="*/ 418 h 489"/>
                  <a:gd name="T38" fmla="*/ 478 w 700"/>
                  <a:gd name="T39" fmla="*/ 418 h 489"/>
                  <a:gd name="T40" fmla="*/ 475 w 700"/>
                  <a:gd name="T41" fmla="*/ 420 h 489"/>
                  <a:gd name="T42" fmla="*/ 454 w 700"/>
                  <a:gd name="T43" fmla="*/ 413 h 489"/>
                  <a:gd name="T44" fmla="*/ 418 w 700"/>
                  <a:gd name="T45" fmla="*/ 396 h 489"/>
                  <a:gd name="T46" fmla="*/ 382 w 700"/>
                  <a:gd name="T47" fmla="*/ 426 h 489"/>
                  <a:gd name="T48" fmla="*/ 355 w 700"/>
                  <a:gd name="T49" fmla="*/ 446 h 489"/>
                  <a:gd name="T50" fmla="*/ 311 w 700"/>
                  <a:gd name="T51" fmla="*/ 415 h 489"/>
                  <a:gd name="T52" fmla="*/ 294 w 700"/>
                  <a:gd name="T53" fmla="*/ 424 h 489"/>
                  <a:gd name="T54" fmla="*/ 282 w 700"/>
                  <a:gd name="T55" fmla="*/ 435 h 489"/>
                  <a:gd name="T56" fmla="*/ 225 w 700"/>
                  <a:gd name="T57" fmla="*/ 482 h 489"/>
                  <a:gd name="T58" fmla="*/ 187 w 700"/>
                  <a:gd name="T59" fmla="*/ 485 h 489"/>
                  <a:gd name="T60" fmla="*/ 164 w 700"/>
                  <a:gd name="T61" fmla="*/ 469 h 489"/>
                  <a:gd name="T62" fmla="*/ 130 w 700"/>
                  <a:gd name="T63" fmla="*/ 430 h 489"/>
                  <a:gd name="T64" fmla="*/ 121 w 700"/>
                  <a:gd name="T65" fmla="*/ 418 h 489"/>
                  <a:gd name="T66" fmla="*/ 121 w 700"/>
                  <a:gd name="T67" fmla="*/ 403 h 489"/>
                  <a:gd name="T68" fmla="*/ 116 w 700"/>
                  <a:gd name="T69" fmla="*/ 393 h 489"/>
                  <a:gd name="T70" fmla="*/ 95 w 700"/>
                  <a:gd name="T71" fmla="*/ 345 h 489"/>
                  <a:gd name="T72" fmla="*/ 51 w 700"/>
                  <a:gd name="T73" fmla="*/ 342 h 489"/>
                  <a:gd name="T74" fmla="*/ 6 w 700"/>
                  <a:gd name="T75" fmla="*/ 331 h 489"/>
                  <a:gd name="T76" fmla="*/ 20 w 700"/>
                  <a:gd name="T77" fmla="*/ 338 h 489"/>
                  <a:gd name="T78" fmla="*/ 54 w 700"/>
                  <a:gd name="T79" fmla="*/ 266 h 489"/>
                  <a:gd name="T80" fmla="*/ 124 w 700"/>
                  <a:gd name="T81" fmla="*/ 263 h 489"/>
                  <a:gd name="T82" fmla="*/ 139 w 700"/>
                  <a:gd name="T83" fmla="*/ 276 h 489"/>
                  <a:gd name="T84" fmla="*/ 147 w 700"/>
                  <a:gd name="T85" fmla="*/ 285 h 489"/>
                  <a:gd name="T86" fmla="*/ 209 w 700"/>
                  <a:gd name="T87" fmla="*/ 293 h 489"/>
                  <a:gd name="T88" fmla="*/ 276 w 700"/>
                  <a:gd name="T89" fmla="*/ 296 h 489"/>
                  <a:gd name="T90" fmla="*/ 369 w 700"/>
                  <a:gd name="T91" fmla="*/ 288 h 489"/>
                  <a:gd name="T92" fmla="*/ 400 w 700"/>
                  <a:gd name="T93" fmla="*/ 266 h 489"/>
                  <a:gd name="T94" fmla="*/ 410 w 700"/>
                  <a:gd name="T95" fmla="*/ 223 h 489"/>
                  <a:gd name="T96" fmla="*/ 465 w 700"/>
                  <a:gd name="T97" fmla="*/ 180 h 489"/>
                  <a:gd name="T98" fmla="*/ 495 w 700"/>
                  <a:gd name="T99" fmla="*/ 156 h 489"/>
                  <a:gd name="T100" fmla="*/ 550 w 700"/>
                  <a:gd name="T101" fmla="*/ 116 h 489"/>
                  <a:gd name="T102" fmla="*/ 627 w 700"/>
                  <a:gd name="T103" fmla="*/ 51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0" h="489">
                    <a:moveTo>
                      <a:pt x="672" y="0"/>
                    </a:moveTo>
                    <a:lnTo>
                      <a:pt x="678" y="13"/>
                    </a:lnTo>
                    <a:lnTo>
                      <a:pt x="686" y="25"/>
                    </a:lnTo>
                    <a:lnTo>
                      <a:pt x="694" y="37"/>
                    </a:lnTo>
                    <a:lnTo>
                      <a:pt x="698" y="47"/>
                    </a:lnTo>
                    <a:lnTo>
                      <a:pt x="698" y="56"/>
                    </a:lnTo>
                    <a:lnTo>
                      <a:pt x="700" y="67"/>
                    </a:lnTo>
                    <a:lnTo>
                      <a:pt x="697" y="73"/>
                    </a:lnTo>
                    <a:lnTo>
                      <a:pt x="692" y="79"/>
                    </a:lnTo>
                    <a:lnTo>
                      <a:pt x="686" y="82"/>
                    </a:lnTo>
                    <a:lnTo>
                      <a:pt x="681" y="87"/>
                    </a:lnTo>
                    <a:lnTo>
                      <a:pt x="678" y="91"/>
                    </a:lnTo>
                    <a:lnTo>
                      <a:pt x="678" y="101"/>
                    </a:lnTo>
                    <a:lnTo>
                      <a:pt x="675" y="113"/>
                    </a:lnTo>
                    <a:lnTo>
                      <a:pt x="672" y="127"/>
                    </a:lnTo>
                    <a:lnTo>
                      <a:pt x="673" y="143"/>
                    </a:lnTo>
                    <a:lnTo>
                      <a:pt x="675" y="149"/>
                    </a:lnTo>
                    <a:lnTo>
                      <a:pt x="678" y="155"/>
                    </a:lnTo>
                    <a:lnTo>
                      <a:pt x="680" y="160"/>
                    </a:lnTo>
                    <a:lnTo>
                      <a:pt x="673" y="163"/>
                    </a:lnTo>
                    <a:lnTo>
                      <a:pt x="666" y="164"/>
                    </a:lnTo>
                    <a:lnTo>
                      <a:pt x="650" y="172"/>
                    </a:lnTo>
                    <a:lnTo>
                      <a:pt x="641" y="178"/>
                    </a:lnTo>
                    <a:lnTo>
                      <a:pt x="636" y="184"/>
                    </a:lnTo>
                    <a:lnTo>
                      <a:pt x="635" y="191"/>
                    </a:lnTo>
                    <a:lnTo>
                      <a:pt x="636" y="198"/>
                    </a:lnTo>
                    <a:lnTo>
                      <a:pt x="636" y="200"/>
                    </a:lnTo>
                    <a:lnTo>
                      <a:pt x="638" y="201"/>
                    </a:lnTo>
                    <a:lnTo>
                      <a:pt x="639" y="203"/>
                    </a:lnTo>
                    <a:lnTo>
                      <a:pt x="643" y="203"/>
                    </a:lnTo>
                    <a:lnTo>
                      <a:pt x="644" y="203"/>
                    </a:lnTo>
                    <a:lnTo>
                      <a:pt x="646" y="203"/>
                    </a:lnTo>
                    <a:lnTo>
                      <a:pt x="647" y="203"/>
                    </a:lnTo>
                    <a:lnTo>
                      <a:pt x="647" y="203"/>
                    </a:lnTo>
                    <a:lnTo>
                      <a:pt x="647" y="204"/>
                    </a:lnTo>
                    <a:lnTo>
                      <a:pt x="646" y="204"/>
                    </a:lnTo>
                    <a:lnTo>
                      <a:pt x="643" y="208"/>
                    </a:lnTo>
                    <a:lnTo>
                      <a:pt x="638" y="211"/>
                    </a:lnTo>
                    <a:lnTo>
                      <a:pt x="629" y="217"/>
                    </a:lnTo>
                    <a:lnTo>
                      <a:pt x="619" y="220"/>
                    </a:lnTo>
                    <a:lnTo>
                      <a:pt x="613" y="220"/>
                    </a:lnTo>
                    <a:lnTo>
                      <a:pt x="605" y="223"/>
                    </a:lnTo>
                    <a:lnTo>
                      <a:pt x="598" y="228"/>
                    </a:lnTo>
                    <a:lnTo>
                      <a:pt x="595" y="231"/>
                    </a:lnTo>
                    <a:lnTo>
                      <a:pt x="591" y="232"/>
                    </a:lnTo>
                    <a:lnTo>
                      <a:pt x="590" y="232"/>
                    </a:lnTo>
                    <a:lnTo>
                      <a:pt x="588" y="232"/>
                    </a:lnTo>
                    <a:lnTo>
                      <a:pt x="587" y="231"/>
                    </a:lnTo>
                    <a:lnTo>
                      <a:pt x="587" y="231"/>
                    </a:lnTo>
                    <a:lnTo>
                      <a:pt x="585" y="231"/>
                    </a:lnTo>
                    <a:lnTo>
                      <a:pt x="585" y="231"/>
                    </a:lnTo>
                    <a:lnTo>
                      <a:pt x="585" y="232"/>
                    </a:lnTo>
                    <a:lnTo>
                      <a:pt x="584" y="235"/>
                    </a:lnTo>
                    <a:lnTo>
                      <a:pt x="582" y="240"/>
                    </a:lnTo>
                    <a:lnTo>
                      <a:pt x="578" y="259"/>
                    </a:lnTo>
                    <a:lnTo>
                      <a:pt x="571" y="271"/>
                    </a:lnTo>
                    <a:lnTo>
                      <a:pt x="565" y="286"/>
                    </a:lnTo>
                    <a:lnTo>
                      <a:pt x="560" y="297"/>
                    </a:lnTo>
                    <a:lnTo>
                      <a:pt x="556" y="303"/>
                    </a:lnTo>
                    <a:lnTo>
                      <a:pt x="553" y="308"/>
                    </a:lnTo>
                    <a:lnTo>
                      <a:pt x="547" y="314"/>
                    </a:lnTo>
                    <a:lnTo>
                      <a:pt x="543" y="317"/>
                    </a:lnTo>
                    <a:lnTo>
                      <a:pt x="540" y="322"/>
                    </a:lnTo>
                    <a:lnTo>
                      <a:pt x="537" y="325"/>
                    </a:lnTo>
                    <a:lnTo>
                      <a:pt x="533" y="330"/>
                    </a:lnTo>
                    <a:lnTo>
                      <a:pt x="530" y="333"/>
                    </a:lnTo>
                    <a:lnTo>
                      <a:pt x="526" y="334"/>
                    </a:lnTo>
                    <a:lnTo>
                      <a:pt x="525" y="336"/>
                    </a:lnTo>
                    <a:lnTo>
                      <a:pt x="525" y="338"/>
                    </a:lnTo>
                    <a:lnTo>
                      <a:pt x="523" y="338"/>
                    </a:lnTo>
                    <a:lnTo>
                      <a:pt x="522" y="338"/>
                    </a:lnTo>
                    <a:lnTo>
                      <a:pt x="519" y="339"/>
                    </a:lnTo>
                    <a:lnTo>
                      <a:pt x="516" y="341"/>
                    </a:lnTo>
                    <a:lnTo>
                      <a:pt x="512" y="342"/>
                    </a:lnTo>
                    <a:lnTo>
                      <a:pt x="509" y="345"/>
                    </a:lnTo>
                    <a:lnTo>
                      <a:pt x="508" y="348"/>
                    </a:lnTo>
                    <a:lnTo>
                      <a:pt x="508" y="351"/>
                    </a:lnTo>
                    <a:lnTo>
                      <a:pt x="508" y="355"/>
                    </a:lnTo>
                    <a:lnTo>
                      <a:pt x="512" y="359"/>
                    </a:lnTo>
                    <a:lnTo>
                      <a:pt x="520" y="370"/>
                    </a:lnTo>
                    <a:lnTo>
                      <a:pt x="522" y="379"/>
                    </a:lnTo>
                    <a:lnTo>
                      <a:pt x="520" y="387"/>
                    </a:lnTo>
                    <a:lnTo>
                      <a:pt x="517" y="393"/>
                    </a:lnTo>
                    <a:lnTo>
                      <a:pt x="514" y="395"/>
                    </a:lnTo>
                    <a:lnTo>
                      <a:pt x="511" y="399"/>
                    </a:lnTo>
                    <a:lnTo>
                      <a:pt x="508" y="403"/>
                    </a:lnTo>
                    <a:lnTo>
                      <a:pt x="505" y="406"/>
                    </a:lnTo>
                    <a:lnTo>
                      <a:pt x="502" y="409"/>
                    </a:lnTo>
                    <a:lnTo>
                      <a:pt x="499" y="410"/>
                    </a:lnTo>
                    <a:lnTo>
                      <a:pt x="497" y="412"/>
                    </a:lnTo>
                    <a:lnTo>
                      <a:pt x="497" y="413"/>
                    </a:lnTo>
                    <a:lnTo>
                      <a:pt x="497" y="413"/>
                    </a:lnTo>
                    <a:lnTo>
                      <a:pt x="500" y="413"/>
                    </a:lnTo>
                    <a:lnTo>
                      <a:pt x="502" y="415"/>
                    </a:lnTo>
                    <a:lnTo>
                      <a:pt x="505" y="418"/>
                    </a:lnTo>
                    <a:lnTo>
                      <a:pt x="500" y="418"/>
                    </a:lnTo>
                    <a:lnTo>
                      <a:pt x="494" y="418"/>
                    </a:lnTo>
                    <a:lnTo>
                      <a:pt x="486" y="418"/>
                    </a:lnTo>
                    <a:lnTo>
                      <a:pt x="482" y="418"/>
                    </a:lnTo>
                    <a:lnTo>
                      <a:pt x="478" y="418"/>
                    </a:lnTo>
                    <a:lnTo>
                      <a:pt x="477" y="418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4" y="420"/>
                    </a:lnTo>
                    <a:lnTo>
                      <a:pt x="472" y="420"/>
                    </a:lnTo>
                    <a:lnTo>
                      <a:pt x="469" y="420"/>
                    </a:lnTo>
                    <a:lnTo>
                      <a:pt x="463" y="418"/>
                    </a:lnTo>
                    <a:lnTo>
                      <a:pt x="454" y="413"/>
                    </a:lnTo>
                    <a:lnTo>
                      <a:pt x="446" y="409"/>
                    </a:lnTo>
                    <a:lnTo>
                      <a:pt x="443" y="403"/>
                    </a:lnTo>
                    <a:lnTo>
                      <a:pt x="438" y="398"/>
                    </a:lnTo>
                    <a:lnTo>
                      <a:pt x="430" y="395"/>
                    </a:lnTo>
                    <a:lnTo>
                      <a:pt x="418" y="396"/>
                    </a:lnTo>
                    <a:lnTo>
                      <a:pt x="406" y="399"/>
                    </a:lnTo>
                    <a:lnTo>
                      <a:pt x="395" y="407"/>
                    </a:lnTo>
                    <a:lnTo>
                      <a:pt x="390" y="413"/>
                    </a:lnTo>
                    <a:lnTo>
                      <a:pt x="387" y="420"/>
                    </a:lnTo>
                    <a:lnTo>
                      <a:pt x="382" y="426"/>
                    </a:lnTo>
                    <a:lnTo>
                      <a:pt x="378" y="430"/>
                    </a:lnTo>
                    <a:lnTo>
                      <a:pt x="370" y="435"/>
                    </a:lnTo>
                    <a:lnTo>
                      <a:pt x="365" y="440"/>
                    </a:lnTo>
                    <a:lnTo>
                      <a:pt x="361" y="443"/>
                    </a:lnTo>
                    <a:lnTo>
                      <a:pt x="355" y="446"/>
                    </a:lnTo>
                    <a:lnTo>
                      <a:pt x="348" y="444"/>
                    </a:lnTo>
                    <a:lnTo>
                      <a:pt x="339" y="438"/>
                    </a:lnTo>
                    <a:lnTo>
                      <a:pt x="328" y="427"/>
                    </a:lnTo>
                    <a:lnTo>
                      <a:pt x="319" y="418"/>
                    </a:lnTo>
                    <a:lnTo>
                      <a:pt x="311" y="415"/>
                    </a:lnTo>
                    <a:lnTo>
                      <a:pt x="304" y="418"/>
                    </a:lnTo>
                    <a:lnTo>
                      <a:pt x="300" y="421"/>
                    </a:lnTo>
                    <a:lnTo>
                      <a:pt x="299" y="423"/>
                    </a:lnTo>
                    <a:lnTo>
                      <a:pt x="297" y="424"/>
                    </a:lnTo>
                    <a:lnTo>
                      <a:pt x="294" y="424"/>
                    </a:lnTo>
                    <a:lnTo>
                      <a:pt x="293" y="426"/>
                    </a:lnTo>
                    <a:lnTo>
                      <a:pt x="291" y="426"/>
                    </a:lnTo>
                    <a:lnTo>
                      <a:pt x="288" y="429"/>
                    </a:lnTo>
                    <a:lnTo>
                      <a:pt x="285" y="432"/>
                    </a:lnTo>
                    <a:lnTo>
                      <a:pt x="282" y="435"/>
                    </a:lnTo>
                    <a:lnTo>
                      <a:pt x="269" y="447"/>
                    </a:lnTo>
                    <a:lnTo>
                      <a:pt x="260" y="457"/>
                    </a:lnTo>
                    <a:lnTo>
                      <a:pt x="248" y="466"/>
                    </a:lnTo>
                    <a:lnTo>
                      <a:pt x="235" y="475"/>
                    </a:lnTo>
                    <a:lnTo>
                      <a:pt x="225" y="482"/>
                    </a:lnTo>
                    <a:lnTo>
                      <a:pt x="215" y="486"/>
                    </a:lnTo>
                    <a:lnTo>
                      <a:pt x="209" y="486"/>
                    </a:lnTo>
                    <a:lnTo>
                      <a:pt x="201" y="485"/>
                    </a:lnTo>
                    <a:lnTo>
                      <a:pt x="194" y="483"/>
                    </a:lnTo>
                    <a:lnTo>
                      <a:pt x="187" y="485"/>
                    </a:lnTo>
                    <a:lnTo>
                      <a:pt x="186" y="489"/>
                    </a:lnTo>
                    <a:lnTo>
                      <a:pt x="183" y="488"/>
                    </a:lnTo>
                    <a:lnTo>
                      <a:pt x="177" y="483"/>
                    </a:lnTo>
                    <a:lnTo>
                      <a:pt x="170" y="477"/>
                    </a:lnTo>
                    <a:lnTo>
                      <a:pt x="164" y="469"/>
                    </a:lnTo>
                    <a:lnTo>
                      <a:pt x="160" y="461"/>
                    </a:lnTo>
                    <a:lnTo>
                      <a:pt x="156" y="452"/>
                    </a:lnTo>
                    <a:lnTo>
                      <a:pt x="149" y="444"/>
                    </a:lnTo>
                    <a:lnTo>
                      <a:pt x="141" y="438"/>
                    </a:lnTo>
                    <a:lnTo>
                      <a:pt x="130" y="430"/>
                    </a:lnTo>
                    <a:lnTo>
                      <a:pt x="126" y="427"/>
                    </a:lnTo>
                    <a:lnTo>
                      <a:pt x="122" y="424"/>
                    </a:lnTo>
                    <a:lnTo>
                      <a:pt x="121" y="421"/>
                    </a:lnTo>
                    <a:lnTo>
                      <a:pt x="121" y="420"/>
                    </a:lnTo>
                    <a:lnTo>
                      <a:pt x="121" y="418"/>
                    </a:lnTo>
                    <a:lnTo>
                      <a:pt x="121" y="416"/>
                    </a:lnTo>
                    <a:lnTo>
                      <a:pt x="121" y="415"/>
                    </a:lnTo>
                    <a:lnTo>
                      <a:pt x="122" y="412"/>
                    </a:lnTo>
                    <a:lnTo>
                      <a:pt x="122" y="407"/>
                    </a:lnTo>
                    <a:lnTo>
                      <a:pt x="121" y="403"/>
                    </a:lnTo>
                    <a:lnTo>
                      <a:pt x="121" y="398"/>
                    </a:lnTo>
                    <a:lnTo>
                      <a:pt x="119" y="395"/>
                    </a:lnTo>
                    <a:lnTo>
                      <a:pt x="118" y="393"/>
                    </a:lnTo>
                    <a:lnTo>
                      <a:pt x="118" y="393"/>
                    </a:lnTo>
                    <a:lnTo>
                      <a:pt x="116" y="393"/>
                    </a:lnTo>
                    <a:lnTo>
                      <a:pt x="116" y="389"/>
                    </a:lnTo>
                    <a:lnTo>
                      <a:pt x="113" y="378"/>
                    </a:lnTo>
                    <a:lnTo>
                      <a:pt x="107" y="365"/>
                    </a:lnTo>
                    <a:lnTo>
                      <a:pt x="101" y="355"/>
                    </a:lnTo>
                    <a:lnTo>
                      <a:pt x="95" y="345"/>
                    </a:lnTo>
                    <a:lnTo>
                      <a:pt x="87" y="339"/>
                    </a:lnTo>
                    <a:lnTo>
                      <a:pt x="74" y="338"/>
                    </a:lnTo>
                    <a:lnTo>
                      <a:pt x="65" y="338"/>
                    </a:lnTo>
                    <a:lnTo>
                      <a:pt x="59" y="339"/>
                    </a:lnTo>
                    <a:lnTo>
                      <a:pt x="51" y="342"/>
                    </a:lnTo>
                    <a:lnTo>
                      <a:pt x="43" y="342"/>
                    </a:lnTo>
                    <a:lnTo>
                      <a:pt x="33" y="341"/>
                    </a:lnTo>
                    <a:lnTo>
                      <a:pt x="19" y="338"/>
                    </a:lnTo>
                    <a:lnTo>
                      <a:pt x="11" y="334"/>
                    </a:lnTo>
                    <a:lnTo>
                      <a:pt x="6" y="331"/>
                    </a:lnTo>
                    <a:lnTo>
                      <a:pt x="2" y="330"/>
                    </a:lnTo>
                    <a:lnTo>
                      <a:pt x="0" y="327"/>
                    </a:lnTo>
                    <a:lnTo>
                      <a:pt x="9" y="330"/>
                    </a:lnTo>
                    <a:lnTo>
                      <a:pt x="16" y="334"/>
                    </a:lnTo>
                    <a:lnTo>
                      <a:pt x="20" y="338"/>
                    </a:lnTo>
                    <a:lnTo>
                      <a:pt x="25" y="336"/>
                    </a:lnTo>
                    <a:lnTo>
                      <a:pt x="28" y="327"/>
                    </a:lnTo>
                    <a:lnTo>
                      <a:pt x="34" y="296"/>
                    </a:lnTo>
                    <a:lnTo>
                      <a:pt x="36" y="265"/>
                    </a:lnTo>
                    <a:lnTo>
                      <a:pt x="54" y="266"/>
                    </a:lnTo>
                    <a:lnTo>
                      <a:pt x="78" y="268"/>
                    </a:lnTo>
                    <a:lnTo>
                      <a:pt x="102" y="263"/>
                    </a:lnTo>
                    <a:lnTo>
                      <a:pt x="113" y="260"/>
                    </a:lnTo>
                    <a:lnTo>
                      <a:pt x="121" y="262"/>
                    </a:lnTo>
                    <a:lnTo>
                      <a:pt x="124" y="263"/>
                    </a:lnTo>
                    <a:lnTo>
                      <a:pt x="126" y="266"/>
                    </a:lnTo>
                    <a:lnTo>
                      <a:pt x="130" y="268"/>
                    </a:lnTo>
                    <a:lnTo>
                      <a:pt x="133" y="269"/>
                    </a:lnTo>
                    <a:lnTo>
                      <a:pt x="136" y="273"/>
                    </a:lnTo>
                    <a:lnTo>
                      <a:pt x="139" y="276"/>
                    </a:lnTo>
                    <a:lnTo>
                      <a:pt x="141" y="279"/>
                    </a:lnTo>
                    <a:lnTo>
                      <a:pt x="143" y="282"/>
                    </a:lnTo>
                    <a:lnTo>
                      <a:pt x="144" y="283"/>
                    </a:lnTo>
                    <a:lnTo>
                      <a:pt x="144" y="283"/>
                    </a:lnTo>
                    <a:lnTo>
                      <a:pt x="147" y="285"/>
                    </a:lnTo>
                    <a:lnTo>
                      <a:pt x="156" y="286"/>
                    </a:lnTo>
                    <a:lnTo>
                      <a:pt x="167" y="288"/>
                    </a:lnTo>
                    <a:lnTo>
                      <a:pt x="181" y="291"/>
                    </a:lnTo>
                    <a:lnTo>
                      <a:pt x="195" y="291"/>
                    </a:lnTo>
                    <a:lnTo>
                      <a:pt x="209" y="293"/>
                    </a:lnTo>
                    <a:lnTo>
                      <a:pt x="218" y="296"/>
                    </a:lnTo>
                    <a:lnTo>
                      <a:pt x="229" y="299"/>
                    </a:lnTo>
                    <a:lnTo>
                      <a:pt x="242" y="299"/>
                    </a:lnTo>
                    <a:lnTo>
                      <a:pt x="257" y="297"/>
                    </a:lnTo>
                    <a:lnTo>
                      <a:pt x="276" y="296"/>
                    </a:lnTo>
                    <a:lnTo>
                      <a:pt x="299" y="294"/>
                    </a:lnTo>
                    <a:lnTo>
                      <a:pt x="330" y="291"/>
                    </a:lnTo>
                    <a:lnTo>
                      <a:pt x="348" y="290"/>
                    </a:lnTo>
                    <a:lnTo>
                      <a:pt x="361" y="288"/>
                    </a:lnTo>
                    <a:lnTo>
                      <a:pt x="369" y="288"/>
                    </a:lnTo>
                    <a:lnTo>
                      <a:pt x="373" y="286"/>
                    </a:lnTo>
                    <a:lnTo>
                      <a:pt x="379" y="283"/>
                    </a:lnTo>
                    <a:lnTo>
                      <a:pt x="387" y="279"/>
                    </a:lnTo>
                    <a:lnTo>
                      <a:pt x="396" y="273"/>
                    </a:lnTo>
                    <a:lnTo>
                      <a:pt x="400" y="266"/>
                    </a:lnTo>
                    <a:lnTo>
                      <a:pt x="400" y="262"/>
                    </a:lnTo>
                    <a:lnTo>
                      <a:pt x="398" y="257"/>
                    </a:lnTo>
                    <a:lnTo>
                      <a:pt x="398" y="251"/>
                    </a:lnTo>
                    <a:lnTo>
                      <a:pt x="403" y="237"/>
                    </a:lnTo>
                    <a:lnTo>
                      <a:pt x="410" y="223"/>
                    </a:lnTo>
                    <a:lnTo>
                      <a:pt x="423" y="211"/>
                    </a:lnTo>
                    <a:lnTo>
                      <a:pt x="438" y="203"/>
                    </a:lnTo>
                    <a:lnTo>
                      <a:pt x="449" y="197"/>
                    </a:lnTo>
                    <a:lnTo>
                      <a:pt x="458" y="187"/>
                    </a:lnTo>
                    <a:lnTo>
                      <a:pt x="465" y="180"/>
                    </a:lnTo>
                    <a:lnTo>
                      <a:pt x="474" y="172"/>
                    </a:lnTo>
                    <a:lnTo>
                      <a:pt x="482" y="164"/>
                    </a:lnTo>
                    <a:lnTo>
                      <a:pt x="489" y="160"/>
                    </a:lnTo>
                    <a:lnTo>
                      <a:pt x="491" y="156"/>
                    </a:lnTo>
                    <a:lnTo>
                      <a:pt x="495" y="156"/>
                    </a:lnTo>
                    <a:lnTo>
                      <a:pt x="505" y="152"/>
                    </a:lnTo>
                    <a:lnTo>
                      <a:pt x="516" y="147"/>
                    </a:lnTo>
                    <a:lnTo>
                      <a:pt x="525" y="143"/>
                    </a:lnTo>
                    <a:lnTo>
                      <a:pt x="537" y="130"/>
                    </a:lnTo>
                    <a:lnTo>
                      <a:pt x="550" y="116"/>
                    </a:lnTo>
                    <a:lnTo>
                      <a:pt x="562" y="105"/>
                    </a:lnTo>
                    <a:lnTo>
                      <a:pt x="578" y="93"/>
                    </a:lnTo>
                    <a:lnTo>
                      <a:pt x="596" y="76"/>
                    </a:lnTo>
                    <a:lnTo>
                      <a:pt x="610" y="64"/>
                    </a:lnTo>
                    <a:lnTo>
                      <a:pt x="627" y="51"/>
                    </a:lnTo>
                    <a:lnTo>
                      <a:pt x="643" y="39"/>
                    </a:lnTo>
                    <a:lnTo>
                      <a:pt x="653" y="25"/>
                    </a:lnTo>
                    <a:lnTo>
                      <a:pt x="661" y="13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4" name="Freeform 134"/>
            <p:cNvSpPr>
              <a:spLocks/>
            </p:cNvSpPr>
            <p:nvPr/>
          </p:nvSpPr>
          <p:spPr bwMode="auto">
            <a:xfrm>
              <a:off x="4237439" y="3727695"/>
              <a:ext cx="2487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Freeform 138"/>
            <p:cNvSpPr>
              <a:spLocks/>
            </p:cNvSpPr>
            <p:nvPr/>
          </p:nvSpPr>
          <p:spPr bwMode="auto">
            <a:xfrm>
              <a:off x="3990012" y="4171571"/>
              <a:ext cx="3730" cy="248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1 w 3"/>
                <a:gd name="T5" fmla="*/ 0 h 2"/>
                <a:gd name="T6" fmla="*/ 3 w 3"/>
                <a:gd name="T7" fmla="*/ 0 h 2"/>
                <a:gd name="T8" fmla="*/ 3 w 3"/>
                <a:gd name="T9" fmla="*/ 2 h 2"/>
                <a:gd name="T10" fmla="*/ 1 w 3"/>
                <a:gd name="T11" fmla="*/ 2 h 2"/>
                <a:gd name="T12" fmla="*/ 0 w 3"/>
                <a:gd name="T13" fmla="*/ 2 h 2"/>
                <a:gd name="T14" fmla="*/ 0 w 3"/>
                <a:gd name="T15" fmla="*/ 0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Freeform 139"/>
            <p:cNvSpPr>
              <a:spLocks/>
            </p:cNvSpPr>
            <p:nvPr/>
          </p:nvSpPr>
          <p:spPr bwMode="auto">
            <a:xfrm>
              <a:off x="4208842" y="3727695"/>
              <a:ext cx="28597" cy="12434"/>
            </a:xfrm>
            <a:custGeom>
              <a:avLst/>
              <a:gdLst>
                <a:gd name="T0" fmla="*/ 23 w 23"/>
                <a:gd name="T1" fmla="*/ 0 h 10"/>
                <a:gd name="T2" fmla="*/ 20 w 23"/>
                <a:gd name="T3" fmla="*/ 1 h 10"/>
                <a:gd name="T4" fmla="*/ 16 w 23"/>
                <a:gd name="T5" fmla="*/ 3 h 10"/>
                <a:gd name="T6" fmla="*/ 11 w 23"/>
                <a:gd name="T7" fmla="*/ 6 h 10"/>
                <a:gd name="T8" fmla="*/ 5 w 23"/>
                <a:gd name="T9" fmla="*/ 9 h 10"/>
                <a:gd name="T10" fmla="*/ 0 w 23"/>
                <a:gd name="T11" fmla="*/ 10 h 10"/>
                <a:gd name="T12" fmla="*/ 2 w 23"/>
                <a:gd name="T13" fmla="*/ 7 h 10"/>
                <a:gd name="T14" fmla="*/ 3 w 23"/>
                <a:gd name="T15" fmla="*/ 4 h 10"/>
                <a:gd name="T16" fmla="*/ 6 w 23"/>
                <a:gd name="T17" fmla="*/ 3 h 10"/>
                <a:gd name="T18" fmla="*/ 8 w 23"/>
                <a:gd name="T19" fmla="*/ 1 h 10"/>
                <a:gd name="T20" fmla="*/ 11 w 23"/>
                <a:gd name="T21" fmla="*/ 0 h 10"/>
                <a:gd name="T22" fmla="*/ 16 w 23"/>
                <a:gd name="T23" fmla="*/ 0 h 10"/>
                <a:gd name="T24" fmla="*/ 23 w 23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23" y="0"/>
                  </a:moveTo>
                  <a:lnTo>
                    <a:pt x="20" y="1"/>
                  </a:lnTo>
                  <a:lnTo>
                    <a:pt x="16" y="3"/>
                  </a:lnTo>
                  <a:lnTo>
                    <a:pt x="11" y="6"/>
                  </a:lnTo>
                  <a:lnTo>
                    <a:pt x="5" y="9"/>
                  </a:lnTo>
                  <a:lnTo>
                    <a:pt x="0" y="10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9" name="Group 368"/>
            <p:cNvGrpSpPr/>
            <p:nvPr/>
          </p:nvGrpSpPr>
          <p:grpSpPr>
            <a:xfrm>
              <a:off x="3364606" y="2879728"/>
              <a:ext cx="2061478" cy="2163433"/>
              <a:chOff x="4798840" y="2700073"/>
              <a:chExt cx="2061478" cy="2163433"/>
            </a:xfrm>
            <a:grpFill/>
          </p:grpSpPr>
          <p:sp>
            <p:nvSpPr>
              <p:cNvPr id="315" name="Freeform 135"/>
              <p:cNvSpPr>
                <a:spLocks/>
              </p:cNvSpPr>
              <p:nvPr/>
            </p:nvSpPr>
            <p:spPr bwMode="auto">
              <a:xfrm>
                <a:off x="6103116" y="3147680"/>
                <a:ext cx="629136" cy="829316"/>
              </a:xfrm>
              <a:custGeom>
                <a:avLst/>
                <a:gdLst>
                  <a:gd name="T0" fmla="*/ 178 w 506"/>
                  <a:gd name="T1" fmla="*/ 4 h 667"/>
                  <a:gd name="T2" fmla="*/ 181 w 506"/>
                  <a:gd name="T3" fmla="*/ 17 h 667"/>
                  <a:gd name="T4" fmla="*/ 203 w 506"/>
                  <a:gd name="T5" fmla="*/ 34 h 667"/>
                  <a:gd name="T6" fmla="*/ 209 w 506"/>
                  <a:gd name="T7" fmla="*/ 35 h 667"/>
                  <a:gd name="T8" fmla="*/ 229 w 506"/>
                  <a:gd name="T9" fmla="*/ 37 h 667"/>
                  <a:gd name="T10" fmla="*/ 223 w 506"/>
                  <a:gd name="T11" fmla="*/ 40 h 667"/>
                  <a:gd name="T12" fmla="*/ 242 w 506"/>
                  <a:gd name="T13" fmla="*/ 86 h 667"/>
                  <a:gd name="T14" fmla="*/ 248 w 506"/>
                  <a:gd name="T15" fmla="*/ 102 h 667"/>
                  <a:gd name="T16" fmla="*/ 251 w 506"/>
                  <a:gd name="T17" fmla="*/ 102 h 667"/>
                  <a:gd name="T18" fmla="*/ 266 w 506"/>
                  <a:gd name="T19" fmla="*/ 125 h 667"/>
                  <a:gd name="T20" fmla="*/ 274 w 506"/>
                  <a:gd name="T21" fmla="*/ 130 h 667"/>
                  <a:gd name="T22" fmla="*/ 302 w 506"/>
                  <a:gd name="T23" fmla="*/ 164 h 667"/>
                  <a:gd name="T24" fmla="*/ 308 w 506"/>
                  <a:gd name="T25" fmla="*/ 212 h 667"/>
                  <a:gd name="T26" fmla="*/ 364 w 506"/>
                  <a:gd name="T27" fmla="*/ 229 h 667"/>
                  <a:gd name="T28" fmla="*/ 379 w 506"/>
                  <a:gd name="T29" fmla="*/ 232 h 667"/>
                  <a:gd name="T30" fmla="*/ 396 w 506"/>
                  <a:gd name="T31" fmla="*/ 243 h 667"/>
                  <a:gd name="T32" fmla="*/ 407 w 506"/>
                  <a:gd name="T33" fmla="*/ 257 h 667"/>
                  <a:gd name="T34" fmla="*/ 412 w 506"/>
                  <a:gd name="T35" fmla="*/ 277 h 667"/>
                  <a:gd name="T36" fmla="*/ 410 w 506"/>
                  <a:gd name="T37" fmla="*/ 305 h 667"/>
                  <a:gd name="T38" fmla="*/ 460 w 506"/>
                  <a:gd name="T39" fmla="*/ 332 h 667"/>
                  <a:gd name="T40" fmla="*/ 480 w 506"/>
                  <a:gd name="T41" fmla="*/ 332 h 667"/>
                  <a:gd name="T42" fmla="*/ 483 w 506"/>
                  <a:gd name="T43" fmla="*/ 354 h 667"/>
                  <a:gd name="T44" fmla="*/ 492 w 506"/>
                  <a:gd name="T45" fmla="*/ 359 h 667"/>
                  <a:gd name="T46" fmla="*/ 502 w 506"/>
                  <a:gd name="T47" fmla="*/ 379 h 667"/>
                  <a:gd name="T48" fmla="*/ 478 w 506"/>
                  <a:gd name="T49" fmla="*/ 393 h 667"/>
                  <a:gd name="T50" fmla="*/ 478 w 506"/>
                  <a:gd name="T51" fmla="*/ 462 h 667"/>
                  <a:gd name="T52" fmla="*/ 480 w 506"/>
                  <a:gd name="T53" fmla="*/ 490 h 667"/>
                  <a:gd name="T54" fmla="*/ 446 w 506"/>
                  <a:gd name="T55" fmla="*/ 510 h 667"/>
                  <a:gd name="T56" fmla="*/ 418 w 506"/>
                  <a:gd name="T57" fmla="*/ 510 h 667"/>
                  <a:gd name="T58" fmla="*/ 410 w 506"/>
                  <a:gd name="T59" fmla="*/ 526 h 667"/>
                  <a:gd name="T60" fmla="*/ 410 w 506"/>
                  <a:gd name="T61" fmla="*/ 551 h 667"/>
                  <a:gd name="T62" fmla="*/ 379 w 506"/>
                  <a:gd name="T63" fmla="*/ 569 h 667"/>
                  <a:gd name="T64" fmla="*/ 319 w 506"/>
                  <a:gd name="T65" fmla="*/ 595 h 667"/>
                  <a:gd name="T66" fmla="*/ 310 w 506"/>
                  <a:gd name="T67" fmla="*/ 603 h 667"/>
                  <a:gd name="T68" fmla="*/ 287 w 506"/>
                  <a:gd name="T69" fmla="*/ 628 h 667"/>
                  <a:gd name="T70" fmla="*/ 226 w 506"/>
                  <a:gd name="T71" fmla="*/ 631 h 667"/>
                  <a:gd name="T72" fmla="*/ 195 w 506"/>
                  <a:gd name="T73" fmla="*/ 654 h 667"/>
                  <a:gd name="T74" fmla="*/ 184 w 506"/>
                  <a:gd name="T75" fmla="*/ 662 h 667"/>
                  <a:gd name="T76" fmla="*/ 155 w 506"/>
                  <a:gd name="T77" fmla="*/ 654 h 667"/>
                  <a:gd name="T78" fmla="*/ 158 w 506"/>
                  <a:gd name="T79" fmla="*/ 602 h 667"/>
                  <a:gd name="T80" fmla="*/ 133 w 506"/>
                  <a:gd name="T81" fmla="*/ 569 h 667"/>
                  <a:gd name="T82" fmla="*/ 105 w 506"/>
                  <a:gd name="T83" fmla="*/ 535 h 667"/>
                  <a:gd name="T84" fmla="*/ 68 w 506"/>
                  <a:gd name="T85" fmla="*/ 498 h 667"/>
                  <a:gd name="T86" fmla="*/ 67 w 506"/>
                  <a:gd name="T87" fmla="*/ 448 h 667"/>
                  <a:gd name="T88" fmla="*/ 61 w 506"/>
                  <a:gd name="T89" fmla="*/ 405 h 667"/>
                  <a:gd name="T90" fmla="*/ 44 w 506"/>
                  <a:gd name="T91" fmla="*/ 325 h 667"/>
                  <a:gd name="T92" fmla="*/ 40 w 506"/>
                  <a:gd name="T93" fmla="*/ 192 h 667"/>
                  <a:gd name="T94" fmla="*/ 9 w 506"/>
                  <a:gd name="T95" fmla="*/ 150 h 667"/>
                  <a:gd name="T96" fmla="*/ 2 w 506"/>
                  <a:gd name="T97" fmla="*/ 102 h 667"/>
                  <a:gd name="T98" fmla="*/ 14 w 506"/>
                  <a:gd name="T99" fmla="*/ 74 h 667"/>
                  <a:gd name="T100" fmla="*/ 17 w 506"/>
                  <a:gd name="T101" fmla="*/ 63 h 667"/>
                  <a:gd name="T102" fmla="*/ 28 w 506"/>
                  <a:gd name="T103" fmla="*/ 69 h 667"/>
                  <a:gd name="T104" fmla="*/ 51 w 506"/>
                  <a:gd name="T105" fmla="*/ 63 h 667"/>
                  <a:gd name="T106" fmla="*/ 53 w 506"/>
                  <a:gd name="T107" fmla="*/ 24 h 667"/>
                  <a:gd name="T108" fmla="*/ 65 w 506"/>
                  <a:gd name="T109" fmla="*/ 23 h 667"/>
                  <a:gd name="T110" fmla="*/ 73 w 506"/>
                  <a:gd name="T111" fmla="*/ 31 h 667"/>
                  <a:gd name="T112" fmla="*/ 92 w 506"/>
                  <a:gd name="T113" fmla="*/ 23 h 667"/>
                  <a:gd name="T114" fmla="*/ 99 w 506"/>
                  <a:gd name="T115" fmla="*/ 6 h 667"/>
                  <a:gd name="T116" fmla="*/ 116 w 506"/>
                  <a:gd name="T117" fmla="*/ 14 h 667"/>
                  <a:gd name="T118" fmla="*/ 136 w 506"/>
                  <a:gd name="T119" fmla="*/ 9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6" h="667">
                    <a:moveTo>
                      <a:pt x="167" y="0"/>
                    </a:moveTo>
                    <a:lnTo>
                      <a:pt x="174" y="0"/>
                    </a:lnTo>
                    <a:lnTo>
                      <a:pt x="177" y="1"/>
                    </a:lnTo>
                    <a:lnTo>
                      <a:pt x="178" y="1"/>
                    </a:lnTo>
                    <a:lnTo>
                      <a:pt x="178" y="3"/>
                    </a:lnTo>
                    <a:lnTo>
                      <a:pt x="178" y="4"/>
                    </a:lnTo>
                    <a:lnTo>
                      <a:pt x="177" y="7"/>
                    </a:lnTo>
                    <a:lnTo>
                      <a:pt x="175" y="9"/>
                    </a:lnTo>
                    <a:lnTo>
                      <a:pt x="175" y="10"/>
                    </a:lnTo>
                    <a:lnTo>
                      <a:pt x="177" y="12"/>
                    </a:lnTo>
                    <a:lnTo>
                      <a:pt x="180" y="15"/>
                    </a:lnTo>
                    <a:lnTo>
                      <a:pt x="181" y="17"/>
                    </a:lnTo>
                    <a:lnTo>
                      <a:pt x="184" y="18"/>
                    </a:lnTo>
                    <a:lnTo>
                      <a:pt x="187" y="21"/>
                    </a:lnTo>
                    <a:lnTo>
                      <a:pt x="191" y="23"/>
                    </a:lnTo>
                    <a:lnTo>
                      <a:pt x="195" y="27"/>
                    </a:lnTo>
                    <a:lnTo>
                      <a:pt x="200" y="31"/>
                    </a:lnTo>
                    <a:lnTo>
                      <a:pt x="203" y="34"/>
                    </a:lnTo>
                    <a:lnTo>
                      <a:pt x="205" y="35"/>
                    </a:lnTo>
                    <a:lnTo>
                      <a:pt x="206" y="37"/>
                    </a:lnTo>
                    <a:lnTo>
                      <a:pt x="206" y="37"/>
                    </a:lnTo>
                    <a:lnTo>
                      <a:pt x="208" y="35"/>
                    </a:lnTo>
                    <a:lnTo>
                      <a:pt x="208" y="35"/>
                    </a:lnTo>
                    <a:lnTo>
                      <a:pt x="209" y="35"/>
                    </a:lnTo>
                    <a:lnTo>
                      <a:pt x="212" y="34"/>
                    </a:lnTo>
                    <a:lnTo>
                      <a:pt x="215" y="34"/>
                    </a:lnTo>
                    <a:lnTo>
                      <a:pt x="220" y="35"/>
                    </a:lnTo>
                    <a:lnTo>
                      <a:pt x="226" y="35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8" y="37"/>
                    </a:lnTo>
                    <a:lnTo>
                      <a:pt x="225" y="38"/>
                    </a:lnTo>
                    <a:lnTo>
                      <a:pt x="223" y="38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5" y="44"/>
                    </a:lnTo>
                    <a:lnTo>
                      <a:pt x="226" y="49"/>
                    </a:lnTo>
                    <a:lnTo>
                      <a:pt x="229" y="57"/>
                    </a:lnTo>
                    <a:lnTo>
                      <a:pt x="234" y="69"/>
                    </a:lnTo>
                    <a:lnTo>
                      <a:pt x="242" y="86"/>
                    </a:lnTo>
                    <a:lnTo>
                      <a:pt x="243" y="92"/>
                    </a:lnTo>
                    <a:lnTo>
                      <a:pt x="246" y="97"/>
                    </a:lnTo>
                    <a:lnTo>
                      <a:pt x="246" y="100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9" y="100"/>
                    </a:lnTo>
                    <a:lnTo>
                      <a:pt x="249" y="100"/>
                    </a:lnTo>
                    <a:lnTo>
                      <a:pt x="251" y="100"/>
                    </a:lnTo>
                    <a:lnTo>
                      <a:pt x="251" y="102"/>
                    </a:lnTo>
                    <a:lnTo>
                      <a:pt x="254" y="105"/>
                    </a:lnTo>
                    <a:lnTo>
                      <a:pt x="257" y="109"/>
                    </a:lnTo>
                    <a:lnTo>
                      <a:pt x="260" y="114"/>
                    </a:lnTo>
                    <a:lnTo>
                      <a:pt x="263" y="119"/>
                    </a:lnTo>
                    <a:lnTo>
                      <a:pt x="265" y="122"/>
                    </a:lnTo>
                    <a:lnTo>
                      <a:pt x="266" y="125"/>
                    </a:lnTo>
                    <a:lnTo>
                      <a:pt x="266" y="127"/>
                    </a:lnTo>
                    <a:lnTo>
                      <a:pt x="268" y="127"/>
                    </a:lnTo>
                    <a:lnTo>
                      <a:pt x="268" y="128"/>
                    </a:lnTo>
                    <a:lnTo>
                      <a:pt x="270" y="128"/>
                    </a:lnTo>
                    <a:lnTo>
                      <a:pt x="271" y="128"/>
                    </a:lnTo>
                    <a:lnTo>
                      <a:pt x="274" y="130"/>
                    </a:lnTo>
                    <a:lnTo>
                      <a:pt x="277" y="130"/>
                    </a:lnTo>
                    <a:lnTo>
                      <a:pt x="279" y="130"/>
                    </a:lnTo>
                    <a:lnTo>
                      <a:pt x="283" y="144"/>
                    </a:lnTo>
                    <a:lnTo>
                      <a:pt x="288" y="151"/>
                    </a:lnTo>
                    <a:lnTo>
                      <a:pt x="296" y="159"/>
                    </a:lnTo>
                    <a:lnTo>
                      <a:pt x="302" y="164"/>
                    </a:lnTo>
                    <a:lnTo>
                      <a:pt x="307" y="165"/>
                    </a:lnTo>
                    <a:lnTo>
                      <a:pt x="311" y="168"/>
                    </a:lnTo>
                    <a:lnTo>
                      <a:pt x="314" y="173"/>
                    </a:lnTo>
                    <a:lnTo>
                      <a:pt x="313" y="185"/>
                    </a:lnTo>
                    <a:lnTo>
                      <a:pt x="311" y="201"/>
                    </a:lnTo>
                    <a:lnTo>
                      <a:pt x="308" y="212"/>
                    </a:lnTo>
                    <a:lnTo>
                      <a:pt x="310" y="219"/>
                    </a:lnTo>
                    <a:lnTo>
                      <a:pt x="319" y="226"/>
                    </a:lnTo>
                    <a:lnTo>
                      <a:pt x="331" y="229"/>
                    </a:lnTo>
                    <a:lnTo>
                      <a:pt x="344" y="227"/>
                    </a:lnTo>
                    <a:lnTo>
                      <a:pt x="355" y="226"/>
                    </a:lnTo>
                    <a:lnTo>
                      <a:pt x="364" y="229"/>
                    </a:lnTo>
                    <a:lnTo>
                      <a:pt x="369" y="230"/>
                    </a:lnTo>
                    <a:lnTo>
                      <a:pt x="372" y="232"/>
                    </a:lnTo>
                    <a:lnTo>
                      <a:pt x="373" y="232"/>
                    </a:lnTo>
                    <a:lnTo>
                      <a:pt x="376" y="232"/>
                    </a:lnTo>
                    <a:lnTo>
                      <a:pt x="378" y="232"/>
                    </a:lnTo>
                    <a:lnTo>
                      <a:pt x="379" y="232"/>
                    </a:lnTo>
                    <a:lnTo>
                      <a:pt x="383" y="233"/>
                    </a:lnTo>
                    <a:lnTo>
                      <a:pt x="387" y="235"/>
                    </a:lnTo>
                    <a:lnTo>
                      <a:pt x="390" y="238"/>
                    </a:lnTo>
                    <a:lnTo>
                      <a:pt x="393" y="239"/>
                    </a:lnTo>
                    <a:lnTo>
                      <a:pt x="395" y="241"/>
                    </a:lnTo>
                    <a:lnTo>
                      <a:pt x="396" y="243"/>
                    </a:lnTo>
                    <a:lnTo>
                      <a:pt x="398" y="244"/>
                    </a:lnTo>
                    <a:lnTo>
                      <a:pt x="400" y="246"/>
                    </a:lnTo>
                    <a:lnTo>
                      <a:pt x="401" y="247"/>
                    </a:lnTo>
                    <a:lnTo>
                      <a:pt x="404" y="252"/>
                    </a:lnTo>
                    <a:lnTo>
                      <a:pt x="407" y="257"/>
                    </a:lnTo>
                    <a:lnTo>
                      <a:pt x="407" y="257"/>
                    </a:lnTo>
                    <a:lnTo>
                      <a:pt x="407" y="257"/>
                    </a:lnTo>
                    <a:lnTo>
                      <a:pt x="409" y="260"/>
                    </a:lnTo>
                    <a:lnTo>
                      <a:pt x="409" y="264"/>
                    </a:lnTo>
                    <a:lnTo>
                      <a:pt x="410" y="269"/>
                    </a:lnTo>
                    <a:lnTo>
                      <a:pt x="410" y="274"/>
                    </a:lnTo>
                    <a:lnTo>
                      <a:pt x="412" y="277"/>
                    </a:lnTo>
                    <a:lnTo>
                      <a:pt x="412" y="280"/>
                    </a:lnTo>
                    <a:lnTo>
                      <a:pt x="412" y="281"/>
                    </a:lnTo>
                    <a:lnTo>
                      <a:pt x="410" y="284"/>
                    </a:lnTo>
                    <a:lnTo>
                      <a:pt x="410" y="287"/>
                    </a:lnTo>
                    <a:lnTo>
                      <a:pt x="410" y="294"/>
                    </a:lnTo>
                    <a:lnTo>
                      <a:pt x="410" y="305"/>
                    </a:lnTo>
                    <a:lnTo>
                      <a:pt x="413" y="315"/>
                    </a:lnTo>
                    <a:lnTo>
                      <a:pt x="420" y="323"/>
                    </a:lnTo>
                    <a:lnTo>
                      <a:pt x="431" y="328"/>
                    </a:lnTo>
                    <a:lnTo>
                      <a:pt x="441" y="331"/>
                    </a:lnTo>
                    <a:lnTo>
                      <a:pt x="451" y="332"/>
                    </a:lnTo>
                    <a:lnTo>
                      <a:pt x="460" y="332"/>
                    </a:lnTo>
                    <a:lnTo>
                      <a:pt x="465" y="332"/>
                    </a:lnTo>
                    <a:lnTo>
                      <a:pt x="469" y="332"/>
                    </a:lnTo>
                    <a:lnTo>
                      <a:pt x="471" y="332"/>
                    </a:lnTo>
                    <a:lnTo>
                      <a:pt x="474" y="332"/>
                    </a:lnTo>
                    <a:lnTo>
                      <a:pt x="477" y="332"/>
                    </a:lnTo>
                    <a:lnTo>
                      <a:pt x="480" y="332"/>
                    </a:lnTo>
                    <a:lnTo>
                      <a:pt x="483" y="335"/>
                    </a:lnTo>
                    <a:lnTo>
                      <a:pt x="489" y="340"/>
                    </a:lnTo>
                    <a:lnTo>
                      <a:pt x="496" y="346"/>
                    </a:lnTo>
                    <a:lnTo>
                      <a:pt x="491" y="349"/>
                    </a:lnTo>
                    <a:lnTo>
                      <a:pt x="486" y="352"/>
                    </a:lnTo>
                    <a:lnTo>
                      <a:pt x="483" y="354"/>
                    </a:lnTo>
                    <a:lnTo>
                      <a:pt x="482" y="356"/>
                    </a:lnTo>
                    <a:lnTo>
                      <a:pt x="480" y="356"/>
                    </a:lnTo>
                    <a:lnTo>
                      <a:pt x="482" y="356"/>
                    </a:lnTo>
                    <a:lnTo>
                      <a:pt x="485" y="356"/>
                    </a:lnTo>
                    <a:lnTo>
                      <a:pt x="488" y="357"/>
                    </a:lnTo>
                    <a:lnTo>
                      <a:pt x="492" y="359"/>
                    </a:lnTo>
                    <a:lnTo>
                      <a:pt x="499" y="359"/>
                    </a:lnTo>
                    <a:lnTo>
                      <a:pt x="505" y="360"/>
                    </a:lnTo>
                    <a:lnTo>
                      <a:pt x="506" y="365"/>
                    </a:lnTo>
                    <a:lnTo>
                      <a:pt x="506" y="370"/>
                    </a:lnTo>
                    <a:lnTo>
                      <a:pt x="505" y="376"/>
                    </a:lnTo>
                    <a:lnTo>
                      <a:pt x="502" y="379"/>
                    </a:lnTo>
                    <a:lnTo>
                      <a:pt x="500" y="382"/>
                    </a:lnTo>
                    <a:lnTo>
                      <a:pt x="496" y="383"/>
                    </a:lnTo>
                    <a:lnTo>
                      <a:pt x="492" y="387"/>
                    </a:lnTo>
                    <a:lnTo>
                      <a:pt x="488" y="388"/>
                    </a:lnTo>
                    <a:lnTo>
                      <a:pt x="483" y="391"/>
                    </a:lnTo>
                    <a:lnTo>
                      <a:pt x="478" y="393"/>
                    </a:lnTo>
                    <a:lnTo>
                      <a:pt x="475" y="397"/>
                    </a:lnTo>
                    <a:lnTo>
                      <a:pt x="474" y="404"/>
                    </a:lnTo>
                    <a:lnTo>
                      <a:pt x="472" y="416"/>
                    </a:lnTo>
                    <a:lnTo>
                      <a:pt x="474" y="433"/>
                    </a:lnTo>
                    <a:lnTo>
                      <a:pt x="477" y="450"/>
                    </a:lnTo>
                    <a:lnTo>
                      <a:pt x="478" y="462"/>
                    </a:lnTo>
                    <a:lnTo>
                      <a:pt x="480" y="472"/>
                    </a:lnTo>
                    <a:lnTo>
                      <a:pt x="482" y="475"/>
                    </a:lnTo>
                    <a:lnTo>
                      <a:pt x="482" y="478"/>
                    </a:lnTo>
                    <a:lnTo>
                      <a:pt x="483" y="483"/>
                    </a:lnTo>
                    <a:lnTo>
                      <a:pt x="482" y="486"/>
                    </a:lnTo>
                    <a:lnTo>
                      <a:pt x="480" y="490"/>
                    </a:lnTo>
                    <a:lnTo>
                      <a:pt x="475" y="495"/>
                    </a:lnTo>
                    <a:lnTo>
                      <a:pt x="471" y="500"/>
                    </a:lnTo>
                    <a:lnTo>
                      <a:pt x="465" y="503"/>
                    </a:lnTo>
                    <a:lnTo>
                      <a:pt x="460" y="507"/>
                    </a:lnTo>
                    <a:lnTo>
                      <a:pt x="455" y="509"/>
                    </a:lnTo>
                    <a:lnTo>
                      <a:pt x="446" y="510"/>
                    </a:lnTo>
                    <a:lnTo>
                      <a:pt x="435" y="512"/>
                    </a:lnTo>
                    <a:lnTo>
                      <a:pt x="426" y="512"/>
                    </a:lnTo>
                    <a:lnTo>
                      <a:pt x="424" y="512"/>
                    </a:lnTo>
                    <a:lnTo>
                      <a:pt x="423" y="512"/>
                    </a:lnTo>
                    <a:lnTo>
                      <a:pt x="421" y="512"/>
                    </a:lnTo>
                    <a:lnTo>
                      <a:pt x="418" y="510"/>
                    </a:lnTo>
                    <a:lnTo>
                      <a:pt x="417" y="510"/>
                    </a:lnTo>
                    <a:lnTo>
                      <a:pt x="415" y="510"/>
                    </a:lnTo>
                    <a:lnTo>
                      <a:pt x="413" y="512"/>
                    </a:lnTo>
                    <a:lnTo>
                      <a:pt x="412" y="515"/>
                    </a:lnTo>
                    <a:lnTo>
                      <a:pt x="412" y="518"/>
                    </a:lnTo>
                    <a:lnTo>
                      <a:pt x="410" y="526"/>
                    </a:lnTo>
                    <a:lnTo>
                      <a:pt x="412" y="535"/>
                    </a:lnTo>
                    <a:lnTo>
                      <a:pt x="417" y="541"/>
                    </a:lnTo>
                    <a:lnTo>
                      <a:pt x="420" y="544"/>
                    </a:lnTo>
                    <a:lnTo>
                      <a:pt x="421" y="546"/>
                    </a:lnTo>
                    <a:lnTo>
                      <a:pt x="418" y="548"/>
                    </a:lnTo>
                    <a:lnTo>
                      <a:pt x="410" y="551"/>
                    </a:lnTo>
                    <a:lnTo>
                      <a:pt x="398" y="555"/>
                    </a:lnTo>
                    <a:lnTo>
                      <a:pt x="389" y="557"/>
                    </a:lnTo>
                    <a:lnTo>
                      <a:pt x="383" y="558"/>
                    </a:lnTo>
                    <a:lnTo>
                      <a:pt x="381" y="561"/>
                    </a:lnTo>
                    <a:lnTo>
                      <a:pt x="379" y="565"/>
                    </a:lnTo>
                    <a:lnTo>
                      <a:pt x="379" y="569"/>
                    </a:lnTo>
                    <a:lnTo>
                      <a:pt x="381" y="577"/>
                    </a:lnTo>
                    <a:lnTo>
                      <a:pt x="383" y="591"/>
                    </a:lnTo>
                    <a:lnTo>
                      <a:pt x="367" y="592"/>
                    </a:lnTo>
                    <a:lnTo>
                      <a:pt x="350" y="594"/>
                    </a:lnTo>
                    <a:lnTo>
                      <a:pt x="336" y="595"/>
                    </a:lnTo>
                    <a:lnTo>
                      <a:pt x="319" y="595"/>
                    </a:lnTo>
                    <a:lnTo>
                      <a:pt x="310" y="597"/>
                    </a:lnTo>
                    <a:lnTo>
                      <a:pt x="307" y="597"/>
                    </a:lnTo>
                    <a:lnTo>
                      <a:pt x="307" y="599"/>
                    </a:lnTo>
                    <a:lnTo>
                      <a:pt x="308" y="599"/>
                    </a:lnTo>
                    <a:lnTo>
                      <a:pt x="310" y="602"/>
                    </a:lnTo>
                    <a:lnTo>
                      <a:pt x="310" y="603"/>
                    </a:lnTo>
                    <a:lnTo>
                      <a:pt x="310" y="608"/>
                    </a:lnTo>
                    <a:lnTo>
                      <a:pt x="310" y="611"/>
                    </a:lnTo>
                    <a:lnTo>
                      <a:pt x="307" y="616"/>
                    </a:lnTo>
                    <a:lnTo>
                      <a:pt x="300" y="622"/>
                    </a:lnTo>
                    <a:lnTo>
                      <a:pt x="294" y="626"/>
                    </a:lnTo>
                    <a:lnTo>
                      <a:pt x="287" y="628"/>
                    </a:lnTo>
                    <a:lnTo>
                      <a:pt x="273" y="628"/>
                    </a:lnTo>
                    <a:lnTo>
                      <a:pt x="254" y="626"/>
                    </a:lnTo>
                    <a:lnTo>
                      <a:pt x="242" y="625"/>
                    </a:lnTo>
                    <a:lnTo>
                      <a:pt x="237" y="625"/>
                    </a:lnTo>
                    <a:lnTo>
                      <a:pt x="234" y="626"/>
                    </a:lnTo>
                    <a:lnTo>
                      <a:pt x="226" y="631"/>
                    </a:lnTo>
                    <a:lnTo>
                      <a:pt x="217" y="637"/>
                    </a:lnTo>
                    <a:lnTo>
                      <a:pt x="209" y="643"/>
                    </a:lnTo>
                    <a:lnTo>
                      <a:pt x="206" y="647"/>
                    </a:lnTo>
                    <a:lnTo>
                      <a:pt x="203" y="650"/>
                    </a:lnTo>
                    <a:lnTo>
                      <a:pt x="200" y="651"/>
                    </a:lnTo>
                    <a:lnTo>
                      <a:pt x="195" y="654"/>
                    </a:lnTo>
                    <a:lnTo>
                      <a:pt x="192" y="657"/>
                    </a:lnTo>
                    <a:lnTo>
                      <a:pt x="189" y="659"/>
                    </a:lnTo>
                    <a:lnTo>
                      <a:pt x="187" y="661"/>
                    </a:lnTo>
                    <a:lnTo>
                      <a:pt x="187" y="661"/>
                    </a:lnTo>
                    <a:lnTo>
                      <a:pt x="186" y="661"/>
                    </a:lnTo>
                    <a:lnTo>
                      <a:pt x="184" y="662"/>
                    </a:lnTo>
                    <a:lnTo>
                      <a:pt x="183" y="664"/>
                    </a:lnTo>
                    <a:lnTo>
                      <a:pt x="180" y="667"/>
                    </a:lnTo>
                    <a:lnTo>
                      <a:pt x="175" y="665"/>
                    </a:lnTo>
                    <a:lnTo>
                      <a:pt x="169" y="664"/>
                    </a:lnTo>
                    <a:lnTo>
                      <a:pt x="160" y="661"/>
                    </a:lnTo>
                    <a:lnTo>
                      <a:pt x="155" y="654"/>
                    </a:lnTo>
                    <a:lnTo>
                      <a:pt x="152" y="647"/>
                    </a:lnTo>
                    <a:lnTo>
                      <a:pt x="149" y="636"/>
                    </a:lnTo>
                    <a:lnTo>
                      <a:pt x="149" y="626"/>
                    </a:lnTo>
                    <a:lnTo>
                      <a:pt x="152" y="619"/>
                    </a:lnTo>
                    <a:lnTo>
                      <a:pt x="155" y="611"/>
                    </a:lnTo>
                    <a:lnTo>
                      <a:pt x="158" y="602"/>
                    </a:lnTo>
                    <a:lnTo>
                      <a:pt x="160" y="589"/>
                    </a:lnTo>
                    <a:lnTo>
                      <a:pt x="157" y="580"/>
                    </a:lnTo>
                    <a:lnTo>
                      <a:pt x="153" y="575"/>
                    </a:lnTo>
                    <a:lnTo>
                      <a:pt x="147" y="574"/>
                    </a:lnTo>
                    <a:lnTo>
                      <a:pt x="141" y="572"/>
                    </a:lnTo>
                    <a:lnTo>
                      <a:pt x="133" y="569"/>
                    </a:lnTo>
                    <a:lnTo>
                      <a:pt x="124" y="566"/>
                    </a:lnTo>
                    <a:lnTo>
                      <a:pt x="115" y="565"/>
                    </a:lnTo>
                    <a:lnTo>
                      <a:pt x="109" y="561"/>
                    </a:lnTo>
                    <a:lnTo>
                      <a:pt x="105" y="557"/>
                    </a:lnTo>
                    <a:lnTo>
                      <a:pt x="107" y="546"/>
                    </a:lnTo>
                    <a:lnTo>
                      <a:pt x="105" y="535"/>
                    </a:lnTo>
                    <a:lnTo>
                      <a:pt x="101" y="524"/>
                    </a:lnTo>
                    <a:lnTo>
                      <a:pt x="95" y="520"/>
                    </a:lnTo>
                    <a:lnTo>
                      <a:pt x="87" y="517"/>
                    </a:lnTo>
                    <a:lnTo>
                      <a:pt x="79" y="513"/>
                    </a:lnTo>
                    <a:lnTo>
                      <a:pt x="70" y="504"/>
                    </a:lnTo>
                    <a:lnTo>
                      <a:pt x="68" y="498"/>
                    </a:lnTo>
                    <a:lnTo>
                      <a:pt x="65" y="495"/>
                    </a:lnTo>
                    <a:lnTo>
                      <a:pt x="64" y="490"/>
                    </a:lnTo>
                    <a:lnTo>
                      <a:pt x="64" y="487"/>
                    </a:lnTo>
                    <a:lnTo>
                      <a:pt x="64" y="476"/>
                    </a:lnTo>
                    <a:lnTo>
                      <a:pt x="65" y="461"/>
                    </a:lnTo>
                    <a:lnTo>
                      <a:pt x="67" y="448"/>
                    </a:lnTo>
                    <a:lnTo>
                      <a:pt x="67" y="441"/>
                    </a:lnTo>
                    <a:lnTo>
                      <a:pt x="65" y="435"/>
                    </a:lnTo>
                    <a:lnTo>
                      <a:pt x="65" y="425"/>
                    </a:lnTo>
                    <a:lnTo>
                      <a:pt x="65" y="416"/>
                    </a:lnTo>
                    <a:lnTo>
                      <a:pt x="64" y="410"/>
                    </a:lnTo>
                    <a:lnTo>
                      <a:pt x="61" y="405"/>
                    </a:lnTo>
                    <a:lnTo>
                      <a:pt x="57" y="397"/>
                    </a:lnTo>
                    <a:lnTo>
                      <a:pt x="53" y="385"/>
                    </a:lnTo>
                    <a:lnTo>
                      <a:pt x="48" y="376"/>
                    </a:lnTo>
                    <a:lnTo>
                      <a:pt x="45" y="362"/>
                    </a:lnTo>
                    <a:lnTo>
                      <a:pt x="44" y="345"/>
                    </a:lnTo>
                    <a:lnTo>
                      <a:pt x="44" y="325"/>
                    </a:lnTo>
                    <a:lnTo>
                      <a:pt x="42" y="298"/>
                    </a:lnTo>
                    <a:lnTo>
                      <a:pt x="42" y="233"/>
                    </a:lnTo>
                    <a:lnTo>
                      <a:pt x="42" y="224"/>
                    </a:lnTo>
                    <a:lnTo>
                      <a:pt x="42" y="213"/>
                    </a:lnTo>
                    <a:lnTo>
                      <a:pt x="40" y="201"/>
                    </a:lnTo>
                    <a:lnTo>
                      <a:pt x="40" y="192"/>
                    </a:lnTo>
                    <a:lnTo>
                      <a:pt x="40" y="187"/>
                    </a:lnTo>
                    <a:lnTo>
                      <a:pt x="25" y="178"/>
                    </a:lnTo>
                    <a:lnTo>
                      <a:pt x="23" y="174"/>
                    </a:lnTo>
                    <a:lnTo>
                      <a:pt x="20" y="167"/>
                    </a:lnTo>
                    <a:lnTo>
                      <a:pt x="16" y="157"/>
                    </a:lnTo>
                    <a:lnTo>
                      <a:pt x="9" y="150"/>
                    </a:lnTo>
                    <a:lnTo>
                      <a:pt x="5" y="145"/>
                    </a:lnTo>
                    <a:lnTo>
                      <a:pt x="2" y="139"/>
                    </a:lnTo>
                    <a:lnTo>
                      <a:pt x="2" y="130"/>
                    </a:lnTo>
                    <a:lnTo>
                      <a:pt x="2" y="119"/>
                    </a:lnTo>
                    <a:lnTo>
                      <a:pt x="0" y="106"/>
                    </a:lnTo>
                    <a:lnTo>
                      <a:pt x="2" y="102"/>
                    </a:lnTo>
                    <a:lnTo>
                      <a:pt x="5" y="97"/>
                    </a:lnTo>
                    <a:lnTo>
                      <a:pt x="6" y="91"/>
                    </a:lnTo>
                    <a:lnTo>
                      <a:pt x="9" y="85"/>
                    </a:lnTo>
                    <a:lnTo>
                      <a:pt x="11" y="79"/>
                    </a:lnTo>
                    <a:lnTo>
                      <a:pt x="13" y="75"/>
                    </a:lnTo>
                    <a:lnTo>
                      <a:pt x="14" y="74"/>
                    </a:lnTo>
                    <a:lnTo>
                      <a:pt x="14" y="72"/>
                    </a:lnTo>
                    <a:lnTo>
                      <a:pt x="14" y="71"/>
                    </a:lnTo>
                    <a:lnTo>
                      <a:pt x="14" y="69"/>
                    </a:lnTo>
                    <a:lnTo>
                      <a:pt x="16" y="68"/>
                    </a:lnTo>
                    <a:lnTo>
                      <a:pt x="16" y="65"/>
                    </a:lnTo>
                    <a:lnTo>
                      <a:pt x="17" y="63"/>
                    </a:lnTo>
                    <a:lnTo>
                      <a:pt x="17" y="61"/>
                    </a:lnTo>
                    <a:lnTo>
                      <a:pt x="20" y="63"/>
                    </a:lnTo>
                    <a:lnTo>
                      <a:pt x="22" y="63"/>
                    </a:lnTo>
                    <a:lnTo>
                      <a:pt x="23" y="65"/>
                    </a:lnTo>
                    <a:lnTo>
                      <a:pt x="27" y="68"/>
                    </a:lnTo>
                    <a:lnTo>
                      <a:pt x="28" y="69"/>
                    </a:lnTo>
                    <a:lnTo>
                      <a:pt x="31" y="69"/>
                    </a:lnTo>
                    <a:lnTo>
                      <a:pt x="34" y="69"/>
                    </a:lnTo>
                    <a:lnTo>
                      <a:pt x="37" y="68"/>
                    </a:lnTo>
                    <a:lnTo>
                      <a:pt x="40" y="68"/>
                    </a:lnTo>
                    <a:lnTo>
                      <a:pt x="45" y="66"/>
                    </a:lnTo>
                    <a:lnTo>
                      <a:pt x="51" y="63"/>
                    </a:lnTo>
                    <a:lnTo>
                      <a:pt x="56" y="60"/>
                    </a:lnTo>
                    <a:lnTo>
                      <a:pt x="56" y="54"/>
                    </a:lnTo>
                    <a:lnTo>
                      <a:pt x="53" y="44"/>
                    </a:lnTo>
                    <a:lnTo>
                      <a:pt x="51" y="34"/>
                    </a:lnTo>
                    <a:lnTo>
                      <a:pt x="51" y="27"/>
                    </a:lnTo>
                    <a:lnTo>
                      <a:pt x="53" y="24"/>
                    </a:lnTo>
                    <a:lnTo>
                      <a:pt x="54" y="23"/>
                    </a:lnTo>
                    <a:lnTo>
                      <a:pt x="57" y="21"/>
                    </a:lnTo>
                    <a:lnTo>
                      <a:pt x="59" y="21"/>
                    </a:lnTo>
                    <a:lnTo>
                      <a:pt x="62" y="21"/>
                    </a:lnTo>
                    <a:lnTo>
                      <a:pt x="64" y="21"/>
                    </a:lnTo>
                    <a:lnTo>
                      <a:pt x="65" y="23"/>
                    </a:lnTo>
                    <a:lnTo>
                      <a:pt x="67" y="23"/>
                    </a:lnTo>
                    <a:lnTo>
                      <a:pt x="67" y="23"/>
                    </a:lnTo>
                    <a:lnTo>
                      <a:pt x="67" y="24"/>
                    </a:lnTo>
                    <a:lnTo>
                      <a:pt x="68" y="26"/>
                    </a:lnTo>
                    <a:lnTo>
                      <a:pt x="71" y="27"/>
                    </a:lnTo>
                    <a:lnTo>
                      <a:pt x="73" y="31"/>
                    </a:lnTo>
                    <a:lnTo>
                      <a:pt x="76" y="32"/>
                    </a:lnTo>
                    <a:lnTo>
                      <a:pt x="79" y="32"/>
                    </a:lnTo>
                    <a:lnTo>
                      <a:pt x="82" y="32"/>
                    </a:lnTo>
                    <a:lnTo>
                      <a:pt x="85" y="29"/>
                    </a:lnTo>
                    <a:lnTo>
                      <a:pt x="90" y="26"/>
                    </a:lnTo>
                    <a:lnTo>
                      <a:pt x="92" y="23"/>
                    </a:lnTo>
                    <a:lnTo>
                      <a:pt x="95" y="20"/>
                    </a:lnTo>
                    <a:lnTo>
                      <a:pt x="96" y="18"/>
                    </a:lnTo>
                    <a:lnTo>
                      <a:pt x="96" y="15"/>
                    </a:lnTo>
                    <a:lnTo>
                      <a:pt x="98" y="10"/>
                    </a:lnTo>
                    <a:lnTo>
                      <a:pt x="98" y="7"/>
                    </a:lnTo>
                    <a:lnTo>
                      <a:pt x="99" y="6"/>
                    </a:lnTo>
                    <a:lnTo>
                      <a:pt x="101" y="7"/>
                    </a:lnTo>
                    <a:lnTo>
                      <a:pt x="102" y="7"/>
                    </a:lnTo>
                    <a:lnTo>
                      <a:pt x="105" y="9"/>
                    </a:lnTo>
                    <a:lnTo>
                      <a:pt x="109" y="12"/>
                    </a:lnTo>
                    <a:lnTo>
                      <a:pt x="113" y="14"/>
                    </a:lnTo>
                    <a:lnTo>
                      <a:pt x="116" y="14"/>
                    </a:lnTo>
                    <a:lnTo>
                      <a:pt x="122" y="14"/>
                    </a:lnTo>
                    <a:lnTo>
                      <a:pt x="129" y="14"/>
                    </a:lnTo>
                    <a:lnTo>
                      <a:pt x="132" y="12"/>
                    </a:lnTo>
                    <a:lnTo>
                      <a:pt x="135" y="10"/>
                    </a:lnTo>
                    <a:lnTo>
                      <a:pt x="136" y="9"/>
                    </a:lnTo>
                    <a:lnTo>
                      <a:pt x="136" y="9"/>
                    </a:lnTo>
                    <a:lnTo>
                      <a:pt x="136" y="9"/>
                    </a:lnTo>
                    <a:lnTo>
                      <a:pt x="140" y="7"/>
                    </a:lnTo>
                    <a:lnTo>
                      <a:pt x="144" y="3"/>
                    </a:lnTo>
                    <a:lnTo>
                      <a:pt x="153" y="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A957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 136"/>
              <p:cNvSpPr>
                <a:spLocks/>
              </p:cNvSpPr>
              <p:nvPr/>
            </p:nvSpPr>
            <p:spPr bwMode="auto">
              <a:xfrm>
                <a:off x="5649293" y="2700073"/>
                <a:ext cx="906404" cy="635353"/>
              </a:xfrm>
              <a:custGeom>
                <a:avLst/>
                <a:gdLst>
                  <a:gd name="T0" fmla="*/ 274 w 729"/>
                  <a:gd name="T1" fmla="*/ 25 h 511"/>
                  <a:gd name="T2" fmla="*/ 351 w 729"/>
                  <a:gd name="T3" fmla="*/ 58 h 511"/>
                  <a:gd name="T4" fmla="*/ 390 w 729"/>
                  <a:gd name="T5" fmla="*/ 129 h 511"/>
                  <a:gd name="T6" fmla="*/ 436 w 729"/>
                  <a:gd name="T7" fmla="*/ 135 h 511"/>
                  <a:gd name="T8" fmla="*/ 494 w 729"/>
                  <a:gd name="T9" fmla="*/ 123 h 511"/>
                  <a:gd name="T10" fmla="*/ 511 w 729"/>
                  <a:gd name="T11" fmla="*/ 92 h 511"/>
                  <a:gd name="T12" fmla="*/ 554 w 729"/>
                  <a:gd name="T13" fmla="*/ 87 h 511"/>
                  <a:gd name="T14" fmla="*/ 556 w 729"/>
                  <a:gd name="T15" fmla="*/ 90 h 511"/>
                  <a:gd name="T16" fmla="*/ 590 w 729"/>
                  <a:gd name="T17" fmla="*/ 117 h 511"/>
                  <a:gd name="T18" fmla="*/ 642 w 729"/>
                  <a:gd name="T19" fmla="*/ 157 h 511"/>
                  <a:gd name="T20" fmla="*/ 658 w 729"/>
                  <a:gd name="T21" fmla="*/ 180 h 511"/>
                  <a:gd name="T22" fmla="*/ 701 w 729"/>
                  <a:gd name="T23" fmla="*/ 230 h 511"/>
                  <a:gd name="T24" fmla="*/ 698 w 729"/>
                  <a:gd name="T25" fmla="*/ 264 h 511"/>
                  <a:gd name="T26" fmla="*/ 729 w 729"/>
                  <a:gd name="T27" fmla="*/ 291 h 511"/>
                  <a:gd name="T28" fmla="*/ 723 w 729"/>
                  <a:gd name="T29" fmla="*/ 356 h 511"/>
                  <a:gd name="T30" fmla="*/ 713 w 729"/>
                  <a:gd name="T31" fmla="*/ 386 h 511"/>
                  <a:gd name="T32" fmla="*/ 672 w 729"/>
                  <a:gd name="T33" fmla="*/ 395 h 511"/>
                  <a:gd name="T34" fmla="*/ 665 w 729"/>
                  <a:gd name="T35" fmla="*/ 415 h 511"/>
                  <a:gd name="T36" fmla="*/ 645 w 729"/>
                  <a:gd name="T37" fmla="*/ 471 h 511"/>
                  <a:gd name="T38" fmla="*/ 644 w 729"/>
                  <a:gd name="T39" fmla="*/ 482 h 511"/>
                  <a:gd name="T40" fmla="*/ 633 w 729"/>
                  <a:gd name="T41" fmla="*/ 487 h 511"/>
                  <a:gd name="T42" fmla="*/ 619 w 729"/>
                  <a:gd name="T43" fmla="*/ 465 h 511"/>
                  <a:gd name="T44" fmla="*/ 613 w 729"/>
                  <a:gd name="T45" fmla="*/ 462 h 511"/>
                  <a:gd name="T46" fmla="*/ 599 w 729"/>
                  <a:gd name="T47" fmla="*/ 429 h 511"/>
                  <a:gd name="T48" fmla="*/ 590 w 729"/>
                  <a:gd name="T49" fmla="*/ 398 h 511"/>
                  <a:gd name="T50" fmla="*/ 585 w 729"/>
                  <a:gd name="T51" fmla="*/ 395 h 511"/>
                  <a:gd name="T52" fmla="*/ 571 w 729"/>
                  <a:gd name="T53" fmla="*/ 397 h 511"/>
                  <a:gd name="T54" fmla="*/ 549 w 729"/>
                  <a:gd name="T55" fmla="*/ 378 h 511"/>
                  <a:gd name="T56" fmla="*/ 543 w 729"/>
                  <a:gd name="T57" fmla="*/ 364 h 511"/>
                  <a:gd name="T58" fmla="*/ 509 w 729"/>
                  <a:gd name="T59" fmla="*/ 363 h 511"/>
                  <a:gd name="T60" fmla="*/ 494 w 729"/>
                  <a:gd name="T61" fmla="*/ 374 h 511"/>
                  <a:gd name="T62" fmla="*/ 466 w 729"/>
                  <a:gd name="T63" fmla="*/ 367 h 511"/>
                  <a:gd name="T64" fmla="*/ 457 w 729"/>
                  <a:gd name="T65" fmla="*/ 383 h 511"/>
                  <a:gd name="T66" fmla="*/ 436 w 729"/>
                  <a:gd name="T67" fmla="*/ 387 h 511"/>
                  <a:gd name="T68" fmla="*/ 427 w 729"/>
                  <a:gd name="T69" fmla="*/ 381 h 511"/>
                  <a:gd name="T70" fmla="*/ 418 w 729"/>
                  <a:gd name="T71" fmla="*/ 404 h 511"/>
                  <a:gd name="T72" fmla="*/ 399 w 729"/>
                  <a:gd name="T73" fmla="*/ 429 h 511"/>
                  <a:gd name="T74" fmla="*/ 382 w 729"/>
                  <a:gd name="T75" fmla="*/ 421 h 511"/>
                  <a:gd name="T76" fmla="*/ 379 w 729"/>
                  <a:gd name="T77" fmla="*/ 434 h 511"/>
                  <a:gd name="T78" fmla="*/ 365 w 729"/>
                  <a:gd name="T79" fmla="*/ 466 h 511"/>
                  <a:gd name="T80" fmla="*/ 348 w 729"/>
                  <a:gd name="T81" fmla="*/ 471 h 511"/>
                  <a:gd name="T82" fmla="*/ 333 w 729"/>
                  <a:gd name="T83" fmla="*/ 473 h 511"/>
                  <a:gd name="T84" fmla="*/ 320 w 729"/>
                  <a:gd name="T85" fmla="*/ 479 h 511"/>
                  <a:gd name="T86" fmla="*/ 285 w 729"/>
                  <a:gd name="T87" fmla="*/ 474 h 511"/>
                  <a:gd name="T88" fmla="*/ 271 w 729"/>
                  <a:gd name="T89" fmla="*/ 485 h 511"/>
                  <a:gd name="T90" fmla="*/ 266 w 729"/>
                  <a:gd name="T91" fmla="*/ 500 h 511"/>
                  <a:gd name="T92" fmla="*/ 244 w 729"/>
                  <a:gd name="T93" fmla="*/ 511 h 511"/>
                  <a:gd name="T94" fmla="*/ 179 w 729"/>
                  <a:gd name="T95" fmla="*/ 505 h 511"/>
                  <a:gd name="T96" fmla="*/ 136 w 729"/>
                  <a:gd name="T97" fmla="*/ 463 h 511"/>
                  <a:gd name="T98" fmla="*/ 104 w 729"/>
                  <a:gd name="T99" fmla="*/ 418 h 511"/>
                  <a:gd name="T100" fmla="*/ 83 w 729"/>
                  <a:gd name="T101" fmla="*/ 378 h 511"/>
                  <a:gd name="T102" fmla="*/ 54 w 729"/>
                  <a:gd name="T103" fmla="*/ 350 h 511"/>
                  <a:gd name="T104" fmla="*/ 0 w 729"/>
                  <a:gd name="T105" fmla="*/ 287 h 511"/>
                  <a:gd name="T106" fmla="*/ 45 w 729"/>
                  <a:gd name="T107" fmla="*/ 225 h 511"/>
                  <a:gd name="T108" fmla="*/ 39 w 729"/>
                  <a:gd name="T109" fmla="*/ 138 h 511"/>
                  <a:gd name="T110" fmla="*/ 3 w 729"/>
                  <a:gd name="T111" fmla="*/ 93 h 511"/>
                  <a:gd name="T112" fmla="*/ 48 w 729"/>
                  <a:gd name="T113" fmla="*/ 35 h 511"/>
                  <a:gd name="T114" fmla="*/ 125 w 729"/>
                  <a:gd name="T115" fmla="*/ 36 h 511"/>
                  <a:gd name="T116" fmla="*/ 183 w 729"/>
                  <a:gd name="T117" fmla="*/ 1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9" h="511">
                    <a:moveTo>
                      <a:pt x="223" y="0"/>
                    </a:moveTo>
                    <a:lnTo>
                      <a:pt x="231" y="2"/>
                    </a:lnTo>
                    <a:lnTo>
                      <a:pt x="235" y="8"/>
                    </a:lnTo>
                    <a:lnTo>
                      <a:pt x="241" y="18"/>
                    </a:lnTo>
                    <a:lnTo>
                      <a:pt x="249" y="22"/>
                    </a:lnTo>
                    <a:lnTo>
                      <a:pt x="260" y="25"/>
                    </a:lnTo>
                    <a:lnTo>
                      <a:pt x="274" y="25"/>
                    </a:lnTo>
                    <a:lnTo>
                      <a:pt x="283" y="25"/>
                    </a:lnTo>
                    <a:lnTo>
                      <a:pt x="291" y="22"/>
                    </a:lnTo>
                    <a:lnTo>
                      <a:pt x="299" y="19"/>
                    </a:lnTo>
                    <a:lnTo>
                      <a:pt x="305" y="21"/>
                    </a:lnTo>
                    <a:lnTo>
                      <a:pt x="314" y="25"/>
                    </a:lnTo>
                    <a:lnTo>
                      <a:pt x="333" y="42"/>
                    </a:lnTo>
                    <a:lnTo>
                      <a:pt x="351" y="58"/>
                    </a:lnTo>
                    <a:lnTo>
                      <a:pt x="367" y="75"/>
                    </a:lnTo>
                    <a:lnTo>
                      <a:pt x="378" y="84"/>
                    </a:lnTo>
                    <a:lnTo>
                      <a:pt x="385" y="93"/>
                    </a:lnTo>
                    <a:lnTo>
                      <a:pt x="393" y="101"/>
                    </a:lnTo>
                    <a:lnTo>
                      <a:pt x="395" y="112"/>
                    </a:lnTo>
                    <a:lnTo>
                      <a:pt x="393" y="121"/>
                    </a:lnTo>
                    <a:lnTo>
                      <a:pt x="390" y="129"/>
                    </a:lnTo>
                    <a:lnTo>
                      <a:pt x="388" y="135"/>
                    </a:lnTo>
                    <a:lnTo>
                      <a:pt x="395" y="140"/>
                    </a:lnTo>
                    <a:lnTo>
                      <a:pt x="404" y="144"/>
                    </a:lnTo>
                    <a:lnTo>
                      <a:pt x="412" y="148"/>
                    </a:lnTo>
                    <a:lnTo>
                      <a:pt x="418" y="148"/>
                    </a:lnTo>
                    <a:lnTo>
                      <a:pt x="429" y="143"/>
                    </a:lnTo>
                    <a:lnTo>
                      <a:pt x="436" y="135"/>
                    </a:lnTo>
                    <a:lnTo>
                      <a:pt x="443" y="127"/>
                    </a:lnTo>
                    <a:lnTo>
                      <a:pt x="449" y="124"/>
                    </a:lnTo>
                    <a:lnTo>
                      <a:pt x="457" y="124"/>
                    </a:lnTo>
                    <a:lnTo>
                      <a:pt x="466" y="127"/>
                    </a:lnTo>
                    <a:lnTo>
                      <a:pt x="477" y="129"/>
                    </a:lnTo>
                    <a:lnTo>
                      <a:pt x="486" y="127"/>
                    </a:lnTo>
                    <a:lnTo>
                      <a:pt x="494" y="123"/>
                    </a:lnTo>
                    <a:lnTo>
                      <a:pt x="495" y="118"/>
                    </a:lnTo>
                    <a:lnTo>
                      <a:pt x="494" y="115"/>
                    </a:lnTo>
                    <a:lnTo>
                      <a:pt x="492" y="112"/>
                    </a:lnTo>
                    <a:lnTo>
                      <a:pt x="492" y="109"/>
                    </a:lnTo>
                    <a:lnTo>
                      <a:pt x="495" y="104"/>
                    </a:lnTo>
                    <a:lnTo>
                      <a:pt x="505" y="96"/>
                    </a:lnTo>
                    <a:lnTo>
                      <a:pt x="511" y="92"/>
                    </a:lnTo>
                    <a:lnTo>
                      <a:pt x="514" y="89"/>
                    </a:lnTo>
                    <a:lnTo>
                      <a:pt x="518" y="84"/>
                    </a:lnTo>
                    <a:lnTo>
                      <a:pt x="523" y="84"/>
                    </a:lnTo>
                    <a:lnTo>
                      <a:pt x="535" y="84"/>
                    </a:lnTo>
                    <a:lnTo>
                      <a:pt x="545" y="84"/>
                    </a:lnTo>
                    <a:lnTo>
                      <a:pt x="549" y="84"/>
                    </a:lnTo>
                    <a:lnTo>
                      <a:pt x="554" y="87"/>
                    </a:lnTo>
                    <a:lnTo>
                      <a:pt x="556" y="89"/>
                    </a:lnTo>
                    <a:lnTo>
                      <a:pt x="557" y="90"/>
                    </a:lnTo>
                    <a:lnTo>
                      <a:pt x="557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2"/>
                    </a:lnTo>
                    <a:lnTo>
                      <a:pt x="559" y="92"/>
                    </a:lnTo>
                    <a:lnTo>
                      <a:pt x="562" y="95"/>
                    </a:lnTo>
                    <a:lnTo>
                      <a:pt x="571" y="98"/>
                    </a:lnTo>
                    <a:lnTo>
                      <a:pt x="579" y="100"/>
                    </a:lnTo>
                    <a:lnTo>
                      <a:pt x="585" y="106"/>
                    </a:lnTo>
                    <a:lnTo>
                      <a:pt x="590" y="117"/>
                    </a:lnTo>
                    <a:lnTo>
                      <a:pt x="596" y="127"/>
                    </a:lnTo>
                    <a:lnTo>
                      <a:pt x="600" y="132"/>
                    </a:lnTo>
                    <a:lnTo>
                      <a:pt x="608" y="135"/>
                    </a:lnTo>
                    <a:lnTo>
                      <a:pt x="616" y="137"/>
                    </a:lnTo>
                    <a:lnTo>
                      <a:pt x="622" y="143"/>
                    </a:lnTo>
                    <a:lnTo>
                      <a:pt x="633" y="151"/>
                    </a:lnTo>
                    <a:lnTo>
                      <a:pt x="642" y="157"/>
                    </a:lnTo>
                    <a:lnTo>
                      <a:pt x="652" y="163"/>
                    </a:lnTo>
                    <a:lnTo>
                      <a:pt x="658" y="172"/>
                    </a:lnTo>
                    <a:lnTo>
                      <a:pt x="659" y="177"/>
                    </a:lnTo>
                    <a:lnTo>
                      <a:pt x="659" y="178"/>
                    </a:lnTo>
                    <a:lnTo>
                      <a:pt x="659" y="178"/>
                    </a:lnTo>
                    <a:lnTo>
                      <a:pt x="658" y="178"/>
                    </a:lnTo>
                    <a:lnTo>
                      <a:pt x="658" y="180"/>
                    </a:lnTo>
                    <a:lnTo>
                      <a:pt x="661" y="183"/>
                    </a:lnTo>
                    <a:lnTo>
                      <a:pt x="665" y="188"/>
                    </a:lnTo>
                    <a:lnTo>
                      <a:pt x="673" y="199"/>
                    </a:lnTo>
                    <a:lnTo>
                      <a:pt x="686" y="213"/>
                    </a:lnTo>
                    <a:lnTo>
                      <a:pt x="693" y="222"/>
                    </a:lnTo>
                    <a:lnTo>
                      <a:pt x="698" y="226"/>
                    </a:lnTo>
                    <a:lnTo>
                      <a:pt x="701" y="230"/>
                    </a:lnTo>
                    <a:lnTo>
                      <a:pt x="701" y="231"/>
                    </a:lnTo>
                    <a:lnTo>
                      <a:pt x="701" y="231"/>
                    </a:lnTo>
                    <a:lnTo>
                      <a:pt x="701" y="234"/>
                    </a:lnTo>
                    <a:lnTo>
                      <a:pt x="700" y="240"/>
                    </a:lnTo>
                    <a:lnTo>
                      <a:pt x="696" y="250"/>
                    </a:lnTo>
                    <a:lnTo>
                      <a:pt x="696" y="259"/>
                    </a:lnTo>
                    <a:lnTo>
                      <a:pt x="698" y="264"/>
                    </a:lnTo>
                    <a:lnTo>
                      <a:pt x="700" y="268"/>
                    </a:lnTo>
                    <a:lnTo>
                      <a:pt x="704" y="271"/>
                    </a:lnTo>
                    <a:lnTo>
                      <a:pt x="710" y="273"/>
                    </a:lnTo>
                    <a:lnTo>
                      <a:pt x="720" y="274"/>
                    </a:lnTo>
                    <a:lnTo>
                      <a:pt x="727" y="276"/>
                    </a:lnTo>
                    <a:lnTo>
                      <a:pt x="729" y="282"/>
                    </a:lnTo>
                    <a:lnTo>
                      <a:pt x="729" y="291"/>
                    </a:lnTo>
                    <a:lnTo>
                      <a:pt x="727" y="307"/>
                    </a:lnTo>
                    <a:lnTo>
                      <a:pt x="724" y="319"/>
                    </a:lnTo>
                    <a:lnTo>
                      <a:pt x="723" y="327"/>
                    </a:lnTo>
                    <a:lnTo>
                      <a:pt x="723" y="333"/>
                    </a:lnTo>
                    <a:lnTo>
                      <a:pt x="721" y="343"/>
                    </a:lnTo>
                    <a:lnTo>
                      <a:pt x="723" y="350"/>
                    </a:lnTo>
                    <a:lnTo>
                      <a:pt x="723" y="356"/>
                    </a:lnTo>
                    <a:lnTo>
                      <a:pt x="723" y="361"/>
                    </a:lnTo>
                    <a:lnTo>
                      <a:pt x="720" y="370"/>
                    </a:lnTo>
                    <a:lnTo>
                      <a:pt x="717" y="375"/>
                    </a:lnTo>
                    <a:lnTo>
                      <a:pt x="715" y="380"/>
                    </a:lnTo>
                    <a:lnTo>
                      <a:pt x="715" y="381"/>
                    </a:lnTo>
                    <a:lnTo>
                      <a:pt x="713" y="384"/>
                    </a:lnTo>
                    <a:lnTo>
                      <a:pt x="713" y="386"/>
                    </a:lnTo>
                    <a:lnTo>
                      <a:pt x="710" y="387"/>
                    </a:lnTo>
                    <a:lnTo>
                      <a:pt x="707" y="389"/>
                    </a:lnTo>
                    <a:lnTo>
                      <a:pt x="701" y="391"/>
                    </a:lnTo>
                    <a:lnTo>
                      <a:pt x="686" y="394"/>
                    </a:lnTo>
                    <a:lnTo>
                      <a:pt x="675" y="395"/>
                    </a:lnTo>
                    <a:lnTo>
                      <a:pt x="672" y="395"/>
                    </a:lnTo>
                    <a:lnTo>
                      <a:pt x="672" y="395"/>
                    </a:lnTo>
                    <a:lnTo>
                      <a:pt x="670" y="395"/>
                    </a:lnTo>
                    <a:lnTo>
                      <a:pt x="670" y="395"/>
                    </a:lnTo>
                    <a:lnTo>
                      <a:pt x="670" y="397"/>
                    </a:lnTo>
                    <a:lnTo>
                      <a:pt x="670" y="400"/>
                    </a:lnTo>
                    <a:lnTo>
                      <a:pt x="669" y="403"/>
                    </a:lnTo>
                    <a:lnTo>
                      <a:pt x="667" y="409"/>
                    </a:lnTo>
                    <a:lnTo>
                      <a:pt x="665" y="415"/>
                    </a:lnTo>
                    <a:lnTo>
                      <a:pt x="664" y="431"/>
                    </a:lnTo>
                    <a:lnTo>
                      <a:pt x="661" y="442"/>
                    </a:lnTo>
                    <a:lnTo>
                      <a:pt x="659" y="452"/>
                    </a:lnTo>
                    <a:lnTo>
                      <a:pt x="653" y="463"/>
                    </a:lnTo>
                    <a:lnTo>
                      <a:pt x="650" y="468"/>
                    </a:lnTo>
                    <a:lnTo>
                      <a:pt x="648" y="471"/>
                    </a:lnTo>
                    <a:lnTo>
                      <a:pt x="645" y="471"/>
                    </a:lnTo>
                    <a:lnTo>
                      <a:pt x="645" y="471"/>
                    </a:lnTo>
                    <a:lnTo>
                      <a:pt x="644" y="471"/>
                    </a:lnTo>
                    <a:lnTo>
                      <a:pt x="642" y="471"/>
                    </a:lnTo>
                    <a:lnTo>
                      <a:pt x="642" y="471"/>
                    </a:lnTo>
                    <a:lnTo>
                      <a:pt x="642" y="473"/>
                    </a:lnTo>
                    <a:lnTo>
                      <a:pt x="642" y="476"/>
                    </a:lnTo>
                    <a:lnTo>
                      <a:pt x="644" y="482"/>
                    </a:lnTo>
                    <a:lnTo>
                      <a:pt x="644" y="490"/>
                    </a:lnTo>
                    <a:lnTo>
                      <a:pt x="642" y="490"/>
                    </a:lnTo>
                    <a:lnTo>
                      <a:pt x="639" y="490"/>
                    </a:lnTo>
                    <a:lnTo>
                      <a:pt x="636" y="488"/>
                    </a:lnTo>
                    <a:lnTo>
                      <a:pt x="635" y="488"/>
                    </a:lnTo>
                    <a:lnTo>
                      <a:pt x="633" y="488"/>
                    </a:lnTo>
                    <a:lnTo>
                      <a:pt x="633" y="487"/>
                    </a:lnTo>
                    <a:lnTo>
                      <a:pt x="631" y="487"/>
                    </a:lnTo>
                    <a:lnTo>
                      <a:pt x="631" y="485"/>
                    </a:lnTo>
                    <a:lnTo>
                      <a:pt x="630" y="482"/>
                    </a:lnTo>
                    <a:lnTo>
                      <a:pt x="628" y="479"/>
                    </a:lnTo>
                    <a:lnTo>
                      <a:pt x="625" y="474"/>
                    </a:lnTo>
                    <a:lnTo>
                      <a:pt x="622" y="469"/>
                    </a:lnTo>
                    <a:lnTo>
                      <a:pt x="619" y="465"/>
                    </a:lnTo>
                    <a:lnTo>
                      <a:pt x="616" y="462"/>
                    </a:lnTo>
                    <a:lnTo>
                      <a:pt x="616" y="460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1" y="460"/>
                    </a:lnTo>
                    <a:lnTo>
                      <a:pt x="611" y="457"/>
                    </a:lnTo>
                    <a:lnTo>
                      <a:pt x="608" y="452"/>
                    </a:lnTo>
                    <a:lnTo>
                      <a:pt x="607" y="446"/>
                    </a:lnTo>
                    <a:lnTo>
                      <a:pt x="599" y="429"/>
                    </a:lnTo>
                    <a:lnTo>
                      <a:pt x="594" y="417"/>
                    </a:lnTo>
                    <a:lnTo>
                      <a:pt x="591" y="409"/>
                    </a:lnTo>
                    <a:lnTo>
                      <a:pt x="590" y="404"/>
                    </a:lnTo>
                    <a:lnTo>
                      <a:pt x="588" y="400"/>
                    </a:lnTo>
                    <a:lnTo>
                      <a:pt x="588" y="400"/>
                    </a:lnTo>
                    <a:lnTo>
                      <a:pt x="588" y="398"/>
                    </a:lnTo>
                    <a:lnTo>
                      <a:pt x="590" y="398"/>
                    </a:lnTo>
                    <a:lnTo>
                      <a:pt x="593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1" y="395"/>
                    </a:lnTo>
                    <a:lnTo>
                      <a:pt x="585" y="395"/>
                    </a:lnTo>
                    <a:lnTo>
                      <a:pt x="580" y="394"/>
                    </a:lnTo>
                    <a:lnTo>
                      <a:pt x="577" y="394"/>
                    </a:lnTo>
                    <a:lnTo>
                      <a:pt x="574" y="395"/>
                    </a:lnTo>
                    <a:lnTo>
                      <a:pt x="573" y="395"/>
                    </a:lnTo>
                    <a:lnTo>
                      <a:pt x="573" y="395"/>
                    </a:lnTo>
                    <a:lnTo>
                      <a:pt x="571" y="397"/>
                    </a:lnTo>
                    <a:lnTo>
                      <a:pt x="571" y="397"/>
                    </a:lnTo>
                    <a:lnTo>
                      <a:pt x="570" y="395"/>
                    </a:lnTo>
                    <a:lnTo>
                      <a:pt x="568" y="394"/>
                    </a:lnTo>
                    <a:lnTo>
                      <a:pt x="565" y="391"/>
                    </a:lnTo>
                    <a:lnTo>
                      <a:pt x="560" y="387"/>
                    </a:lnTo>
                    <a:lnTo>
                      <a:pt x="556" y="383"/>
                    </a:lnTo>
                    <a:lnTo>
                      <a:pt x="552" y="381"/>
                    </a:lnTo>
                    <a:lnTo>
                      <a:pt x="549" y="378"/>
                    </a:lnTo>
                    <a:lnTo>
                      <a:pt x="546" y="377"/>
                    </a:lnTo>
                    <a:lnTo>
                      <a:pt x="545" y="375"/>
                    </a:lnTo>
                    <a:lnTo>
                      <a:pt x="542" y="372"/>
                    </a:lnTo>
                    <a:lnTo>
                      <a:pt x="540" y="370"/>
                    </a:lnTo>
                    <a:lnTo>
                      <a:pt x="540" y="369"/>
                    </a:lnTo>
                    <a:lnTo>
                      <a:pt x="542" y="367"/>
                    </a:lnTo>
                    <a:lnTo>
                      <a:pt x="543" y="364"/>
                    </a:lnTo>
                    <a:lnTo>
                      <a:pt x="543" y="363"/>
                    </a:lnTo>
                    <a:lnTo>
                      <a:pt x="543" y="361"/>
                    </a:lnTo>
                    <a:lnTo>
                      <a:pt x="542" y="361"/>
                    </a:lnTo>
                    <a:lnTo>
                      <a:pt x="539" y="360"/>
                    </a:lnTo>
                    <a:lnTo>
                      <a:pt x="532" y="360"/>
                    </a:lnTo>
                    <a:lnTo>
                      <a:pt x="518" y="360"/>
                    </a:lnTo>
                    <a:lnTo>
                      <a:pt x="509" y="363"/>
                    </a:lnTo>
                    <a:lnTo>
                      <a:pt x="505" y="367"/>
                    </a:lnTo>
                    <a:lnTo>
                      <a:pt x="501" y="369"/>
                    </a:lnTo>
                    <a:lnTo>
                      <a:pt x="501" y="369"/>
                    </a:lnTo>
                    <a:lnTo>
                      <a:pt x="501" y="369"/>
                    </a:lnTo>
                    <a:lnTo>
                      <a:pt x="500" y="370"/>
                    </a:lnTo>
                    <a:lnTo>
                      <a:pt x="497" y="372"/>
                    </a:lnTo>
                    <a:lnTo>
                      <a:pt x="494" y="374"/>
                    </a:lnTo>
                    <a:lnTo>
                      <a:pt x="487" y="374"/>
                    </a:lnTo>
                    <a:lnTo>
                      <a:pt x="481" y="374"/>
                    </a:lnTo>
                    <a:lnTo>
                      <a:pt x="478" y="374"/>
                    </a:lnTo>
                    <a:lnTo>
                      <a:pt x="474" y="372"/>
                    </a:lnTo>
                    <a:lnTo>
                      <a:pt x="470" y="369"/>
                    </a:lnTo>
                    <a:lnTo>
                      <a:pt x="467" y="367"/>
                    </a:lnTo>
                    <a:lnTo>
                      <a:pt x="466" y="367"/>
                    </a:lnTo>
                    <a:lnTo>
                      <a:pt x="464" y="366"/>
                    </a:lnTo>
                    <a:lnTo>
                      <a:pt x="463" y="367"/>
                    </a:lnTo>
                    <a:lnTo>
                      <a:pt x="463" y="370"/>
                    </a:lnTo>
                    <a:lnTo>
                      <a:pt x="461" y="375"/>
                    </a:lnTo>
                    <a:lnTo>
                      <a:pt x="461" y="378"/>
                    </a:lnTo>
                    <a:lnTo>
                      <a:pt x="460" y="380"/>
                    </a:lnTo>
                    <a:lnTo>
                      <a:pt x="457" y="383"/>
                    </a:lnTo>
                    <a:lnTo>
                      <a:pt x="455" y="386"/>
                    </a:lnTo>
                    <a:lnTo>
                      <a:pt x="450" y="389"/>
                    </a:lnTo>
                    <a:lnTo>
                      <a:pt x="447" y="392"/>
                    </a:lnTo>
                    <a:lnTo>
                      <a:pt x="444" y="392"/>
                    </a:lnTo>
                    <a:lnTo>
                      <a:pt x="441" y="392"/>
                    </a:lnTo>
                    <a:lnTo>
                      <a:pt x="438" y="391"/>
                    </a:lnTo>
                    <a:lnTo>
                      <a:pt x="436" y="387"/>
                    </a:lnTo>
                    <a:lnTo>
                      <a:pt x="433" y="386"/>
                    </a:lnTo>
                    <a:lnTo>
                      <a:pt x="432" y="384"/>
                    </a:lnTo>
                    <a:lnTo>
                      <a:pt x="432" y="383"/>
                    </a:lnTo>
                    <a:lnTo>
                      <a:pt x="432" y="383"/>
                    </a:lnTo>
                    <a:lnTo>
                      <a:pt x="430" y="383"/>
                    </a:lnTo>
                    <a:lnTo>
                      <a:pt x="429" y="381"/>
                    </a:lnTo>
                    <a:lnTo>
                      <a:pt x="427" y="381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19" y="383"/>
                    </a:lnTo>
                    <a:lnTo>
                      <a:pt x="418" y="384"/>
                    </a:lnTo>
                    <a:lnTo>
                      <a:pt x="416" y="387"/>
                    </a:lnTo>
                    <a:lnTo>
                      <a:pt x="416" y="394"/>
                    </a:lnTo>
                    <a:lnTo>
                      <a:pt x="418" y="404"/>
                    </a:lnTo>
                    <a:lnTo>
                      <a:pt x="421" y="414"/>
                    </a:lnTo>
                    <a:lnTo>
                      <a:pt x="421" y="420"/>
                    </a:lnTo>
                    <a:lnTo>
                      <a:pt x="416" y="423"/>
                    </a:lnTo>
                    <a:lnTo>
                      <a:pt x="410" y="426"/>
                    </a:lnTo>
                    <a:lnTo>
                      <a:pt x="405" y="428"/>
                    </a:lnTo>
                    <a:lnTo>
                      <a:pt x="402" y="428"/>
                    </a:lnTo>
                    <a:lnTo>
                      <a:pt x="399" y="429"/>
                    </a:lnTo>
                    <a:lnTo>
                      <a:pt x="396" y="429"/>
                    </a:lnTo>
                    <a:lnTo>
                      <a:pt x="393" y="429"/>
                    </a:lnTo>
                    <a:lnTo>
                      <a:pt x="392" y="428"/>
                    </a:lnTo>
                    <a:lnTo>
                      <a:pt x="388" y="425"/>
                    </a:lnTo>
                    <a:lnTo>
                      <a:pt x="387" y="423"/>
                    </a:lnTo>
                    <a:lnTo>
                      <a:pt x="385" y="423"/>
                    </a:lnTo>
                    <a:lnTo>
                      <a:pt x="382" y="421"/>
                    </a:lnTo>
                    <a:lnTo>
                      <a:pt x="382" y="423"/>
                    </a:lnTo>
                    <a:lnTo>
                      <a:pt x="381" y="425"/>
                    </a:lnTo>
                    <a:lnTo>
                      <a:pt x="381" y="428"/>
                    </a:lnTo>
                    <a:lnTo>
                      <a:pt x="379" y="429"/>
                    </a:lnTo>
                    <a:lnTo>
                      <a:pt x="379" y="431"/>
                    </a:lnTo>
                    <a:lnTo>
                      <a:pt x="379" y="432"/>
                    </a:lnTo>
                    <a:lnTo>
                      <a:pt x="379" y="434"/>
                    </a:lnTo>
                    <a:lnTo>
                      <a:pt x="378" y="435"/>
                    </a:lnTo>
                    <a:lnTo>
                      <a:pt x="376" y="439"/>
                    </a:lnTo>
                    <a:lnTo>
                      <a:pt x="374" y="445"/>
                    </a:lnTo>
                    <a:lnTo>
                      <a:pt x="371" y="451"/>
                    </a:lnTo>
                    <a:lnTo>
                      <a:pt x="370" y="457"/>
                    </a:lnTo>
                    <a:lnTo>
                      <a:pt x="367" y="462"/>
                    </a:lnTo>
                    <a:lnTo>
                      <a:pt x="365" y="466"/>
                    </a:lnTo>
                    <a:lnTo>
                      <a:pt x="364" y="468"/>
                    </a:lnTo>
                    <a:lnTo>
                      <a:pt x="364" y="469"/>
                    </a:lnTo>
                    <a:lnTo>
                      <a:pt x="362" y="469"/>
                    </a:lnTo>
                    <a:lnTo>
                      <a:pt x="359" y="468"/>
                    </a:lnTo>
                    <a:lnTo>
                      <a:pt x="356" y="468"/>
                    </a:lnTo>
                    <a:lnTo>
                      <a:pt x="351" y="469"/>
                    </a:lnTo>
                    <a:lnTo>
                      <a:pt x="348" y="471"/>
                    </a:lnTo>
                    <a:lnTo>
                      <a:pt x="347" y="473"/>
                    </a:lnTo>
                    <a:lnTo>
                      <a:pt x="345" y="473"/>
                    </a:lnTo>
                    <a:lnTo>
                      <a:pt x="344" y="473"/>
                    </a:lnTo>
                    <a:lnTo>
                      <a:pt x="342" y="473"/>
                    </a:lnTo>
                    <a:lnTo>
                      <a:pt x="339" y="473"/>
                    </a:lnTo>
                    <a:lnTo>
                      <a:pt x="336" y="473"/>
                    </a:lnTo>
                    <a:lnTo>
                      <a:pt x="333" y="473"/>
                    </a:lnTo>
                    <a:lnTo>
                      <a:pt x="328" y="474"/>
                    </a:lnTo>
                    <a:lnTo>
                      <a:pt x="323" y="476"/>
                    </a:lnTo>
                    <a:lnTo>
                      <a:pt x="322" y="477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19" y="479"/>
                    </a:lnTo>
                    <a:lnTo>
                      <a:pt x="317" y="480"/>
                    </a:lnTo>
                    <a:lnTo>
                      <a:pt x="313" y="480"/>
                    </a:lnTo>
                    <a:lnTo>
                      <a:pt x="297" y="480"/>
                    </a:lnTo>
                    <a:lnTo>
                      <a:pt x="289" y="477"/>
                    </a:lnTo>
                    <a:lnTo>
                      <a:pt x="286" y="474"/>
                    </a:lnTo>
                    <a:lnTo>
                      <a:pt x="285" y="474"/>
                    </a:lnTo>
                    <a:lnTo>
                      <a:pt x="283" y="474"/>
                    </a:lnTo>
                    <a:lnTo>
                      <a:pt x="280" y="476"/>
                    </a:lnTo>
                    <a:lnTo>
                      <a:pt x="277" y="476"/>
                    </a:lnTo>
                    <a:lnTo>
                      <a:pt x="274" y="477"/>
                    </a:lnTo>
                    <a:lnTo>
                      <a:pt x="271" y="479"/>
                    </a:lnTo>
                    <a:lnTo>
                      <a:pt x="271" y="482"/>
                    </a:lnTo>
                    <a:lnTo>
                      <a:pt x="271" y="485"/>
                    </a:lnTo>
                    <a:lnTo>
                      <a:pt x="271" y="487"/>
                    </a:lnTo>
                    <a:lnTo>
                      <a:pt x="272" y="488"/>
                    </a:lnTo>
                    <a:lnTo>
                      <a:pt x="272" y="490"/>
                    </a:lnTo>
                    <a:lnTo>
                      <a:pt x="272" y="493"/>
                    </a:lnTo>
                    <a:lnTo>
                      <a:pt x="271" y="494"/>
                    </a:lnTo>
                    <a:lnTo>
                      <a:pt x="269" y="497"/>
                    </a:lnTo>
                    <a:lnTo>
                      <a:pt x="266" y="500"/>
                    </a:lnTo>
                    <a:lnTo>
                      <a:pt x="263" y="505"/>
                    </a:lnTo>
                    <a:lnTo>
                      <a:pt x="260" y="508"/>
                    </a:lnTo>
                    <a:lnTo>
                      <a:pt x="258" y="510"/>
                    </a:lnTo>
                    <a:lnTo>
                      <a:pt x="257" y="511"/>
                    </a:lnTo>
                    <a:lnTo>
                      <a:pt x="254" y="511"/>
                    </a:lnTo>
                    <a:lnTo>
                      <a:pt x="249" y="511"/>
                    </a:lnTo>
                    <a:lnTo>
                      <a:pt x="244" y="511"/>
                    </a:lnTo>
                    <a:lnTo>
                      <a:pt x="231" y="510"/>
                    </a:lnTo>
                    <a:lnTo>
                      <a:pt x="220" y="507"/>
                    </a:lnTo>
                    <a:lnTo>
                      <a:pt x="206" y="505"/>
                    </a:lnTo>
                    <a:lnTo>
                      <a:pt x="196" y="505"/>
                    </a:lnTo>
                    <a:lnTo>
                      <a:pt x="192" y="504"/>
                    </a:lnTo>
                    <a:lnTo>
                      <a:pt x="186" y="504"/>
                    </a:lnTo>
                    <a:lnTo>
                      <a:pt x="179" y="505"/>
                    </a:lnTo>
                    <a:lnTo>
                      <a:pt x="175" y="507"/>
                    </a:lnTo>
                    <a:lnTo>
                      <a:pt x="170" y="508"/>
                    </a:lnTo>
                    <a:lnTo>
                      <a:pt x="166" y="511"/>
                    </a:lnTo>
                    <a:lnTo>
                      <a:pt x="161" y="499"/>
                    </a:lnTo>
                    <a:lnTo>
                      <a:pt x="156" y="488"/>
                    </a:lnTo>
                    <a:lnTo>
                      <a:pt x="148" y="477"/>
                    </a:lnTo>
                    <a:lnTo>
                      <a:pt x="136" y="463"/>
                    </a:lnTo>
                    <a:lnTo>
                      <a:pt x="128" y="454"/>
                    </a:lnTo>
                    <a:lnTo>
                      <a:pt x="122" y="449"/>
                    </a:lnTo>
                    <a:lnTo>
                      <a:pt x="119" y="446"/>
                    </a:lnTo>
                    <a:lnTo>
                      <a:pt x="118" y="445"/>
                    </a:lnTo>
                    <a:lnTo>
                      <a:pt x="114" y="440"/>
                    </a:lnTo>
                    <a:lnTo>
                      <a:pt x="111" y="432"/>
                    </a:lnTo>
                    <a:lnTo>
                      <a:pt x="104" y="418"/>
                    </a:lnTo>
                    <a:lnTo>
                      <a:pt x="97" y="404"/>
                    </a:lnTo>
                    <a:lnTo>
                      <a:pt x="93" y="395"/>
                    </a:lnTo>
                    <a:lnTo>
                      <a:pt x="91" y="391"/>
                    </a:lnTo>
                    <a:lnTo>
                      <a:pt x="90" y="387"/>
                    </a:lnTo>
                    <a:lnTo>
                      <a:pt x="88" y="386"/>
                    </a:lnTo>
                    <a:lnTo>
                      <a:pt x="87" y="383"/>
                    </a:lnTo>
                    <a:lnTo>
                      <a:pt x="83" y="378"/>
                    </a:lnTo>
                    <a:lnTo>
                      <a:pt x="80" y="374"/>
                    </a:lnTo>
                    <a:lnTo>
                      <a:pt x="79" y="370"/>
                    </a:lnTo>
                    <a:lnTo>
                      <a:pt x="77" y="370"/>
                    </a:lnTo>
                    <a:lnTo>
                      <a:pt x="74" y="369"/>
                    </a:lnTo>
                    <a:lnTo>
                      <a:pt x="71" y="366"/>
                    </a:lnTo>
                    <a:lnTo>
                      <a:pt x="63" y="360"/>
                    </a:lnTo>
                    <a:lnTo>
                      <a:pt x="54" y="350"/>
                    </a:lnTo>
                    <a:lnTo>
                      <a:pt x="23" y="319"/>
                    </a:lnTo>
                    <a:lnTo>
                      <a:pt x="23" y="319"/>
                    </a:lnTo>
                    <a:lnTo>
                      <a:pt x="20" y="318"/>
                    </a:lnTo>
                    <a:lnTo>
                      <a:pt x="12" y="313"/>
                    </a:lnTo>
                    <a:lnTo>
                      <a:pt x="5" y="307"/>
                    </a:lnTo>
                    <a:lnTo>
                      <a:pt x="0" y="298"/>
                    </a:lnTo>
                    <a:lnTo>
                      <a:pt x="0" y="287"/>
                    </a:lnTo>
                    <a:lnTo>
                      <a:pt x="5" y="273"/>
                    </a:lnTo>
                    <a:lnTo>
                      <a:pt x="8" y="261"/>
                    </a:lnTo>
                    <a:lnTo>
                      <a:pt x="12" y="250"/>
                    </a:lnTo>
                    <a:lnTo>
                      <a:pt x="23" y="240"/>
                    </a:lnTo>
                    <a:lnTo>
                      <a:pt x="32" y="236"/>
                    </a:lnTo>
                    <a:lnTo>
                      <a:pt x="40" y="231"/>
                    </a:lnTo>
                    <a:lnTo>
                      <a:pt x="45" y="225"/>
                    </a:lnTo>
                    <a:lnTo>
                      <a:pt x="48" y="217"/>
                    </a:lnTo>
                    <a:lnTo>
                      <a:pt x="48" y="203"/>
                    </a:lnTo>
                    <a:lnTo>
                      <a:pt x="49" y="186"/>
                    </a:lnTo>
                    <a:lnTo>
                      <a:pt x="53" y="174"/>
                    </a:lnTo>
                    <a:lnTo>
                      <a:pt x="53" y="165"/>
                    </a:lnTo>
                    <a:lnTo>
                      <a:pt x="48" y="152"/>
                    </a:lnTo>
                    <a:lnTo>
                      <a:pt x="39" y="138"/>
                    </a:lnTo>
                    <a:lnTo>
                      <a:pt x="31" y="127"/>
                    </a:lnTo>
                    <a:lnTo>
                      <a:pt x="23" y="117"/>
                    </a:lnTo>
                    <a:lnTo>
                      <a:pt x="18" y="112"/>
                    </a:lnTo>
                    <a:lnTo>
                      <a:pt x="11" y="107"/>
                    </a:lnTo>
                    <a:lnTo>
                      <a:pt x="5" y="103"/>
                    </a:lnTo>
                    <a:lnTo>
                      <a:pt x="1" y="98"/>
                    </a:lnTo>
                    <a:lnTo>
                      <a:pt x="3" y="93"/>
                    </a:lnTo>
                    <a:lnTo>
                      <a:pt x="11" y="87"/>
                    </a:lnTo>
                    <a:lnTo>
                      <a:pt x="18" y="81"/>
                    </a:lnTo>
                    <a:lnTo>
                      <a:pt x="31" y="70"/>
                    </a:lnTo>
                    <a:lnTo>
                      <a:pt x="37" y="61"/>
                    </a:lnTo>
                    <a:lnTo>
                      <a:pt x="40" y="52"/>
                    </a:lnTo>
                    <a:lnTo>
                      <a:pt x="43" y="42"/>
                    </a:lnTo>
                    <a:lnTo>
                      <a:pt x="48" y="35"/>
                    </a:lnTo>
                    <a:lnTo>
                      <a:pt x="56" y="30"/>
                    </a:lnTo>
                    <a:lnTo>
                      <a:pt x="68" y="28"/>
                    </a:lnTo>
                    <a:lnTo>
                      <a:pt x="80" y="28"/>
                    </a:lnTo>
                    <a:lnTo>
                      <a:pt x="90" y="30"/>
                    </a:lnTo>
                    <a:lnTo>
                      <a:pt x="101" y="30"/>
                    </a:lnTo>
                    <a:lnTo>
                      <a:pt x="114" y="33"/>
                    </a:lnTo>
                    <a:lnTo>
                      <a:pt x="125" y="36"/>
                    </a:lnTo>
                    <a:lnTo>
                      <a:pt x="133" y="39"/>
                    </a:lnTo>
                    <a:lnTo>
                      <a:pt x="138" y="39"/>
                    </a:lnTo>
                    <a:lnTo>
                      <a:pt x="145" y="39"/>
                    </a:lnTo>
                    <a:lnTo>
                      <a:pt x="155" y="36"/>
                    </a:lnTo>
                    <a:lnTo>
                      <a:pt x="167" y="30"/>
                    </a:lnTo>
                    <a:lnTo>
                      <a:pt x="175" y="24"/>
                    </a:lnTo>
                    <a:lnTo>
                      <a:pt x="183" y="18"/>
                    </a:lnTo>
                    <a:lnTo>
                      <a:pt x="192" y="11"/>
                    </a:lnTo>
                    <a:lnTo>
                      <a:pt x="203" y="7"/>
                    </a:lnTo>
                    <a:lnTo>
                      <a:pt x="213" y="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 137"/>
              <p:cNvSpPr>
                <a:spLocks/>
              </p:cNvSpPr>
              <p:nvPr/>
            </p:nvSpPr>
            <p:spPr bwMode="auto">
              <a:xfrm>
                <a:off x="5674160" y="3279476"/>
                <a:ext cx="512261" cy="549562"/>
              </a:xfrm>
              <a:custGeom>
                <a:avLst/>
                <a:gdLst>
                  <a:gd name="T0" fmla="*/ 347 w 412"/>
                  <a:gd name="T1" fmla="*/ 33 h 442"/>
                  <a:gd name="T2" fmla="*/ 365 w 412"/>
                  <a:gd name="T3" fmla="*/ 61 h 442"/>
                  <a:gd name="T4" fmla="*/ 385 w 412"/>
                  <a:gd name="T5" fmla="*/ 86 h 442"/>
                  <a:gd name="T6" fmla="*/ 387 w 412"/>
                  <a:gd name="T7" fmla="*/ 127 h 442"/>
                  <a:gd name="T8" fmla="*/ 390 w 412"/>
                  <a:gd name="T9" fmla="*/ 256 h 442"/>
                  <a:gd name="T10" fmla="*/ 406 w 412"/>
                  <a:gd name="T11" fmla="*/ 299 h 442"/>
                  <a:gd name="T12" fmla="*/ 410 w 412"/>
                  <a:gd name="T13" fmla="*/ 329 h 442"/>
                  <a:gd name="T14" fmla="*/ 409 w 412"/>
                  <a:gd name="T15" fmla="*/ 370 h 442"/>
                  <a:gd name="T16" fmla="*/ 402 w 412"/>
                  <a:gd name="T17" fmla="*/ 384 h 442"/>
                  <a:gd name="T18" fmla="*/ 393 w 412"/>
                  <a:gd name="T19" fmla="*/ 387 h 442"/>
                  <a:gd name="T20" fmla="*/ 362 w 412"/>
                  <a:gd name="T21" fmla="*/ 401 h 442"/>
                  <a:gd name="T22" fmla="*/ 339 w 412"/>
                  <a:gd name="T23" fmla="*/ 407 h 442"/>
                  <a:gd name="T24" fmla="*/ 302 w 412"/>
                  <a:gd name="T25" fmla="*/ 415 h 442"/>
                  <a:gd name="T26" fmla="*/ 285 w 412"/>
                  <a:gd name="T27" fmla="*/ 424 h 442"/>
                  <a:gd name="T28" fmla="*/ 271 w 412"/>
                  <a:gd name="T29" fmla="*/ 428 h 442"/>
                  <a:gd name="T30" fmla="*/ 223 w 412"/>
                  <a:gd name="T31" fmla="*/ 438 h 442"/>
                  <a:gd name="T32" fmla="*/ 180 w 412"/>
                  <a:gd name="T33" fmla="*/ 440 h 442"/>
                  <a:gd name="T34" fmla="*/ 136 w 412"/>
                  <a:gd name="T35" fmla="*/ 431 h 442"/>
                  <a:gd name="T36" fmla="*/ 113 w 412"/>
                  <a:gd name="T37" fmla="*/ 429 h 442"/>
                  <a:gd name="T38" fmla="*/ 85 w 412"/>
                  <a:gd name="T39" fmla="*/ 414 h 442"/>
                  <a:gd name="T40" fmla="*/ 65 w 412"/>
                  <a:gd name="T41" fmla="*/ 392 h 442"/>
                  <a:gd name="T42" fmla="*/ 51 w 412"/>
                  <a:gd name="T43" fmla="*/ 380 h 442"/>
                  <a:gd name="T44" fmla="*/ 46 w 412"/>
                  <a:gd name="T45" fmla="*/ 372 h 442"/>
                  <a:gd name="T46" fmla="*/ 33 w 412"/>
                  <a:gd name="T47" fmla="*/ 361 h 442"/>
                  <a:gd name="T48" fmla="*/ 17 w 412"/>
                  <a:gd name="T49" fmla="*/ 344 h 442"/>
                  <a:gd name="T50" fmla="*/ 15 w 412"/>
                  <a:gd name="T51" fmla="*/ 329 h 442"/>
                  <a:gd name="T52" fmla="*/ 17 w 412"/>
                  <a:gd name="T53" fmla="*/ 322 h 442"/>
                  <a:gd name="T54" fmla="*/ 15 w 412"/>
                  <a:gd name="T55" fmla="*/ 305 h 442"/>
                  <a:gd name="T56" fmla="*/ 6 w 412"/>
                  <a:gd name="T57" fmla="*/ 274 h 442"/>
                  <a:gd name="T58" fmla="*/ 6 w 412"/>
                  <a:gd name="T59" fmla="*/ 243 h 442"/>
                  <a:gd name="T60" fmla="*/ 22 w 412"/>
                  <a:gd name="T61" fmla="*/ 214 h 442"/>
                  <a:gd name="T62" fmla="*/ 68 w 412"/>
                  <a:gd name="T63" fmla="*/ 211 h 442"/>
                  <a:gd name="T64" fmla="*/ 122 w 412"/>
                  <a:gd name="T65" fmla="*/ 208 h 442"/>
                  <a:gd name="T66" fmla="*/ 158 w 412"/>
                  <a:gd name="T67" fmla="*/ 161 h 442"/>
                  <a:gd name="T68" fmla="*/ 155 w 412"/>
                  <a:gd name="T69" fmla="*/ 113 h 442"/>
                  <a:gd name="T70" fmla="*/ 152 w 412"/>
                  <a:gd name="T71" fmla="*/ 68 h 442"/>
                  <a:gd name="T72" fmla="*/ 150 w 412"/>
                  <a:gd name="T73" fmla="*/ 42 h 442"/>
                  <a:gd name="T74" fmla="*/ 172 w 412"/>
                  <a:gd name="T75" fmla="*/ 38 h 442"/>
                  <a:gd name="T76" fmla="*/ 211 w 412"/>
                  <a:gd name="T77" fmla="*/ 44 h 442"/>
                  <a:gd name="T78" fmla="*/ 237 w 412"/>
                  <a:gd name="T79" fmla="*/ 45 h 442"/>
                  <a:gd name="T80" fmla="*/ 246 w 412"/>
                  <a:gd name="T81" fmla="*/ 34 h 442"/>
                  <a:gd name="T82" fmla="*/ 252 w 412"/>
                  <a:gd name="T83" fmla="*/ 24 h 442"/>
                  <a:gd name="T84" fmla="*/ 251 w 412"/>
                  <a:gd name="T85" fmla="*/ 16 h 442"/>
                  <a:gd name="T86" fmla="*/ 260 w 412"/>
                  <a:gd name="T87" fmla="*/ 10 h 442"/>
                  <a:gd name="T88" fmla="*/ 269 w 412"/>
                  <a:gd name="T89" fmla="*/ 11 h 442"/>
                  <a:gd name="T90" fmla="*/ 299 w 412"/>
                  <a:gd name="T91" fmla="*/ 13 h 442"/>
                  <a:gd name="T92" fmla="*/ 300 w 412"/>
                  <a:gd name="T93" fmla="*/ 13 h 442"/>
                  <a:gd name="T94" fmla="*/ 313 w 412"/>
                  <a:gd name="T95" fmla="*/ 7 h 442"/>
                  <a:gd name="T96" fmla="*/ 324 w 412"/>
                  <a:gd name="T97" fmla="*/ 7 h 442"/>
                  <a:gd name="T98" fmla="*/ 331 w 412"/>
                  <a:gd name="T99" fmla="*/ 3 h 442"/>
                  <a:gd name="T100" fmla="*/ 344 w 412"/>
                  <a:gd name="T101" fmla="*/ 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2" h="442">
                    <a:moveTo>
                      <a:pt x="345" y="0"/>
                    </a:moveTo>
                    <a:lnTo>
                      <a:pt x="347" y="13"/>
                    </a:lnTo>
                    <a:lnTo>
                      <a:pt x="347" y="24"/>
                    </a:lnTo>
                    <a:lnTo>
                      <a:pt x="347" y="33"/>
                    </a:lnTo>
                    <a:lnTo>
                      <a:pt x="350" y="39"/>
                    </a:lnTo>
                    <a:lnTo>
                      <a:pt x="354" y="44"/>
                    </a:lnTo>
                    <a:lnTo>
                      <a:pt x="361" y="51"/>
                    </a:lnTo>
                    <a:lnTo>
                      <a:pt x="365" y="61"/>
                    </a:lnTo>
                    <a:lnTo>
                      <a:pt x="368" y="68"/>
                    </a:lnTo>
                    <a:lnTo>
                      <a:pt x="370" y="72"/>
                    </a:lnTo>
                    <a:lnTo>
                      <a:pt x="385" y="81"/>
                    </a:lnTo>
                    <a:lnTo>
                      <a:pt x="385" y="86"/>
                    </a:lnTo>
                    <a:lnTo>
                      <a:pt x="385" y="95"/>
                    </a:lnTo>
                    <a:lnTo>
                      <a:pt x="387" y="107"/>
                    </a:lnTo>
                    <a:lnTo>
                      <a:pt x="387" y="118"/>
                    </a:lnTo>
                    <a:lnTo>
                      <a:pt x="387" y="127"/>
                    </a:lnTo>
                    <a:lnTo>
                      <a:pt x="387" y="192"/>
                    </a:lnTo>
                    <a:lnTo>
                      <a:pt x="389" y="219"/>
                    </a:lnTo>
                    <a:lnTo>
                      <a:pt x="389" y="239"/>
                    </a:lnTo>
                    <a:lnTo>
                      <a:pt x="390" y="256"/>
                    </a:lnTo>
                    <a:lnTo>
                      <a:pt x="393" y="270"/>
                    </a:lnTo>
                    <a:lnTo>
                      <a:pt x="398" y="279"/>
                    </a:lnTo>
                    <a:lnTo>
                      <a:pt x="402" y="291"/>
                    </a:lnTo>
                    <a:lnTo>
                      <a:pt x="406" y="299"/>
                    </a:lnTo>
                    <a:lnTo>
                      <a:pt x="409" y="304"/>
                    </a:lnTo>
                    <a:lnTo>
                      <a:pt x="410" y="310"/>
                    </a:lnTo>
                    <a:lnTo>
                      <a:pt x="410" y="319"/>
                    </a:lnTo>
                    <a:lnTo>
                      <a:pt x="410" y="329"/>
                    </a:lnTo>
                    <a:lnTo>
                      <a:pt x="412" y="335"/>
                    </a:lnTo>
                    <a:lnTo>
                      <a:pt x="412" y="342"/>
                    </a:lnTo>
                    <a:lnTo>
                      <a:pt x="410" y="355"/>
                    </a:lnTo>
                    <a:lnTo>
                      <a:pt x="409" y="370"/>
                    </a:lnTo>
                    <a:lnTo>
                      <a:pt x="409" y="381"/>
                    </a:lnTo>
                    <a:lnTo>
                      <a:pt x="406" y="381"/>
                    </a:lnTo>
                    <a:lnTo>
                      <a:pt x="404" y="383"/>
                    </a:lnTo>
                    <a:lnTo>
                      <a:pt x="402" y="384"/>
                    </a:lnTo>
                    <a:lnTo>
                      <a:pt x="401" y="384"/>
                    </a:lnTo>
                    <a:lnTo>
                      <a:pt x="398" y="386"/>
                    </a:lnTo>
                    <a:lnTo>
                      <a:pt x="396" y="386"/>
                    </a:lnTo>
                    <a:lnTo>
                      <a:pt x="393" y="387"/>
                    </a:lnTo>
                    <a:lnTo>
                      <a:pt x="389" y="389"/>
                    </a:lnTo>
                    <a:lnTo>
                      <a:pt x="384" y="392"/>
                    </a:lnTo>
                    <a:lnTo>
                      <a:pt x="372" y="397"/>
                    </a:lnTo>
                    <a:lnTo>
                      <a:pt x="362" y="401"/>
                    </a:lnTo>
                    <a:lnTo>
                      <a:pt x="354" y="404"/>
                    </a:lnTo>
                    <a:lnTo>
                      <a:pt x="351" y="406"/>
                    </a:lnTo>
                    <a:lnTo>
                      <a:pt x="348" y="406"/>
                    </a:lnTo>
                    <a:lnTo>
                      <a:pt x="339" y="407"/>
                    </a:lnTo>
                    <a:lnTo>
                      <a:pt x="328" y="409"/>
                    </a:lnTo>
                    <a:lnTo>
                      <a:pt x="317" y="411"/>
                    </a:lnTo>
                    <a:lnTo>
                      <a:pt x="308" y="414"/>
                    </a:lnTo>
                    <a:lnTo>
                      <a:pt x="302" y="415"/>
                    </a:lnTo>
                    <a:lnTo>
                      <a:pt x="297" y="417"/>
                    </a:lnTo>
                    <a:lnTo>
                      <a:pt x="293" y="420"/>
                    </a:lnTo>
                    <a:lnTo>
                      <a:pt x="288" y="423"/>
                    </a:lnTo>
                    <a:lnTo>
                      <a:pt x="285" y="424"/>
                    </a:lnTo>
                    <a:lnTo>
                      <a:pt x="283" y="426"/>
                    </a:lnTo>
                    <a:lnTo>
                      <a:pt x="283" y="426"/>
                    </a:lnTo>
                    <a:lnTo>
                      <a:pt x="279" y="426"/>
                    </a:lnTo>
                    <a:lnTo>
                      <a:pt x="271" y="428"/>
                    </a:lnTo>
                    <a:lnTo>
                      <a:pt x="260" y="429"/>
                    </a:lnTo>
                    <a:lnTo>
                      <a:pt x="249" y="431"/>
                    </a:lnTo>
                    <a:lnTo>
                      <a:pt x="235" y="435"/>
                    </a:lnTo>
                    <a:lnTo>
                      <a:pt x="223" y="438"/>
                    </a:lnTo>
                    <a:lnTo>
                      <a:pt x="207" y="442"/>
                    </a:lnTo>
                    <a:lnTo>
                      <a:pt x="195" y="442"/>
                    </a:lnTo>
                    <a:lnTo>
                      <a:pt x="187" y="442"/>
                    </a:lnTo>
                    <a:lnTo>
                      <a:pt x="180" y="440"/>
                    </a:lnTo>
                    <a:lnTo>
                      <a:pt x="172" y="438"/>
                    </a:lnTo>
                    <a:lnTo>
                      <a:pt x="161" y="435"/>
                    </a:lnTo>
                    <a:lnTo>
                      <a:pt x="149" y="432"/>
                    </a:lnTo>
                    <a:lnTo>
                      <a:pt x="136" y="431"/>
                    </a:lnTo>
                    <a:lnTo>
                      <a:pt x="128" y="431"/>
                    </a:lnTo>
                    <a:lnTo>
                      <a:pt x="125" y="431"/>
                    </a:lnTo>
                    <a:lnTo>
                      <a:pt x="121" y="431"/>
                    </a:lnTo>
                    <a:lnTo>
                      <a:pt x="113" y="429"/>
                    </a:lnTo>
                    <a:lnTo>
                      <a:pt x="102" y="423"/>
                    </a:lnTo>
                    <a:lnTo>
                      <a:pt x="93" y="418"/>
                    </a:lnTo>
                    <a:lnTo>
                      <a:pt x="88" y="415"/>
                    </a:lnTo>
                    <a:lnTo>
                      <a:pt x="85" y="414"/>
                    </a:lnTo>
                    <a:lnTo>
                      <a:pt x="82" y="411"/>
                    </a:lnTo>
                    <a:lnTo>
                      <a:pt x="76" y="403"/>
                    </a:lnTo>
                    <a:lnTo>
                      <a:pt x="70" y="397"/>
                    </a:lnTo>
                    <a:lnTo>
                      <a:pt x="65" y="392"/>
                    </a:lnTo>
                    <a:lnTo>
                      <a:pt x="60" y="387"/>
                    </a:lnTo>
                    <a:lnTo>
                      <a:pt x="56" y="384"/>
                    </a:lnTo>
                    <a:lnTo>
                      <a:pt x="53" y="381"/>
                    </a:lnTo>
                    <a:lnTo>
                      <a:pt x="51" y="380"/>
                    </a:lnTo>
                    <a:lnTo>
                      <a:pt x="50" y="377"/>
                    </a:lnTo>
                    <a:lnTo>
                      <a:pt x="50" y="375"/>
                    </a:lnTo>
                    <a:lnTo>
                      <a:pt x="48" y="373"/>
                    </a:lnTo>
                    <a:lnTo>
                      <a:pt x="46" y="372"/>
                    </a:lnTo>
                    <a:lnTo>
                      <a:pt x="45" y="370"/>
                    </a:lnTo>
                    <a:lnTo>
                      <a:pt x="42" y="369"/>
                    </a:lnTo>
                    <a:lnTo>
                      <a:pt x="37" y="366"/>
                    </a:lnTo>
                    <a:lnTo>
                      <a:pt x="33" y="361"/>
                    </a:lnTo>
                    <a:lnTo>
                      <a:pt x="28" y="358"/>
                    </a:lnTo>
                    <a:lnTo>
                      <a:pt x="23" y="355"/>
                    </a:lnTo>
                    <a:lnTo>
                      <a:pt x="20" y="350"/>
                    </a:lnTo>
                    <a:lnTo>
                      <a:pt x="17" y="344"/>
                    </a:lnTo>
                    <a:lnTo>
                      <a:pt x="15" y="338"/>
                    </a:lnTo>
                    <a:lnTo>
                      <a:pt x="15" y="333"/>
                    </a:lnTo>
                    <a:lnTo>
                      <a:pt x="15" y="330"/>
                    </a:lnTo>
                    <a:lnTo>
                      <a:pt x="15" y="329"/>
                    </a:lnTo>
                    <a:lnTo>
                      <a:pt x="15" y="327"/>
                    </a:lnTo>
                    <a:lnTo>
                      <a:pt x="15" y="325"/>
                    </a:lnTo>
                    <a:lnTo>
                      <a:pt x="17" y="324"/>
                    </a:lnTo>
                    <a:lnTo>
                      <a:pt x="17" y="322"/>
                    </a:lnTo>
                    <a:lnTo>
                      <a:pt x="17" y="319"/>
                    </a:lnTo>
                    <a:lnTo>
                      <a:pt x="17" y="316"/>
                    </a:lnTo>
                    <a:lnTo>
                      <a:pt x="17" y="311"/>
                    </a:lnTo>
                    <a:lnTo>
                      <a:pt x="15" y="305"/>
                    </a:lnTo>
                    <a:lnTo>
                      <a:pt x="11" y="294"/>
                    </a:lnTo>
                    <a:lnTo>
                      <a:pt x="8" y="288"/>
                    </a:lnTo>
                    <a:lnTo>
                      <a:pt x="6" y="284"/>
                    </a:lnTo>
                    <a:lnTo>
                      <a:pt x="6" y="274"/>
                    </a:lnTo>
                    <a:lnTo>
                      <a:pt x="6" y="264"/>
                    </a:lnTo>
                    <a:lnTo>
                      <a:pt x="6" y="257"/>
                    </a:lnTo>
                    <a:lnTo>
                      <a:pt x="6" y="253"/>
                    </a:lnTo>
                    <a:lnTo>
                      <a:pt x="6" y="243"/>
                    </a:lnTo>
                    <a:lnTo>
                      <a:pt x="5" y="231"/>
                    </a:lnTo>
                    <a:lnTo>
                      <a:pt x="3" y="222"/>
                    </a:lnTo>
                    <a:lnTo>
                      <a:pt x="0" y="216"/>
                    </a:lnTo>
                    <a:lnTo>
                      <a:pt x="22" y="214"/>
                    </a:lnTo>
                    <a:lnTo>
                      <a:pt x="40" y="211"/>
                    </a:lnTo>
                    <a:lnTo>
                      <a:pt x="54" y="208"/>
                    </a:lnTo>
                    <a:lnTo>
                      <a:pt x="60" y="208"/>
                    </a:lnTo>
                    <a:lnTo>
                      <a:pt x="68" y="211"/>
                    </a:lnTo>
                    <a:lnTo>
                      <a:pt x="77" y="214"/>
                    </a:lnTo>
                    <a:lnTo>
                      <a:pt x="88" y="216"/>
                    </a:lnTo>
                    <a:lnTo>
                      <a:pt x="104" y="214"/>
                    </a:lnTo>
                    <a:lnTo>
                      <a:pt x="122" y="208"/>
                    </a:lnTo>
                    <a:lnTo>
                      <a:pt x="139" y="199"/>
                    </a:lnTo>
                    <a:lnTo>
                      <a:pt x="150" y="188"/>
                    </a:lnTo>
                    <a:lnTo>
                      <a:pt x="155" y="175"/>
                    </a:lnTo>
                    <a:lnTo>
                      <a:pt x="158" y="161"/>
                    </a:lnTo>
                    <a:lnTo>
                      <a:pt x="156" y="149"/>
                    </a:lnTo>
                    <a:lnTo>
                      <a:pt x="155" y="135"/>
                    </a:lnTo>
                    <a:lnTo>
                      <a:pt x="153" y="123"/>
                    </a:lnTo>
                    <a:lnTo>
                      <a:pt x="155" y="113"/>
                    </a:lnTo>
                    <a:lnTo>
                      <a:pt x="156" y="106"/>
                    </a:lnTo>
                    <a:lnTo>
                      <a:pt x="158" y="98"/>
                    </a:lnTo>
                    <a:lnTo>
                      <a:pt x="156" y="86"/>
                    </a:lnTo>
                    <a:lnTo>
                      <a:pt x="152" y="68"/>
                    </a:lnTo>
                    <a:lnTo>
                      <a:pt x="150" y="59"/>
                    </a:lnTo>
                    <a:lnTo>
                      <a:pt x="147" y="51"/>
                    </a:lnTo>
                    <a:lnTo>
                      <a:pt x="146" y="45"/>
                    </a:lnTo>
                    <a:lnTo>
                      <a:pt x="150" y="42"/>
                    </a:lnTo>
                    <a:lnTo>
                      <a:pt x="155" y="41"/>
                    </a:lnTo>
                    <a:lnTo>
                      <a:pt x="159" y="39"/>
                    </a:lnTo>
                    <a:lnTo>
                      <a:pt x="166" y="38"/>
                    </a:lnTo>
                    <a:lnTo>
                      <a:pt x="172" y="38"/>
                    </a:lnTo>
                    <a:lnTo>
                      <a:pt x="176" y="39"/>
                    </a:lnTo>
                    <a:lnTo>
                      <a:pt x="186" y="39"/>
                    </a:lnTo>
                    <a:lnTo>
                      <a:pt x="200" y="41"/>
                    </a:lnTo>
                    <a:lnTo>
                      <a:pt x="211" y="44"/>
                    </a:lnTo>
                    <a:lnTo>
                      <a:pt x="224" y="45"/>
                    </a:lnTo>
                    <a:lnTo>
                      <a:pt x="229" y="45"/>
                    </a:lnTo>
                    <a:lnTo>
                      <a:pt x="234" y="45"/>
                    </a:lnTo>
                    <a:lnTo>
                      <a:pt x="237" y="45"/>
                    </a:lnTo>
                    <a:lnTo>
                      <a:pt x="238" y="44"/>
                    </a:lnTo>
                    <a:lnTo>
                      <a:pt x="240" y="42"/>
                    </a:lnTo>
                    <a:lnTo>
                      <a:pt x="243" y="39"/>
                    </a:lnTo>
                    <a:lnTo>
                      <a:pt x="246" y="34"/>
                    </a:lnTo>
                    <a:lnTo>
                      <a:pt x="249" y="31"/>
                    </a:lnTo>
                    <a:lnTo>
                      <a:pt x="251" y="28"/>
                    </a:lnTo>
                    <a:lnTo>
                      <a:pt x="252" y="27"/>
                    </a:lnTo>
                    <a:lnTo>
                      <a:pt x="252" y="24"/>
                    </a:lnTo>
                    <a:lnTo>
                      <a:pt x="252" y="22"/>
                    </a:lnTo>
                    <a:lnTo>
                      <a:pt x="251" y="21"/>
                    </a:lnTo>
                    <a:lnTo>
                      <a:pt x="251" y="19"/>
                    </a:lnTo>
                    <a:lnTo>
                      <a:pt x="251" y="16"/>
                    </a:lnTo>
                    <a:lnTo>
                      <a:pt x="251" y="13"/>
                    </a:lnTo>
                    <a:lnTo>
                      <a:pt x="254" y="11"/>
                    </a:lnTo>
                    <a:lnTo>
                      <a:pt x="257" y="10"/>
                    </a:lnTo>
                    <a:lnTo>
                      <a:pt x="260" y="10"/>
                    </a:lnTo>
                    <a:lnTo>
                      <a:pt x="263" y="8"/>
                    </a:lnTo>
                    <a:lnTo>
                      <a:pt x="265" y="8"/>
                    </a:lnTo>
                    <a:lnTo>
                      <a:pt x="266" y="8"/>
                    </a:lnTo>
                    <a:lnTo>
                      <a:pt x="269" y="11"/>
                    </a:lnTo>
                    <a:lnTo>
                      <a:pt x="277" y="14"/>
                    </a:lnTo>
                    <a:lnTo>
                      <a:pt x="293" y="14"/>
                    </a:lnTo>
                    <a:lnTo>
                      <a:pt x="297" y="14"/>
                    </a:lnTo>
                    <a:lnTo>
                      <a:pt x="299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2" y="11"/>
                    </a:lnTo>
                    <a:lnTo>
                      <a:pt x="303" y="10"/>
                    </a:lnTo>
                    <a:lnTo>
                      <a:pt x="308" y="8"/>
                    </a:lnTo>
                    <a:lnTo>
                      <a:pt x="313" y="7"/>
                    </a:lnTo>
                    <a:lnTo>
                      <a:pt x="316" y="7"/>
                    </a:lnTo>
                    <a:lnTo>
                      <a:pt x="319" y="7"/>
                    </a:lnTo>
                    <a:lnTo>
                      <a:pt x="322" y="7"/>
                    </a:lnTo>
                    <a:lnTo>
                      <a:pt x="324" y="7"/>
                    </a:lnTo>
                    <a:lnTo>
                      <a:pt x="325" y="7"/>
                    </a:lnTo>
                    <a:lnTo>
                      <a:pt x="327" y="7"/>
                    </a:lnTo>
                    <a:lnTo>
                      <a:pt x="328" y="5"/>
                    </a:lnTo>
                    <a:lnTo>
                      <a:pt x="331" y="3"/>
                    </a:lnTo>
                    <a:lnTo>
                      <a:pt x="336" y="2"/>
                    </a:lnTo>
                    <a:lnTo>
                      <a:pt x="339" y="2"/>
                    </a:lnTo>
                    <a:lnTo>
                      <a:pt x="342" y="3"/>
                    </a:lnTo>
                    <a:lnTo>
                      <a:pt x="344" y="3"/>
                    </a:lnTo>
                    <a:lnTo>
                      <a:pt x="344" y="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FA957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 140"/>
              <p:cNvSpPr>
                <a:spLocks/>
              </p:cNvSpPr>
              <p:nvPr/>
            </p:nvSpPr>
            <p:spPr bwMode="auto">
              <a:xfrm>
                <a:off x="5562258" y="3714649"/>
                <a:ext cx="764662" cy="910134"/>
              </a:xfrm>
              <a:custGeom>
                <a:avLst/>
                <a:gdLst>
                  <a:gd name="T0" fmla="*/ 132 w 615"/>
                  <a:gd name="T1" fmla="*/ 19 h 732"/>
                  <a:gd name="T2" fmla="*/ 141 w 615"/>
                  <a:gd name="T3" fmla="*/ 30 h 732"/>
                  <a:gd name="T4" fmla="*/ 166 w 615"/>
                  <a:gd name="T5" fmla="*/ 53 h 732"/>
                  <a:gd name="T6" fmla="*/ 203 w 615"/>
                  <a:gd name="T7" fmla="*/ 79 h 732"/>
                  <a:gd name="T8" fmla="*/ 251 w 615"/>
                  <a:gd name="T9" fmla="*/ 85 h 732"/>
                  <a:gd name="T10" fmla="*/ 313 w 615"/>
                  <a:gd name="T11" fmla="*/ 88 h 732"/>
                  <a:gd name="T12" fmla="*/ 373 w 615"/>
                  <a:gd name="T13" fmla="*/ 76 h 732"/>
                  <a:gd name="T14" fmla="*/ 392 w 615"/>
                  <a:gd name="T15" fmla="*/ 65 h 732"/>
                  <a:gd name="T16" fmla="*/ 441 w 615"/>
                  <a:gd name="T17" fmla="*/ 56 h 732"/>
                  <a:gd name="T18" fmla="*/ 483 w 615"/>
                  <a:gd name="T19" fmla="*/ 37 h 732"/>
                  <a:gd name="T20" fmla="*/ 496 w 615"/>
                  <a:gd name="T21" fmla="*/ 31 h 732"/>
                  <a:gd name="T22" fmla="*/ 514 w 615"/>
                  <a:gd name="T23" fmla="*/ 57 h 732"/>
                  <a:gd name="T24" fmla="*/ 540 w 615"/>
                  <a:gd name="T25" fmla="*/ 101 h 732"/>
                  <a:gd name="T26" fmla="*/ 582 w 615"/>
                  <a:gd name="T27" fmla="*/ 118 h 732"/>
                  <a:gd name="T28" fmla="*/ 587 w 615"/>
                  <a:gd name="T29" fmla="*/ 163 h 732"/>
                  <a:gd name="T30" fmla="*/ 604 w 615"/>
                  <a:gd name="T31" fmla="*/ 208 h 732"/>
                  <a:gd name="T32" fmla="*/ 593 w 615"/>
                  <a:gd name="T33" fmla="*/ 232 h 732"/>
                  <a:gd name="T34" fmla="*/ 575 w 615"/>
                  <a:gd name="T35" fmla="*/ 273 h 732"/>
                  <a:gd name="T36" fmla="*/ 513 w 615"/>
                  <a:gd name="T37" fmla="*/ 266 h 732"/>
                  <a:gd name="T38" fmla="*/ 491 w 615"/>
                  <a:gd name="T39" fmla="*/ 324 h 732"/>
                  <a:gd name="T40" fmla="*/ 434 w 615"/>
                  <a:gd name="T41" fmla="*/ 359 h 732"/>
                  <a:gd name="T42" fmla="*/ 392 w 615"/>
                  <a:gd name="T43" fmla="*/ 435 h 732"/>
                  <a:gd name="T44" fmla="*/ 384 w 615"/>
                  <a:gd name="T45" fmla="*/ 451 h 732"/>
                  <a:gd name="T46" fmla="*/ 376 w 615"/>
                  <a:gd name="T47" fmla="*/ 458 h 732"/>
                  <a:gd name="T48" fmla="*/ 349 w 615"/>
                  <a:gd name="T49" fmla="*/ 474 h 732"/>
                  <a:gd name="T50" fmla="*/ 372 w 615"/>
                  <a:gd name="T51" fmla="*/ 526 h 732"/>
                  <a:gd name="T52" fmla="*/ 392 w 615"/>
                  <a:gd name="T53" fmla="*/ 574 h 732"/>
                  <a:gd name="T54" fmla="*/ 349 w 615"/>
                  <a:gd name="T55" fmla="*/ 608 h 732"/>
                  <a:gd name="T56" fmla="*/ 344 w 615"/>
                  <a:gd name="T57" fmla="*/ 596 h 732"/>
                  <a:gd name="T58" fmla="*/ 345 w 615"/>
                  <a:gd name="T59" fmla="*/ 638 h 732"/>
                  <a:gd name="T60" fmla="*/ 342 w 615"/>
                  <a:gd name="T61" fmla="*/ 677 h 732"/>
                  <a:gd name="T62" fmla="*/ 318 w 615"/>
                  <a:gd name="T63" fmla="*/ 678 h 732"/>
                  <a:gd name="T64" fmla="*/ 305 w 615"/>
                  <a:gd name="T65" fmla="*/ 694 h 732"/>
                  <a:gd name="T66" fmla="*/ 287 w 615"/>
                  <a:gd name="T67" fmla="*/ 706 h 732"/>
                  <a:gd name="T68" fmla="*/ 262 w 615"/>
                  <a:gd name="T69" fmla="*/ 708 h 732"/>
                  <a:gd name="T70" fmla="*/ 248 w 615"/>
                  <a:gd name="T71" fmla="*/ 703 h 732"/>
                  <a:gd name="T72" fmla="*/ 243 w 615"/>
                  <a:gd name="T73" fmla="*/ 700 h 732"/>
                  <a:gd name="T74" fmla="*/ 171 w 615"/>
                  <a:gd name="T75" fmla="*/ 694 h 732"/>
                  <a:gd name="T76" fmla="*/ 140 w 615"/>
                  <a:gd name="T77" fmla="*/ 686 h 732"/>
                  <a:gd name="T78" fmla="*/ 127 w 615"/>
                  <a:gd name="T79" fmla="*/ 683 h 732"/>
                  <a:gd name="T80" fmla="*/ 126 w 615"/>
                  <a:gd name="T81" fmla="*/ 717 h 732"/>
                  <a:gd name="T82" fmla="*/ 121 w 615"/>
                  <a:gd name="T83" fmla="*/ 732 h 732"/>
                  <a:gd name="T84" fmla="*/ 104 w 615"/>
                  <a:gd name="T85" fmla="*/ 721 h 732"/>
                  <a:gd name="T86" fmla="*/ 96 w 615"/>
                  <a:gd name="T87" fmla="*/ 712 h 732"/>
                  <a:gd name="T88" fmla="*/ 42 w 615"/>
                  <a:gd name="T89" fmla="*/ 677 h 732"/>
                  <a:gd name="T90" fmla="*/ 90 w 615"/>
                  <a:gd name="T91" fmla="*/ 604 h 732"/>
                  <a:gd name="T92" fmla="*/ 104 w 615"/>
                  <a:gd name="T93" fmla="*/ 598 h 732"/>
                  <a:gd name="T94" fmla="*/ 98 w 615"/>
                  <a:gd name="T95" fmla="*/ 543 h 732"/>
                  <a:gd name="T96" fmla="*/ 82 w 615"/>
                  <a:gd name="T97" fmla="*/ 495 h 732"/>
                  <a:gd name="T98" fmla="*/ 82 w 615"/>
                  <a:gd name="T99" fmla="*/ 396 h 732"/>
                  <a:gd name="T100" fmla="*/ 56 w 615"/>
                  <a:gd name="T101" fmla="*/ 348 h 732"/>
                  <a:gd name="T102" fmla="*/ 25 w 615"/>
                  <a:gd name="T103" fmla="*/ 300 h 732"/>
                  <a:gd name="T104" fmla="*/ 2 w 615"/>
                  <a:gd name="T105" fmla="*/ 276 h 732"/>
                  <a:gd name="T106" fmla="*/ 5 w 615"/>
                  <a:gd name="T107" fmla="*/ 270 h 732"/>
                  <a:gd name="T108" fmla="*/ 11 w 615"/>
                  <a:gd name="T109" fmla="*/ 262 h 732"/>
                  <a:gd name="T110" fmla="*/ 51 w 615"/>
                  <a:gd name="T111" fmla="*/ 251 h 732"/>
                  <a:gd name="T112" fmla="*/ 81 w 615"/>
                  <a:gd name="T113" fmla="*/ 242 h 732"/>
                  <a:gd name="T114" fmla="*/ 109 w 615"/>
                  <a:gd name="T115" fmla="*/ 192 h 732"/>
                  <a:gd name="T116" fmla="*/ 132 w 615"/>
                  <a:gd name="T117" fmla="*/ 157 h 732"/>
                  <a:gd name="T118" fmla="*/ 130 w 615"/>
                  <a:gd name="T119" fmla="*/ 135 h 732"/>
                  <a:gd name="T120" fmla="*/ 119 w 615"/>
                  <a:gd name="T121" fmla="*/ 87 h 732"/>
                  <a:gd name="T122" fmla="*/ 107 w 615"/>
                  <a:gd name="T123" fmla="*/ 4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5" h="732">
                    <a:moveTo>
                      <a:pt x="110" y="0"/>
                    </a:moveTo>
                    <a:lnTo>
                      <a:pt x="113" y="5"/>
                    </a:lnTo>
                    <a:lnTo>
                      <a:pt x="118" y="8"/>
                    </a:lnTo>
                    <a:lnTo>
                      <a:pt x="123" y="11"/>
                    </a:lnTo>
                    <a:lnTo>
                      <a:pt x="127" y="16"/>
                    </a:lnTo>
                    <a:lnTo>
                      <a:pt x="132" y="19"/>
                    </a:lnTo>
                    <a:lnTo>
                      <a:pt x="135" y="20"/>
                    </a:lnTo>
                    <a:lnTo>
                      <a:pt x="136" y="22"/>
                    </a:lnTo>
                    <a:lnTo>
                      <a:pt x="138" y="23"/>
                    </a:lnTo>
                    <a:lnTo>
                      <a:pt x="140" y="25"/>
                    </a:lnTo>
                    <a:lnTo>
                      <a:pt x="140" y="27"/>
                    </a:lnTo>
                    <a:lnTo>
                      <a:pt x="141" y="30"/>
                    </a:lnTo>
                    <a:lnTo>
                      <a:pt x="143" y="31"/>
                    </a:lnTo>
                    <a:lnTo>
                      <a:pt x="146" y="34"/>
                    </a:lnTo>
                    <a:lnTo>
                      <a:pt x="150" y="37"/>
                    </a:lnTo>
                    <a:lnTo>
                      <a:pt x="155" y="42"/>
                    </a:lnTo>
                    <a:lnTo>
                      <a:pt x="160" y="47"/>
                    </a:lnTo>
                    <a:lnTo>
                      <a:pt x="166" y="53"/>
                    </a:lnTo>
                    <a:lnTo>
                      <a:pt x="172" y="61"/>
                    </a:lnTo>
                    <a:lnTo>
                      <a:pt x="175" y="64"/>
                    </a:lnTo>
                    <a:lnTo>
                      <a:pt x="178" y="65"/>
                    </a:lnTo>
                    <a:lnTo>
                      <a:pt x="183" y="68"/>
                    </a:lnTo>
                    <a:lnTo>
                      <a:pt x="192" y="73"/>
                    </a:lnTo>
                    <a:lnTo>
                      <a:pt x="203" y="79"/>
                    </a:lnTo>
                    <a:lnTo>
                      <a:pt x="211" y="81"/>
                    </a:lnTo>
                    <a:lnTo>
                      <a:pt x="215" y="81"/>
                    </a:lnTo>
                    <a:lnTo>
                      <a:pt x="218" y="81"/>
                    </a:lnTo>
                    <a:lnTo>
                      <a:pt x="226" y="81"/>
                    </a:lnTo>
                    <a:lnTo>
                      <a:pt x="239" y="82"/>
                    </a:lnTo>
                    <a:lnTo>
                      <a:pt x="251" y="85"/>
                    </a:lnTo>
                    <a:lnTo>
                      <a:pt x="262" y="88"/>
                    </a:lnTo>
                    <a:lnTo>
                      <a:pt x="270" y="90"/>
                    </a:lnTo>
                    <a:lnTo>
                      <a:pt x="277" y="92"/>
                    </a:lnTo>
                    <a:lnTo>
                      <a:pt x="285" y="92"/>
                    </a:lnTo>
                    <a:lnTo>
                      <a:pt x="297" y="92"/>
                    </a:lnTo>
                    <a:lnTo>
                      <a:pt x="313" y="88"/>
                    </a:lnTo>
                    <a:lnTo>
                      <a:pt x="325" y="85"/>
                    </a:lnTo>
                    <a:lnTo>
                      <a:pt x="339" y="81"/>
                    </a:lnTo>
                    <a:lnTo>
                      <a:pt x="350" y="79"/>
                    </a:lnTo>
                    <a:lnTo>
                      <a:pt x="361" y="78"/>
                    </a:lnTo>
                    <a:lnTo>
                      <a:pt x="369" y="76"/>
                    </a:lnTo>
                    <a:lnTo>
                      <a:pt x="373" y="76"/>
                    </a:lnTo>
                    <a:lnTo>
                      <a:pt x="373" y="76"/>
                    </a:lnTo>
                    <a:lnTo>
                      <a:pt x="375" y="74"/>
                    </a:lnTo>
                    <a:lnTo>
                      <a:pt x="378" y="73"/>
                    </a:lnTo>
                    <a:lnTo>
                      <a:pt x="383" y="70"/>
                    </a:lnTo>
                    <a:lnTo>
                      <a:pt x="387" y="67"/>
                    </a:lnTo>
                    <a:lnTo>
                      <a:pt x="392" y="65"/>
                    </a:lnTo>
                    <a:lnTo>
                      <a:pt x="398" y="64"/>
                    </a:lnTo>
                    <a:lnTo>
                      <a:pt x="407" y="61"/>
                    </a:lnTo>
                    <a:lnTo>
                      <a:pt x="418" y="59"/>
                    </a:lnTo>
                    <a:lnTo>
                      <a:pt x="429" y="57"/>
                    </a:lnTo>
                    <a:lnTo>
                      <a:pt x="438" y="56"/>
                    </a:lnTo>
                    <a:lnTo>
                      <a:pt x="441" y="56"/>
                    </a:lnTo>
                    <a:lnTo>
                      <a:pt x="444" y="54"/>
                    </a:lnTo>
                    <a:lnTo>
                      <a:pt x="452" y="51"/>
                    </a:lnTo>
                    <a:lnTo>
                      <a:pt x="462" y="47"/>
                    </a:lnTo>
                    <a:lnTo>
                      <a:pt x="474" y="42"/>
                    </a:lnTo>
                    <a:lnTo>
                      <a:pt x="479" y="39"/>
                    </a:lnTo>
                    <a:lnTo>
                      <a:pt x="483" y="37"/>
                    </a:lnTo>
                    <a:lnTo>
                      <a:pt x="486" y="36"/>
                    </a:lnTo>
                    <a:lnTo>
                      <a:pt x="488" y="36"/>
                    </a:lnTo>
                    <a:lnTo>
                      <a:pt x="491" y="34"/>
                    </a:lnTo>
                    <a:lnTo>
                      <a:pt x="492" y="34"/>
                    </a:lnTo>
                    <a:lnTo>
                      <a:pt x="494" y="33"/>
                    </a:lnTo>
                    <a:lnTo>
                      <a:pt x="496" y="31"/>
                    </a:lnTo>
                    <a:lnTo>
                      <a:pt x="499" y="31"/>
                    </a:lnTo>
                    <a:lnTo>
                      <a:pt x="499" y="34"/>
                    </a:lnTo>
                    <a:lnTo>
                      <a:pt x="500" y="39"/>
                    </a:lnTo>
                    <a:lnTo>
                      <a:pt x="503" y="42"/>
                    </a:lnTo>
                    <a:lnTo>
                      <a:pt x="505" y="48"/>
                    </a:lnTo>
                    <a:lnTo>
                      <a:pt x="514" y="57"/>
                    </a:lnTo>
                    <a:lnTo>
                      <a:pt x="522" y="61"/>
                    </a:lnTo>
                    <a:lnTo>
                      <a:pt x="530" y="64"/>
                    </a:lnTo>
                    <a:lnTo>
                      <a:pt x="536" y="68"/>
                    </a:lnTo>
                    <a:lnTo>
                      <a:pt x="540" y="79"/>
                    </a:lnTo>
                    <a:lnTo>
                      <a:pt x="542" y="90"/>
                    </a:lnTo>
                    <a:lnTo>
                      <a:pt x="540" y="101"/>
                    </a:lnTo>
                    <a:lnTo>
                      <a:pt x="544" y="105"/>
                    </a:lnTo>
                    <a:lnTo>
                      <a:pt x="550" y="109"/>
                    </a:lnTo>
                    <a:lnTo>
                      <a:pt x="559" y="110"/>
                    </a:lnTo>
                    <a:lnTo>
                      <a:pt x="568" y="113"/>
                    </a:lnTo>
                    <a:lnTo>
                      <a:pt x="576" y="116"/>
                    </a:lnTo>
                    <a:lnTo>
                      <a:pt x="582" y="118"/>
                    </a:lnTo>
                    <a:lnTo>
                      <a:pt x="588" y="119"/>
                    </a:lnTo>
                    <a:lnTo>
                      <a:pt x="592" y="124"/>
                    </a:lnTo>
                    <a:lnTo>
                      <a:pt x="595" y="133"/>
                    </a:lnTo>
                    <a:lnTo>
                      <a:pt x="593" y="146"/>
                    </a:lnTo>
                    <a:lnTo>
                      <a:pt x="590" y="155"/>
                    </a:lnTo>
                    <a:lnTo>
                      <a:pt x="587" y="163"/>
                    </a:lnTo>
                    <a:lnTo>
                      <a:pt x="584" y="170"/>
                    </a:lnTo>
                    <a:lnTo>
                      <a:pt x="584" y="180"/>
                    </a:lnTo>
                    <a:lnTo>
                      <a:pt x="587" y="191"/>
                    </a:lnTo>
                    <a:lnTo>
                      <a:pt x="590" y="198"/>
                    </a:lnTo>
                    <a:lnTo>
                      <a:pt x="595" y="205"/>
                    </a:lnTo>
                    <a:lnTo>
                      <a:pt x="604" y="208"/>
                    </a:lnTo>
                    <a:lnTo>
                      <a:pt x="610" y="209"/>
                    </a:lnTo>
                    <a:lnTo>
                      <a:pt x="615" y="211"/>
                    </a:lnTo>
                    <a:lnTo>
                      <a:pt x="610" y="215"/>
                    </a:lnTo>
                    <a:lnTo>
                      <a:pt x="604" y="223"/>
                    </a:lnTo>
                    <a:lnTo>
                      <a:pt x="599" y="228"/>
                    </a:lnTo>
                    <a:lnTo>
                      <a:pt x="593" y="232"/>
                    </a:lnTo>
                    <a:lnTo>
                      <a:pt x="590" y="237"/>
                    </a:lnTo>
                    <a:lnTo>
                      <a:pt x="588" y="248"/>
                    </a:lnTo>
                    <a:lnTo>
                      <a:pt x="588" y="259"/>
                    </a:lnTo>
                    <a:lnTo>
                      <a:pt x="584" y="266"/>
                    </a:lnTo>
                    <a:lnTo>
                      <a:pt x="579" y="271"/>
                    </a:lnTo>
                    <a:lnTo>
                      <a:pt x="575" y="273"/>
                    </a:lnTo>
                    <a:lnTo>
                      <a:pt x="567" y="274"/>
                    </a:lnTo>
                    <a:lnTo>
                      <a:pt x="559" y="276"/>
                    </a:lnTo>
                    <a:lnTo>
                      <a:pt x="551" y="276"/>
                    </a:lnTo>
                    <a:lnTo>
                      <a:pt x="523" y="276"/>
                    </a:lnTo>
                    <a:lnTo>
                      <a:pt x="516" y="265"/>
                    </a:lnTo>
                    <a:lnTo>
                      <a:pt x="513" y="266"/>
                    </a:lnTo>
                    <a:lnTo>
                      <a:pt x="503" y="268"/>
                    </a:lnTo>
                    <a:lnTo>
                      <a:pt x="494" y="273"/>
                    </a:lnTo>
                    <a:lnTo>
                      <a:pt x="488" y="280"/>
                    </a:lnTo>
                    <a:lnTo>
                      <a:pt x="486" y="296"/>
                    </a:lnTo>
                    <a:lnTo>
                      <a:pt x="489" y="311"/>
                    </a:lnTo>
                    <a:lnTo>
                      <a:pt x="491" y="324"/>
                    </a:lnTo>
                    <a:lnTo>
                      <a:pt x="486" y="331"/>
                    </a:lnTo>
                    <a:lnTo>
                      <a:pt x="475" y="338"/>
                    </a:lnTo>
                    <a:lnTo>
                      <a:pt x="463" y="344"/>
                    </a:lnTo>
                    <a:lnTo>
                      <a:pt x="455" y="348"/>
                    </a:lnTo>
                    <a:lnTo>
                      <a:pt x="446" y="353"/>
                    </a:lnTo>
                    <a:lnTo>
                      <a:pt x="434" y="359"/>
                    </a:lnTo>
                    <a:lnTo>
                      <a:pt x="423" y="367"/>
                    </a:lnTo>
                    <a:lnTo>
                      <a:pt x="417" y="375"/>
                    </a:lnTo>
                    <a:lnTo>
                      <a:pt x="414" y="386"/>
                    </a:lnTo>
                    <a:lnTo>
                      <a:pt x="409" y="400"/>
                    </a:lnTo>
                    <a:lnTo>
                      <a:pt x="401" y="418"/>
                    </a:lnTo>
                    <a:lnTo>
                      <a:pt x="392" y="435"/>
                    </a:lnTo>
                    <a:lnTo>
                      <a:pt x="389" y="440"/>
                    </a:lnTo>
                    <a:lnTo>
                      <a:pt x="386" y="444"/>
                    </a:lnTo>
                    <a:lnTo>
                      <a:pt x="386" y="448"/>
                    </a:lnTo>
                    <a:lnTo>
                      <a:pt x="384" y="449"/>
                    </a:lnTo>
                    <a:lnTo>
                      <a:pt x="384" y="451"/>
                    </a:lnTo>
                    <a:lnTo>
                      <a:pt x="384" y="451"/>
                    </a:lnTo>
                    <a:lnTo>
                      <a:pt x="384" y="452"/>
                    </a:lnTo>
                    <a:lnTo>
                      <a:pt x="384" y="452"/>
                    </a:lnTo>
                    <a:lnTo>
                      <a:pt x="383" y="454"/>
                    </a:lnTo>
                    <a:lnTo>
                      <a:pt x="383" y="454"/>
                    </a:lnTo>
                    <a:lnTo>
                      <a:pt x="379" y="455"/>
                    </a:lnTo>
                    <a:lnTo>
                      <a:pt x="376" y="458"/>
                    </a:lnTo>
                    <a:lnTo>
                      <a:pt x="370" y="460"/>
                    </a:lnTo>
                    <a:lnTo>
                      <a:pt x="364" y="460"/>
                    </a:lnTo>
                    <a:lnTo>
                      <a:pt x="359" y="458"/>
                    </a:lnTo>
                    <a:lnTo>
                      <a:pt x="355" y="458"/>
                    </a:lnTo>
                    <a:lnTo>
                      <a:pt x="352" y="461"/>
                    </a:lnTo>
                    <a:lnTo>
                      <a:pt x="349" y="474"/>
                    </a:lnTo>
                    <a:lnTo>
                      <a:pt x="347" y="488"/>
                    </a:lnTo>
                    <a:lnTo>
                      <a:pt x="349" y="499"/>
                    </a:lnTo>
                    <a:lnTo>
                      <a:pt x="353" y="506"/>
                    </a:lnTo>
                    <a:lnTo>
                      <a:pt x="358" y="513"/>
                    </a:lnTo>
                    <a:lnTo>
                      <a:pt x="364" y="519"/>
                    </a:lnTo>
                    <a:lnTo>
                      <a:pt x="372" y="526"/>
                    </a:lnTo>
                    <a:lnTo>
                      <a:pt x="381" y="534"/>
                    </a:lnTo>
                    <a:lnTo>
                      <a:pt x="387" y="542"/>
                    </a:lnTo>
                    <a:lnTo>
                      <a:pt x="389" y="551"/>
                    </a:lnTo>
                    <a:lnTo>
                      <a:pt x="390" y="561"/>
                    </a:lnTo>
                    <a:lnTo>
                      <a:pt x="392" y="568"/>
                    </a:lnTo>
                    <a:lnTo>
                      <a:pt x="392" y="574"/>
                    </a:lnTo>
                    <a:lnTo>
                      <a:pt x="387" y="584"/>
                    </a:lnTo>
                    <a:lnTo>
                      <a:pt x="375" y="598"/>
                    </a:lnTo>
                    <a:lnTo>
                      <a:pt x="361" y="605"/>
                    </a:lnTo>
                    <a:lnTo>
                      <a:pt x="352" y="610"/>
                    </a:lnTo>
                    <a:lnTo>
                      <a:pt x="350" y="610"/>
                    </a:lnTo>
                    <a:lnTo>
                      <a:pt x="349" y="608"/>
                    </a:lnTo>
                    <a:lnTo>
                      <a:pt x="347" y="607"/>
                    </a:lnTo>
                    <a:lnTo>
                      <a:pt x="345" y="604"/>
                    </a:lnTo>
                    <a:lnTo>
                      <a:pt x="345" y="601"/>
                    </a:lnTo>
                    <a:lnTo>
                      <a:pt x="345" y="599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9"/>
                    </a:lnTo>
                    <a:lnTo>
                      <a:pt x="344" y="605"/>
                    </a:lnTo>
                    <a:lnTo>
                      <a:pt x="344" y="612"/>
                    </a:lnTo>
                    <a:lnTo>
                      <a:pt x="345" y="638"/>
                    </a:lnTo>
                    <a:lnTo>
                      <a:pt x="350" y="655"/>
                    </a:lnTo>
                    <a:lnTo>
                      <a:pt x="355" y="667"/>
                    </a:lnTo>
                    <a:lnTo>
                      <a:pt x="356" y="670"/>
                    </a:lnTo>
                    <a:lnTo>
                      <a:pt x="352" y="672"/>
                    </a:lnTo>
                    <a:lnTo>
                      <a:pt x="347" y="673"/>
                    </a:lnTo>
                    <a:lnTo>
                      <a:pt x="342" y="677"/>
                    </a:lnTo>
                    <a:lnTo>
                      <a:pt x="339" y="678"/>
                    </a:lnTo>
                    <a:lnTo>
                      <a:pt x="336" y="680"/>
                    </a:lnTo>
                    <a:lnTo>
                      <a:pt x="336" y="681"/>
                    </a:lnTo>
                    <a:lnTo>
                      <a:pt x="321" y="678"/>
                    </a:lnTo>
                    <a:lnTo>
                      <a:pt x="321" y="678"/>
                    </a:lnTo>
                    <a:lnTo>
                      <a:pt x="318" y="678"/>
                    </a:lnTo>
                    <a:lnTo>
                      <a:pt x="314" y="678"/>
                    </a:lnTo>
                    <a:lnTo>
                      <a:pt x="311" y="680"/>
                    </a:lnTo>
                    <a:lnTo>
                      <a:pt x="308" y="683"/>
                    </a:lnTo>
                    <a:lnTo>
                      <a:pt x="307" y="686"/>
                    </a:lnTo>
                    <a:lnTo>
                      <a:pt x="305" y="691"/>
                    </a:lnTo>
                    <a:lnTo>
                      <a:pt x="305" y="694"/>
                    </a:lnTo>
                    <a:lnTo>
                      <a:pt x="304" y="697"/>
                    </a:lnTo>
                    <a:lnTo>
                      <a:pt x="302" y="700"/>
                    </a:lnTo>
                    <a:lnTo>
                      <a:pt x="301" y="701"/>
                    </a:lnTo>
                    <a:lnTo>
                      <a:pt x="296" y="704"/>
                    </a:lnTo>
                    <a:lnTo>
                      <a:pt x="291" y="704"/>
                    </a:lnTo>
                    <a:lnTo>
                      <a:pt x="287" y="706"/>
                    </a:lnTo>
                    <a:lnTo>
                      <a:pt x="283" y="706"/>
                    </a:lnTo>
                    <a:lnTo>
                      <a:pt x="280" y="706"/>
                    </a:lnTo>
                    <a:lnTo>
                      <a:pt x="277" y="706"/>
                    </a:lnTo>
                    <a:lnTo>
                      <a:pt x="271" y="706"/>
                    </a:lnTo>
                    <a:lnTo>
                      <a:pt x="265" y="706"/>
                    </a:lnTo>
                    <a:lnTo>
                      <a:pt x="262" y="708"/>
                    </a:lnTo>
                    <a:lnTo>
                      <a:pt x="259" y="708"/>
                    </a:lnTo>
                    <a:lnTo>
                      <a:pt x="256" y="708"/>
                    </a:lnTo>
                    <a:lnTo>
                      <a:pt x="253" y="706"/>
                    </a:lnTo>
                    <a:lnTo>
                      <a:pt x="249" y="704"/>
                    </a:lnTo>
                    <a:lnTo>
                      <a:pt x="248" y="703"/>
                    </a:lnTo>
                    <a:lnTo>
                      <a:pt x="248" y="703"/>
                    </a:lnTo>
                    <a:lnTo>
                      <a:pt x="248" y="701"/>
                    </a:lnTo>
                    <a:lnTo>
                      <a:pt x="248" y="701"/>
                    </a:lnTo>
                    <a:lnTo>
                      <a:pt x="249" y="701"/>
                    </a:lnTo>
                    <a:lnTo>
                      <a:pt x="248" y="701"/>
                    </a:lnTo>
                    <a:lnTo>
                      <a:pt x="246" y="700"/>
                    </a:lnTo>
                    <a:lnTo>
                      <a:pt x="243" y="700"/>
                    </a:lnTo>
                    <a:lnTo>
                      <a:pt x="228" y="698"/>
                    </a:lnTo>
                    <a:lnTo>
                      <a:pt x="211" y="697"/>
                    </a:lnTo>
                    <a:lnTo>
                      <a:pt x="201" y="695"/>
                    </a:lnTo>
                    <a:lnTo>
                      <a:pt x="192" y="694"/>
                    </a:lnTo>
                    <a:lnTo>
                      <a:pt x="180" y="694"/>
                    </a:lnTo>
                    <a:lnTo>
                      <a:pt x="171" y="694"/>
                    </a:lnTo>
                    <a:lnTo>
                      <a:pt x="163" y="695"/>
                    </a:lnTo>
                    <a:lnTo>
                      <a:pt x="158" y="695"/>
                    </a:lnTo>
                    <a:lnTo>
                      <a:pt x="150" y="692"/>
                    </a:lnTo>
                    <a:lnTo>
                      <a:pt x="146" y="689"/>
                    </a:lnTo>
                    <a:lnTo>
                      <a:pt x="143" y="687"/>
                    </a:lnTo>
                    <a:lnTo>
                      <a:pt x="140" y="686"/>
                    </a:lnTo>
                    <a:lnTo>
                      <a:pt x="138" y="684"/>
                    </a:lnTo>
                    <a:lnTo>
                      <a:pt x="136" y="683"/>
                    </a:lnTo>
                    <a:lnTo>
                      <a:pt x="135" y="683"/>
                    </a:lnTo>
                    <a:lnTo>
                      <a:pt x="132" y="683"/>
                    </a:lnTo>
                    <a:lnTo>
                      <a:pt x="130" y="683"/>
                    </a:lnTo>
                    <a:lnTo>
                      <a:pt x="127" y="683"/>
                    </a:lnTo>
                    <a:lnTo>
                      <a:pt x="126" y="684"/>
                    </a:lnTo>
                    <a:lnTo>
                      <a:pt x="124" y="687"/>
                    </a:lnTo>
                    <a:lnTo>
                      <a:pt x="123" y="691"/>
                    </a:lnTo>
                    <a:lnTo>
                      <a:pt x="123" y="697"/>
                    </a:lnTo>
                    <a:lnTo>
                      <a:pt x="124" y="708"/>
                    </a:lnTo>
                    <a:lnTo>
                      <a:pt x="126" y="717"/>
                    </a:lnTo>
                    <a:lnTo>
                      <a:pt x="126" y="723"/>
                    </a:lnTo>
                    <a:lnTo>
                      <a:pt x="124" y="725"/>
                    </a:lnTo>
                    <a:lnTo>
                      <a:pt x="124" y="728"/>
                    </a:lnTo>
                    <a:lnTo>
                      <a:pt x="123" y="729"/>
                    </a:lnTo>
                    <a:lnTo>
                      <a:pt x="123" y="731"/>
                    </a:lnTo>
                    <a:lnTo>
                      <a:pt x="121" y="732"/>
                    </a:lnTo>
                    <a:lnTo>
                      <a:pt x="119" y="732"/>
                    </a:lnTo>
                    <a:lnTo>
                      <a:pt x="116" y="732"/>
                    </a:lnTo>
                    <a:lnTo>
                      <a:pt x="113" y="731"/>
                    </a:lnTo>
                    <a:lnTo>
                      <a:pt x="110" y="728"/>
                    </a:lnTo>
                    <a:lnTo>
                      <a:pt x="105" y="725"/>
                    </a:lnTo>
                    <a:lnTo>
                      <a:pt x="104" y="721"/>
                    </a:lnTo>
                    <a:lnTo>
                      <a:pt x="102" y="720"/>
                    </a:lnTo>
                    <a:lnTo>
                      <a:pt x="101" y="718"/>
                    </a:lnTo>
                    <a:lnTo>
                      <a:pt x="101" y="717"/>
                    </a:lnTo>
                    <a:lnTo>
                      <a:pt x="99" y="715"/>
                    </a:lnTo>
                    <a:lnTo>
                      <a:pt x="98" y="714"/>
                    </a:lnTo>
                    <a:lnTo>
                      <a:pt x="96" y="712"/>
                    </a:lnTo>
                    <a:lnTo>
                      <a:pt x="92" y="709"/>
                    </a:lnTo>
                    <a:lnTo>
                      <a:pt x="85" y="708"/>
                    </a:lnTo>
                    <a:lnTo>
                      <a:pt x="67" y="701"/>
                    </a:lnTo>
                    <a:lnTo>
                      <a:pt x="51" y="697"/>
                    </a:lnTo>
                    <a:lnTo>
                      <a:pt x="36" y="697"/>
                    </a:lnTo>
                    <a:lnTo>
                      <a:pt x="42" y="677"/>
                    </a:lnTo>
                    <a:lnTo>
                      <a:pt x="48" y="658"/>
                    </a:lnTo>
                    <a:lnTo>
                      <a:pt x="61" y="638"/>
                    </a:lnTo>
                    <a:lnTo>
                      <a:pt x="71" y="626"/>
                    </a:lnTo>
                    <a:lnTo>
                      <a:pt x="78" y="616"/>
                    </a:lnTo>
                    <a:lnTo>
                      <a:pt x="82" y="610"/>
                    </a:lnTo>
                    <a:lnTo>
                      <a:pt x="90" y="604"/>
                    </a:lnTo>
                    <a:lnTo>
                      <a:pt x="93" y="602"/>
                    </a:lnTo>
                    <a:lnTo>
                      <a:pt x="98" y="601"/>
                    </a:lnTo>
                    <a:lnTo>
                      <a:pt x="99" y="601"/>
                    </a:lnTo>
                    <a:lnTo>
                      <a:pt x="101" y="599"/>
                    </a:lnTo>
                    <a:lnTo>
                      <a:pt x="102" y="599"/>
                    </a:lnTo>
                    <a:lnTo>
                      <a:pt x="104" y="598"/>
                    </a:lnTo>
                    <a:lnTo>
                      <a:pt x="104" y="595"/>
                    </a:lnTo>
                    <a:lnTo>
                      <a:pt x="104" y="591"/>
                    </a:lnTo>
                    <a:lnTo>
                      <a:pt x="102" y="585"/>
                    </a:lnTo>
                    <a:lnTo>
                      <a:pt x="102" y="570"/>
                    </a:lnTo>
                    <a:lnTo>
                      <a:pt x="101" y="557"/>
                    </a:lnTo>
                    <a:lnTo>
                      <a:pt x="98" y="543"/>
                    </a:lnTo>
                    <a:lnTo>
                      <a:pt x="93" y="526"/>
                    </a:lnTo>
                    <a:lnTo>
                      <a:pt x="90" y="517"/>
                    </a:lnTo>
                    <a:lnTo>
                      <a:pt x="87" y="511"/>
                    </a:lnTo>
                    <a:lnTo>
                      <a:pt x="84" y="508"/>
                    </a:lnTo>
                    <a:lnTo>
                      <a:pt x="84" y="503"/>
                    </a:lnTo>
                    <a:lnTo>
                      <a:pt x="82" y="495"/>
                    </a:lnTo>
                    <a:lnTo>
                      <a:pt x="84" y="480"/>
                    </a:lnTo>
                    <a:lnTo>
                      <a:pt x="87" y="457"/>
                    </a:lnTo>
                    <a:lnTo>
                      <a:pt x="88" y="438"/>
                    </a:lnTo>
                    <a:lnTo>
                      <a:pt x="90" y="423"/>
                    </a:lnTo>
                    <a:lnTo>
                      <a:pt x="88" y="409"/>
                    </a:lnTo>
                    <a:lnTo>
                      <a:pt x="82" y="396"/>
                    </a:lnTo>
                    <a:lnTo>
                      <a:pt x="73" y="386"/>
                    </a:lnTo>
                    <a:lnTo>
                      <a:pt x="64" y="376"/>
                    </a:lnTo>
                    <a:lnTo>
                      <a:pt x="59" y="367"/>
                    </a:lnTo>
                    <a:lnTo>
                      <a:pt x="59" y="359"/>
                    </a:lnTo>
                    <a:lnTo>
                      <a:pt x="58" y="353"/>
                    </a:lnTo>
                    <a:lnTo>
                      <a:pt x="56" y="348"/>
                    </a:lnTo>
                    <a:lnTo>
                      <a:pt x="53" y="341"/>
                    </a:lnTo>
                    <a:lnTo>
                      <a:pt x="44" y="331"/>
                    </a:lnTo>
                    <a:lnTo>
                      <a:pt x="36" y="321"/>
                    </a:lnTo>
                    <a:lnTo>
                      <a:pt x="31" y="313"/>
                    </a:lnTo>
                    <a:lnTo>
                      <a:pt x="28" y="307"/>
                    </a:lnTo>
                    <a:lnTo>
                      <a:pt x="25" y="300"/>
                    </a:lnTo>
                    <a:lnTo>
                      <a:pt x="19" y="294"/>
                    </a:lnTo>
                    <a:lnTo>
                      <a:pt x="14" y="290"/>
                    </a:lnTo>
                    <a:lnTo>
                      <a:pt x="10" y="285"/>
                    </a:lnTo>
                    <a:lnTo>
                      <a:pt x="6" y="280"/>
                    </a:lnTo>
                    <a:lnTo>
                      <a:pt x="3" y="277"/>
                    </a:lnTo>
                    <a:lnTo>
                      <a:pt x="2" y="276"/>
                    </a:lnTo>
                    <a:lnTo>
                      <a:pt x="0" y="276"/>
                    </a:lnTo>
                    <a:lnTo>
                      <a:pt x="2" y="276"/>
                    </a:lnTo>
                    <a:lnTo>
                      <a:pt x="2" y="274"/>
                    </a:lnTo>
                    <a:lnTo>
                      <a:pt x="3" y="273"/>
                    </a:lnTo>
                    <a:lnTo>
                      <a:pt x="5" y="271"/>
                    </a:lnTo>
                    <a:lnTo>
                      <a:pt x="5" y="270"/>
                    </a:lnTo>
                    <a:lnTo>
                      <a:pt x="2" y="268"/>
                    </a:lnTo>
                    <a:lnTo>
                      <a:pt x="5" y="266"/>
                    </a:lnTo>
                    <a:lnTo>
                      <a:pt x="6" y="263"/>
                    </a:lnTo>
                    <a:lnTo>
                      <a:pt x="8" y="263"/>
                    </a:lnTo>
                    <a:lnTo>
                      <a:pt x="8" y="262"/>
                    </a:lnTo>
                    <a:lnTo>
                      <a:pt x="11" y="262"/>
                    </a:lnTo>
                    <a:lnTo>
                      <a:pt x="19" y="259"/>
                    </a:lnTo>
                    <a:lnTo>
                      <a:pt x="28" y="256"/>
                    </a:lnTo>
                    <a:lnTo>
                      <a:pt x="37" y="252"/>
                    </a:lnTo>
                    <a:lnTo>
                      <a:pt x="42" y="252"/>
                    </a:lnTo>
                    <a:lnTo>
                      <a:pt x="47" y="251"/>
                    </a:lnTo>
                    <a:lnTo>
                      <a:pt x="51" y="251"/>
                    </a:lnTo>
                    <a:lnTo>
                      <a:pt x="56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64" y="249"/>
                    </a:lnTo>
                    <a:lnTo>
                      <a:pt x="71" y="246"/>
                    </a:lnTo>
                    <a:lnTo>
                      <a:pt x="81" y="242"/>
                    </a:lnTo>
                    <a:lnTo>
                      <a:pt x="85" y="235"/>
                    </a:lnTo>
                    <a:lnTo>
                      <a:pt x="92" y="228"/>
                    </a:lnTo>
                    <a:lnTo>
                      <a:pt x="98" y="218"/>
                    </a:lnTo>
                    <a:lnTo>
                      <a:pt x="105" y="201"/>
                    </a:lnTo>
                    <a:lnTo>
                      <a:pt x="107" y="195"/>
                    </a:lnTo>
                    <a:lnTo>
                      <a:pt x="109" y="192"/>
                    </a:lnTo>
                    <a:lnTo>
                      <a:pt x="110" y="191"/>
                    </a:lnTo>
                    <a:lnTo>
                      <a:pt x="112" y="189"/>
                    </a:lnTo>
                    <a:lnTo>
                      <a:pt x="113" y="186"/>
                    </a:lnTo>
                    <a:lnTo>
                      <a:pt x="118" y="180"/>
                    </a:lnTo>
                    <a:lnTo>
                      <a:pt x="126" y="167"/>
                    </a:lnTo>
                    <a:lnTo>
                      <a:pt x="132" y="157"/>
                    </a:lnTo>
                    <a:lnTo>
                      <a:pt x="135" y="149"/>
                    </a:lnTo>
                    <a:lnTo>
                      <a:pt x="135" y="146"/>
                    </a:lnTo>
                    <a:lnTo>
                      <a:pt x="133" y="146"/>
                    </a:lnTo>
                    <a:lnTo>
                      <a:pt x="132" y="144"/>
                    </a:lnTo>
                    <a:lnTo>
                      <a:pt x="130" y="141"/>
                    </a:lnTo>
                    <a:lnTo>
                      <a:pt x="130" y="135"/>
                    </a:lnTo>
                    <a:lnTo>
                      <a:pt x="130" y="124"/>
                    </a:lnTo>
                    <a:lnTo>
                      <a:pt x="129" y="116"/>
                    </a:lnTo>
                    <a:lnTo>
                      <a:pt x="127" y="110"/>
                    </a:lnTo>
                    <a:lnTo>
                      <a:pt x="124" y="101"/>
                    </a:lnTo>
                    <a:lnTo>
                      <a:pt x="121" y="93"/>
                    </a:lnTo>
                    <a:lnTo>
                      <a:pt x="119" y="87"/>
                    </a:lnTo>
                    <a:lnTo>
                      <a:pt x="116" y="81"/>
                    </a:lnTo>
                    <a:lnTo>
                      <a:pt x="113" y="73"/>
                    </a:lnTo>
                    <a:lnTo>
                      <a:pt x="110" y="64"/>
                    </a:lnTo>
                    <a:lnTo>
                      <a:pt x="109" y="57"/>
                    </a:lnTo>
                    <a:lnTo>
                      <a:pt x="109" y="51"/>
                    </a:lnTo>
                    <a:lnTo>
                      <a:pt x="107" y="40"/>
                    </a:lnTo>
                    <a:lnTo>
                      <a:pt x="105" y="28"/>
                    </a:lnTo>
                    <a:lnTo>
                      <a:pt x="107" y="20"/>
                    </a:lnTo>
                    <a:lnTo>
                      <a:pt x="110" y="13"/>
                    </a:lnTo>
                    <a:lnTo>
                      <a:pt x="110" y="2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C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 141"/>
              <p:cNvSpPr>
                <a:spLocks/>
              </p:cNvSpPr>
              <p:nvPr/>
            </p:nvSpPr>
            <p:spPr bwMode="auto">
              <a:xfrm>
                <a:off x="5989971" y="3882501"/>
                <a:ext cx="870347" cy="981005"/>
              </a:xfrm>
              <a:custGeom>
                <a:avLst/>
                <a:gdLst>
                  <a:gd name="T0" fmla="*/ 486 w 700"/>
                  <a:gd name="T1" fmla="*/ 60 h 789"/>
                  <a:gd name="T2" fmla="*/ 542 w 700"/>
                  <a:gd name="T3" fmla="*/ 102 h 789"/>
                  <a:gd name="T4" fmla="*/ 579 w 700"/>
                  <a:gd name="T5" fmla="*/ 121 h 789"/>
                  <a:gd name="T6" fmla="*/ 569 w 700"/>
                  <a:gd name="T7" fmla="*/ 190 h 789"/>
                  <a:gd name="T8" fmla="*/ 554 w 700"/>
                  <a:gd name="T9" fmla="*/ 201 h 789"/>
                  <a:gd name="T10" fmla="*/ 556 w 700"/>
                  <a:gd name="T11" fmla="*/ 243 h 789"/>
                  <a:gd name="T12" fmla="*/ 596 w 700"/>
                  <a:gd name="T13" fmla="*/ 288 h 789"/>
                  <a:gd name="T14" fmla="*/ 636 w 700"/>
                  <a:gd name="T15" fmla="*/ 306 h 789"/>
                  <a:gd name="T16" fmla="*/ 673 w 700"/>
                  <a:gd name="T17" fmla="*/ 311 h 789"/>
                  <a:gd name="T18" fmla="*/ 669 w 700"/>
                  <a:gd name="T19" fmla="*/ 365 h 789"/>
                  <a:gd name="T20" fmla="*/ 696 w 700"/>
                  <a:gd name="T21" fmla="*/ 432 h 789"/>
                  <a:gd name="T22" fmla="*/ 661 w 700"/>
                  <a:gd name="T23" fmla="*/ 455 h 789"/>
                  <a:gd name="T24" fmla="*/ 628 w 700"/>
                  <a:gd name="T25" fmla="*/ 450 h 789"/>
                  <a:gd name="T26" fmla="*/ 599 w 700"/>
                  <a:gd name="T27" fmla="*/ 412 h 789"/>
                  <a:gd name="T28" fmla="*/ 588 w 700"/>
                  <a:gd name="T29" fmla="*/ 424 h 789"/>
                  <a:gd name="T30" fmla="*/ 549 w 700"/>
                  <a:gd name="T31" fmla="*/ 444 h 789"/>
                  <a:gd name="T32" fmla="*/ 506 w 700"/>
                  <a:gd name="T33" fmla="*/ 458 h 789"/>
                  <a:gd name="T34" fmla="*/ 484 w 700"/>
                  <a:gd name="T35" fmla="*/ 512 h 789"/>
                  <a:gd name="T36" fmla="*/ 475 w 700"/>
                  <a:gd name="T37" fmla="*/ 625 h 789"/>
                  <a:gd name="T38" fmla="*/ 421 w 700"/>
                  <a:gd name="T39" fmla="*/ 625 h 789"/>
                  <a:gd name="T40" fmla="*/ 350 w 700"/>
                  <a:gd name="T41" fmla="*/ 617 h 789"/>
                  <a:gd name="T42" fmla="*/ 334 w 700"/>
                  <a:gd name="T43" fmla="*/ 628 h 789"/>
                  <a:gd name="T44" fmla="*/ 282 w 700"/>
                  <a:gd name="T45" fmla="*/ 647 h 789"/>
                  <a:gd name="T46" fmla="*/ 246 w 700"/>
                  <a:gd name="T47" fmla="*/ 699 h 789"/>
                  <a:gd name="T48" fmla="*/ 206 w 700"/>
                  <a:gd name="T49" fmla="*/ 699 h 789"/>
                  <a:gd name="T50" fmla="*/ 201 w 700"/>
                  <a:gd name="T51" fmla="*/ 721 h 789"/>
                  <a:gd name="T52" fmla="*/ 167 w 700"/>
                  <a:gd name="T53" fmla="*/ 771 h 789"/>
                  <a:gd name="T54" fmla="*/ 128 w 700"/>
                  <a:gd name="T55" fmla="*/ 772 h 789"/>
                  <a:gd name="T56" fmla="*/ 99 w 700"/>
                  <a:gd name="T57" fmla="*/ 718 h 789"/>
                  <a:gd name="T58" fmla="*/ 119 w 700"/>
                  <a:gd name="T59" fmla="*/ 670 h 789"/>
                  <a:gd name="T60" fmla="*/ 113 w 700"/>
                  <a:gd name="T61" fmla="*/ 616 h 789"/>
                  <a:gd name="T62" fmla="*/ 74 w 700"/>
                  <a:gd name="T63" fmla="*/ 535 h 789"/>
                  <a:gd name="T64" fmla="*/ 28 w 700"/>
                  <a:gd name="T65" fmla="*/ 528 h 789"/>
                  <a:gd name="T66" fmla="*/ 11 w 700"/>
                  <a:gd name="T67" fmla="*/ 532 h 789"/>
                  <a:gd name="T68" fmla="*/ 0 w 700"/>
                  <a:gd name="T69" fmla="*/ 461 h 789"/>
                  <a:gd name="T70" fmla="*/ 1 w 700"/>
                  <a:gd name="T71" fmla="*/ 469 h 789"/>
                  <a:gd name="T72" fmla="*/ 31 w 700"/>
                  <a:gd name="T73" fmla="*/ 463 h 789"/>
                  <a:gd name="T74" fmla="*/ 43 w 700"/>
                  <a:gd name="T75" fmla="*/ 407 h 789"/>
                  <a:gd name="T76" fmla="*/ 5 w 700"/>
                  <a:gd name="T77" fmla="*/ 364 h 789"/>
                  <a:gd name="T78" fmla="*/ 20 w 700"/>
                  <a:gd name="T79" fmla="*/ 325 h 789"/>
                  <a:gd name="T80" fmla="*/ 40 w 700"/>
                  <a:gd name="T81" fmla="*/ 317 h 789"/>
                  <a:gd name="T82" fmla="*/ 42 w 700"/>
                  <a:gd name="T83" fmla="*/ 309 h 789"/>
                  <a:gd name="T84" fmla="*/ 73 w 700"/>
                  <a:gd name="T85" fmla="*/ 240 h 789"/>
                  <a:gd name="T86" fmla="*/ 131 w 700"/>
                  <a:gd name="T87" fmla="*/ 203 h 789"/>
                  <a:gd name="T88" fmla="*/ 150 w 700"/>
                  <a:gd name="T89" fmla="*/ 138 h 789"/>
                  <a:gd name="T90" fmla="*/ 215 w 700"/>
                  <a:gd name="T91" fmla="*/ 141 h 789"/>
                  <a:gd name="T92" fmla="*/ 244 w 700"/>
                  <a:gd name="T93" fmla="*/ 113 h 789"/>
                  <a:gd name="T94" fmla="*/ 271 w 700"/>
                  <a:gd name="T95" fmla="*/ 76 h 789"/>
                  <a:gd name="T96" fmla="*/ 280 w 700"/>
                  <a:gd name="T97" fmla="*/ 68 h 789"/>
                  <a:gd name="T98" fmla="*/ 300 w 700"/>
                  <a:gd name="T99" fmla="*/ 52 h 789"/>
                  <a:gd name="T100" fmla="*/ 345 w 700"/>
                  <a:gd name="T101" fmla="*/ 35 h 789"/>
                  <a:gd name="T102" fmla="*/ 401 w 700"/>
                  <a:gd name="T103" fmla="*/ 20 h 789"/>
                  <a:gd name="T104" fmla="*/ 398 w 700"/>
                  <a:gd name="T105" fmla="*/ 6 h 789"/>
                  <a:gd name="T106" fmla="*/ 474 w 700"/>
                  <a:gd name="T107" fmla="*/ 0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0" h="789">
                    <a:moveTo>
                      <a:pt x="474" y="0"/>
                    </a:moveTo>
                    <a:lnTo>
                      <a:pt x="475" y="6"/>
                    </a:lnTo>
                    <a:lnTo>
                      <a:pt x="478" y="25"/>
                    </a:lnTo>
                    <a:lnTo>
                      <a:pt x="480" y="37"/>
                    </a:lnTo>
                    <a:lnTo>
                      <a:pt x="481" y="49"/>
                    </a:lnTo>
                    <a:lnTo>
                      <a:pt x="486" y="60"/>
                    </a:lnTo>
                    <a:lnTo>
                      <a:pt x="497" y="77"/>
                    </a:lnTo>
                    <a:lnTo>
                      <a:pt x="511" y="91"/>
                    </a:lnTo>
                    <a:lnTo>
                      <a:pt x="526" y="102"/>
                    </a:lnTo>
                    <a:lnTo>
                      <a:pt x="532" y="104"/>
                    </a:lnTo>
                    <a:lnTo>
                      <a:pt x="537" y="104"/>
                    </a:lnTo>
                    <a:lnTo>
                      <a:pt x="542" y="102"/>
                    </a:lnTo>
                    <a:lnTo>
                      <a:pt x="546" y="100"/>
                    </a:lnTo>
                    <a:lnTo>
                      <a:pt x="552" y="102"/>
                    </a:lnTo>
                    <a:lnTo>
                      <a:pt x="560" y="110"/>
                    </a:lnTo>
                    <a:lnTo>
                      <a:pt x="568" y="116"/>
                    </a:lnTo>
                    <a:lnTo>
                      <a:pt x="574" y="119"/>
                    </a:lnTo>
                    <a:lnTo>
                      <a:pt x="579" y="121"/>
                    </a:lnTo>
                    <a:lnTo>
                      <a:pt x="580" y="124"/>
                    </a:lnTo>
                    <a:lnTo>
                      <a:pt x="580" y="131"/>
                    </a:lnTo>
                    <a:lnTo>
                      <a:pt x="577" y="144"/>
                    </a:lnTo>
                    <a:lnTo>
                      <a:pt x="573" y="164"/>
                    </a:lnTo>
                    <a:lnTo>
                      <a:pt x="571" y="179"/>
                    </a:lnTo>
                    <a:lnTo>
                      <a:pt x="569" y="190"/>
                    </a:lnTo>
                    <a:lnTo>
                      <a:pt x="565" y="198"/>
                    </a:lnTo>
                    <a:lnTo>
                      <a:pt x="563" y="200"/>
                    </a:lnTo>
                    <a:lnTo>
                      <a:pt x="560" y="201"/>
                    </a:lnTo>
                    <a:lnTo>
                      <a:pt x="559" y="201"/>
                    </a:lnTo>
                    <a:lnTo>
                      <a:pt x="556" y="201"/>
                    </a:lnTo>
                    <a:lnTo>
                      <a:pt x="554" y="201"/>
                    </a:lnTo>
                    <a:lnTo>
                      <a:pt x="552" y="201"/>
                    </a:lnTo>
                    <a:lnTo>
                      <a:pt x="551" y="204"/>
                    </a:lnTo>
                    <a:lnTo>
                      <a:pt x="549" y="207"/>
                    </a:lnTo>
                    <a:lnTo>
                      <a:pt x="549" y="221"/>
                    </a:lnTo>
                    <a:lnTo>
                      <a:pt x="551" y="234"/>
                    </a:lnTo>
                    <a:lnTo>
                      <a:pt x="556" y="243"/>
                    </a:lnTo>
                    <a:lnTo>
                      <a:pt x="562" y="249"/>
                    </a:lnTo>
                    <a:lnTo>
                      <a:pt x="571" y="252"/>
                    </a:lnTo>
                    <a:lnTo>
                      <a:pt x="580" y="258"/>
                    </a:lnTo>
                    <a:lnTo>
                      <a:pt x="590" y="266"/>
                    </a:lnTo>
                    <a:lnTo>
                      <a:pt x="594" y="277"/>
                    </a:lnTo>
                    <a:lnTo>
                      <a:pt x="596" y="288"/>
                    </a:lnTo>
                    <a:lnTo>
                      <a:pt x="597" y="297"/>
                    </a:lnTo>
                    <a:lnTo>
                      <a:pt x="604" y="303"/>
                    </a:lnTo>
                    <a:lnTo>
                      <a:pt x="610" y="305"/>
                    </a:lnTo>
                    <a:lnTo>
                      <a:pt x="614" y="306"/>
                    </a:lnTo>
                    <a:lnTo>
                      <a:pt x="622" y="306"/>
                    </a:lnTo>
                    <a:lnTo>
                      <a:pt x="636" y="306"/>
                    </a:lnTo>
                    <a:lnTo>
                      <a:pt x="647" y="305"/>
                    </a:lnTo>
                    <a:lnTo>
                      <a:pt x="656" y="302"/>
                    </a:lnTo>
                    <a:lnTo>
                      <a:pt x="662" y="300"/>
                    </a:lnTo>
                    <a:lnTo>
                      <a:pt x="667" y="299"/>
                    </a:lnTo>
                    <a:lnTo>
                      <a:pt x="672" y="302"/>
                    </a:lnTo>
                    <a:lnTo>
                      <a:pt x="673" y="311"/>
                    </a:lnTo>
                    <a:lnTo>
                      <a:pt x="673" y="322"/>
                    </a:lnTo>
                    <a:lnTo>
                      <a:pt x="672" y="330"/>
                    </a:lnTo>
                    <a:lnTo>
                      <a:pt x="670" y="334"/>
                    </a:lnTo>
                    <a:lnTo>
                      <a:pt x="669" y="342"/>
                    </a:lnTo>
                    <a:lnTo>
                      <a:pt x="667" y="351"/>
                    </a:lnTo>
                    <a:lnTo>
                      <a:pt x="669" y="365"/>
                    </a:lnTo>
                    <a:lnTo>
                      <a:pt x="670" y="382"/>
                    </a:lnTo>
                    <a:lnTo>
                      <a:pt x="675" y="396"/>
                    </a:lnTo>
                    <a:lnTo>
                      <a:pt x="681" y="407"/>
                    </a:lnTo>
                    <a:lnTo>
                      <a:pt x="687" y="416"/>
                    </a:lnTo>
                    <a:lnTo>
                      <a:pt x="692" y="424"/>
                    </a:lnTo>
                    <a:lnTo>
                      <a:pt x="696" y="432"/>
                    </a:lnTo>
                    <a:lnTo>
                      <a:pt x="700" y="439"/>
                    </a:lnTo>
                    <a:lnTo>
                      <a:pt x="700" y="446"/>
                    </a:lnTo>
                    <a:lnTo>
                      <a:pt x="696" y="450"/>
                    </a:lnTo>
                    <a:lnTo>
                      <a:pt x="686" y="453"/>
                    </a:lnTo>
                    <a:lnTo>
                      <a:pt x="672" y="455"/>
                    </a:lnTo>
                    <a:lnTo>
                      <a:pt x="661" y="455"/>
                    </a:lnTo>
                    <a:lnTo>
                      <a:pt x="652" y="453"/>
                    </a:lnTo>
                    <a:lnTo>
                      <a:pt x="641" y="449"/>
                    </a:lnTo>
                    <a:lnTo>
                      <a:pt x="636" y="449"/>
                    </a:lnTo>
                    <a:lnTo>
                      <a:pt x="631" y="449"/>
                    </a:lnTo>
                    <a:lnTo>
                      <a:pt x="630" y="449"/>
                    </a:lnTo>
                    <a:lnTo>
                      <a:pt x="628" y="450"/>
                    </a:lnTo>
                    <a:lnTo>
                      <a:pt x="628" y="453"/>
                    </a:lnTo>
                    <a:lnTo>
                      <a:pt x="614" y="438"/>
                    </a:lnTo>
                    <a:lnTo>
                      <a:pt x="604" y="421"/>
                    </a:lnTo>
                    <a:lnTo>
                      <a:pt x="602" y="416"/>
                    </a:lnTo>
                    <a:lnTo>
                      <a:pt x="600" y="413"/>
                    </a:lnTo>
                    <a:lnTo>
                      <a:pt x="599" y="412"/>
                    </a:lnTo>
                    <a:lnTo>
                      <a:pt x="597" y="412"/>
                    </a:lnTo>
                    <a:lnTo>
                      <a:pt x="596" y="413"/>
                    </a:lnTo>
                    <a:lnTo>
                      <a:pt x="594" y="416"/>
                    </a:lnTo>
                    <a:lnTo>
                      <a:pt x="591" y="418"/>
                    </a:lnTo>
                    <a:lnTo>
                      <a:pt x="590" y="421"/>
                    </a:lnTo>
                    <a:lnTo>
                      <a:pt x="588" y="424"/>
                    </a:lnTo>
                    <a:lnTo>
                      <a:pt x="585" y="426"/>
                    </a:lnTo>
                    <a:lnTo>
                      <a:pt x="580" y="429"/>
                    </a:lnTo>
                    <a:lnTo>
                      <a:pt x="577" y="433"/>
                    </a:lnTo>
                    <a:lnTo>
                      <a:pt x="573" y="438"/>
                    </a:lnTo>
                    <a:lnTo>
                      <a:pt x="563" y="443"/>
                    </a:lnTo>
                    <a:lnTo>
                      <a:pt x="549" y="444"/>
                    </a:lnTo>
                    <a:lnTo>
                      <a:pt x="534" y="446"/>
                    </a:lnTo>
                    <a:lnTo>
                      <a:pt x="526" y="446"/>
                    </a:lnTo>
                    <a:lnTo>
                      <a:pt x="522" y="447"/>
                    </a:lnTo>
                    <a:lnTo>
                      <a:pt x="518" y="449"/>
                    </a:lnTo>
                    <a:lnTo>
                      <a:pt x="512" y="452"/>
                    </a:lnTo>
                    <a:lnTo>
                      <a:pt x="506" y="458"/>
                    </a:lnTo>
                    <a:lnTo>
                      <a:pt x="501" y="464"/>
                    </a:lnTo>
                    <a:lnTo>
                      <a:pt x="498" y="473"/>
                    </a:lnTo>
                    <a:lnTo>
                      <a:pt x="494" y="487"/>
                    </a:lnTo>
                    <a:lnTo>
                      <a:pt x="491" y="498"/>
                    </a:lnTo>
                    <a:lnTo>
                      <a:pt x="487" y="506"/>
                    </a:lnTo>
                    <a:lnTo>
                      <a:pt x="484" y="512"/>
                    </a:lnTo>
                    <a:lnTo>
                      <a:pt x="483" y="521"/>
                    </a:lnTo>
                    <a:lnTo>
                      <a:pt x="483" y="534"/>
                    </a:lnTo>
                    <a:lnTo>
                      <a:pt x="484" y="560"/>
                    </a:lnTo>
                    <a:lnTo>
                      <a:pt x="484" y="586"/>
                    </a:lnTo>
                    <a:lnTo>
                      <a:pt x="481" y="611"/>
                    </a:lnTo>
                    <a:lnTo>
                      <a:pt x="475" y="625"/>
                    </a:lnTo>
                    <a:lnTo>
                      <a:pt x="467" y="633"/>
                    </a:lnTo>
                    <a:lnTo>
                      <a:pt x="460" y="636"/>
                    </a:lnTo>
                    <a:lnTo>
                      <a:pt x="450" y="638"/>
                    </a:lnTo>
                    <a:lnTo>
                      <a:pt x="438" y="638"/>
                    </a:lnTo>
                    <a:lnTo>
                      <a:pt x="427" y="633"/>
                    </a:lnTo>
                    <a:lnTo>
                      <a:pt x="421" y="625"/>
                    </a:lnTo>
                    <a:lnTo>
                      <a:pt x="415" y="617"/>
                    </a:lnTo>
                    <a:lnTo>
                      <a:pt x="405" y="613"/>
                    </a:lnTo>
                    <a:lnTo>
                      <a:pt x="393" y="610"/>
                    </a:lnTo>
                    <a:lnTo>
                      <a:pt x="381" y="608"/>
                    </a:lnTo>
                    <a:lnTo>
                      <a:pt x="367" y="611"/>
                    </a:lnTo>
                    <a:lnTo>
                      <a:pt x="350" y="617"/>
                    </a:lnTo>
                    <a:lnTo>
                      <a:pt x="343" y="621"/>
                    </a:lnTo>
                    <a:lnTo>
                      <a:pt x="340" y="622"/>
                    </a:lnTo>
                    <a:lnTo>
                      <a:pt x="339" y="624"/>
                    </a:lnTo>
                    <a:lnTo>
                      <a:pt x="337" y="625"/>
                    </a:lnTo>
                    <a:lnTo>
                      <a:pt x="336" y="627"/>
                    </a:lnTo>
                    <a:lnTo>
                      <a:pt x="334" y="628"/>
                    </a:lnTo>
                    <a:lnTo>
                      <a:pt x="334" y="630"/>
                    </a:lnTo>
                    <a:lnTo>
                      <a:pt x="331" y="631"/>
                    </a:lnTo>
                    <a:lnTo>
                      <a:pt x="328" y="634"/>
                    </a:lnTo>
                    <a:lnTo>
                      <a:pt x="316" y="641"/>
                    </a:lnTo>
                    <a:lnTo>
                      <a:pt x="300" y="644"/>
                    </a:lnTo>
                    <a:lnTo>
                      <a:pt x="282" y="647"/>
                    </a:lnTo>
                    <a:lnTo>
                      <a:pt x="269" y="650"/>
                    </a:lnTo>
                    <a:lnTo>
                      <a:pt x="261" y="655"/>
                    </a:lnTo>
                    <a:lnTo>
                      <a:pt x="257" y="664"/>
                    </a:lnTo>
                    <a:lnTo>
                      <a:pt x="252" y="679"/>
                    </a:lnTo>
                    <a:lnTo>
                      <a:pt x="249" y="693"/>
                    </a:lnTo>
                    <a:lnTo>
                      <a:pt x="246" y="699"/>
                    </a:lnTo>
                    <a:lnTo>
                      <a:pt x="240" y="701"/>
                    </a:lnTo>
                    <a:lnTo>
                      <a:pt x="232" y="701"/>
                    </a:lnTo>
                    <a:lnTo>
                      <a:pt x="220" y="699"/>
                    </a:lnTo>
                    <a:lnTo>
                      <a:pt x="213" y="698"/>
                    </a:lnTo>
                    <a:lnTo>
                      <a:pt x="209" y="698"/>
                    </a:lnTo>
                    <a:lnTo>
                      <a:pt x="206" y="699"/>
                    </a:lnTo>
                    <a:lnTo>
                      <a:pt x="204" y="701"/>
                    </a:lnTo>
                    <a:lnTo>
                      <a:pt x="203" y="704"/>
                    </a:lnTo>
                    <a:lnTo>
                      <a:pt x="203" y="707"/>
                    </a:lnTo>
                    <a:lnTo>
                      <a:pt x="203" y="710"/>
                    </a:lnTo>
                    <a:lnTo>
                      <a:pt x="201" y="715"/>
                    </a:lnTo>
                    <a:lnTo>
                      <a:pt x="201" y="721"/>
                    </a:lnTo>
                    <a:lnTo>
                      <a:pt x="198" y="730"/>
                    </a:lnTo>
                    <a:lnTo>
                      <a:pt x="193" y="738"/>
                    </a:lnTo>
                    <a:lnTo>
                      <a:pt x="186" y="743"/>
                    </a:lnTo>
                    <a:lnTo>
                      <a:pt x="179" y="747"/>
                    </a:lnTo>
                    <a:lnTo>
                      <a:pt x="173" y="755"/>
                    </a:lnTo>
                    <a:lnTo>
                      <a:pt x="167" y="771"/>
                    </a:lnTo>
                    <a:lnTo>
                      <a:pt x="165" y="789"/>
                    </a:lnTo>
                    <a:lnTo>
                      <a:pt x="159" y="788"/>
                    </a:lnTo>
                    <a:lnTo>
                      <a:pt x="153" y="785"/>
                    </a:lnTo>
                    <a:lnTo>
                      <a:pt x="147" y="783"/>
                    </a:lnTo>
                    <a:lnTo>
                      <a:pt x="144" y="782"/>
                    </a:lnTo>
                    <a:lnTo>
                      <a:pt x="128" y="772"/>
                    </a:lnTo>
                    <a:lnTo>
                      <a:pt x="116" y="763"/>
                    </a:lnTo>
                    <a:lnTo>
                      <a:pt x="111" y="758"/>
                    </a:lnTo>
                    <a:lnTo>
                      <a:pt x="108" y="754"/>
                    </a:lnTo>
                    <a:lnTo>
                      <a:pt x="104" y="746"/>
                    </a:lnTo>
                    <a:lnTo>
                      <a:pt x="100" y="734"/>
                    </a:lnTo>
                    <a:lnTo>
                      <a:pt x="99" y="718"/>
                    </a:lnTo>
                    <a:lnTo>
                      <a:pt x="102" y="704"/>
                    </a:lnTo>
                    <a:lnTo>
                      <a:pt x="105" y="692"/>
                    </a:lnTo>
                    <a:lnTo>
                      <a:pt x="105" y="682"/>
                    </a:lnTo>
                    <a:lnTo>
                      <a:pt x="108" y="678"/>
                    </a:lnTo>
                    <a:lnTo>
                      <a:pt x="113" y="673"/>
                    </a:lnTo>
                    <a:lnTo>
                      <a:pt x="119" y="670"/>
                    </a:lnTo>
                    <a:lnTo>
                      <a:pt x="124" y="664"/>
                    </a:lnTo>
                    <a:lnTo>
                      <a:pt x="127" y="658"/>
                    </a:lnTo>
                    <a:lnTo>
                      <a:pt x="125" y="647"/>
                    </a:lnTo>
                    <a:lnTo>
                      <a:pt x="125" y="638"/>
                    </a:lnTo>
                    <a:lnTo>
                      <a:pt x="121" y="628"/>
                    </a:lnTo>
                    <a:lnTo>
                      <a:pt x="113" y="616"/>
                    </a:lnTo>
                    <a:lnTo>
                      <a:pt x="104" y="599"/>
                    </a:lnTo>
                    <a:lnTo>
                      <a:pt x="96" y="585"/>
                    </a:lnTo>
                    <a:lnTo>
                      <a:pt x="88" y="571"/>
                    </a:lnTo>
                    <a:lnTo>
                      <a:pt x="80" y="552"/>
                    </a:lnTo>
                    <a:lnTo>
                      <a:pt x="76" y="538"/>
                    </a:lnTo>
                    <a:lnTo>
                      <a:pt x="74" y="535"/>
                    </a:lnTo>
                    <a:lnTo>
                      <a:pt x="73" y="532"/>
                    </a:lnTo>
                    <a:lnTo>
                      <a:pt x="71" y="531"/>
                    </a:lnTo>
                    <a:lnTo>
                      <a:pt x="68" y="529"/>
                    </a:lnTo>
                    <a:lnTo>
                      <a:pt x="65" y="528"/>
                    </a:lnTo>
                    <a:lnTo>
                      <a:pt x="57" y="528"/>
                    </a:lnTo>
                    <a:lnTo>
                      <a:pt x="28" y="528"/>
                    </a:lnTo>
                    <a:lnTo>
                      <a:pt x="26" y="529"/>
                    </a:lnTo>
                    <a:lnTo>
                      <a:pt x="25" y="529"/>
                    </a:lnTo>
                    <a:lnTo>
                      <a:pt x="22" y="532"/>
                    </a:lnTo>
                    <a:lnTo>
                      <a:pt x="18" y="534"/>
                    </a:lnTo>
                    <a:lnTo>
                      <a:pt x="12" y="535"/>
                    </a:lnTo>
                    <a:lnTo>
                      <a:pt x="11" y="532"/>
                    </a:lnTo>
                    <a:lnTo>
                      <a:pt x="6" y="520"/>
                    </a:lnTo>
                    <a:lnTo>
                      <a:pt x="1" y="503"/>
                    </a:lnTo>
                    <a:lnTo>
                      <a:pt x="0" y="477"/>
                    </a:lnTo>
                    <a:lnTo>
                      <a:pt x="0" y="470"/>
                    </a:lnTo>
                    <a:lnTo>
                      <a:pt x="0" y="46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1" y="464"/>
                    </a:lnTo>
                    <a:lnTo>
                      <a:pt x="1" y="466"/>
                    </a:lnTo>
                    <a:lnTo>
                      <a:pt x="1" y="469"/>
                    </a:lnTo>
                    <a:lnTo>
                      <a:pt x="3" y="472"/>
                    </a:lnTo>
                    <a:lnTo>
                      <a:pt x="5" y="473"/>
                    </a:lnTo>
                    <a:lnTo>
                      <a:pt x="6" y="475"/>
                    </a:lnTo>
                    <a:lnTo>
                      <a:pt x="8" y="475"/>
                    </a:lnTo>
                    <a:lnTo>
                      <a:pt x="17" y="470"/>
                    </a:lnTo>
                    <a:lnTo>
                      <a:pt x="31" y="463"/>
                    </a:lnTo>
                    <a:lnTo>
                      <a:pt x="43" y="449"/>
                    </a:lnTo>
                    <a:lnTo>
                      <a:pt x="48" y="439"/>
                    </a:lnTo>
                    <a:lnTo>
                      <a:pt x="48" y="433"/>
                    </a:lnTo>
                    <a:lnTo>
                      <a:pt x="46" y="426"/>
                    </a:lnTo>
                    <a:lnTo>
                      <a:pt x="45" y="416"/>
                    </a:lnTo>
                    <a:lnTo>
                      <a:pt x="43" y="407"/>
                    </a:lnTo>
                    <a:lnTo>
                      <a:pt x="37" y="399"/>
                    </a:lnTo>
                    <a:lnTo>
                      <a:pt x="28" y="391"/>
                    </a:lnTo>
                    <a:lnTo>
                      <a:pt x="20" y="384"/>
                    </a:lnTo>
                    <a:lnTo>
                      <a:pt x="14" y="378"/>
                    </a:lnTo>
                    <a:lnTo>
                      <a:pt x="9" y="371"/>
                    </a:lnTo>
                    <a:lnTo>
                      <a:pt x="5" y="364"/>
                    </a:lnTo>
                    <a:lnTo>
                      <a:pt x="3" y="353"/>
                    </a:lnTo>
                    <a:lnTo>
                      <a:pt x="5" y="339"/>
                    </a:lnTo>
                    <a:lnTo>
                      <a:pt x="8" y="326"/>
                    </a:lnTo>
                    <a:lnTo>
                      <a:pt x="11" y="323"/>
                    </a:lnTo>
                    <a:lnTo>
                      <a:pt x="15" y="323"/>
                    </a:lnTo>
                    <a:lnTo>
                      <a:pt x="20" y="325"/>
                    </a:lnTo>
                    <a:lnTo>
                      <a:pt x="26" y="325"/>
                    </a:lnTo>
                    <a:lnTo>
                      <a:pt x="32" y="323"/>
                    </a:lnTo>
                    <a:lnTo>
                      <a:pt x="35" y="320"/>
                    </a:lnTo>
                    <a:lnTo>
                      <a:pt x="39" y="319"/>
                    </a:lnTo>
                    <a:lnTo>
                      <a:pt x="39" y="319"/>
                    </a:lnTo>
                    <a:lnTo>
                      <a:pt x="40" y="317"/>
                    </a:lnTo>
                    <a:lnTo>
                      <a:pt x="40" y="317"/>
                    </a:lnTo>
                    <a:lnTo>
                      <a:pt x="40" y="316"/>
                    </a:lnTo>
                    <a:lnTo>
                      <a:pt x="40" y="316"/>
                    </a:lnTo>
                    <a:lnTo>
                      <a:pt x="40" y="314"/>
                    </a:lnTo>
                    <a:lnTo>
                      <a:pt x="42" y="313"/>
                    </a:lnTo>
                    <a:lnTo>
                      <a:pt x="42" y="309"/>
                    </a:lnTo>
                    <a:lnTo>
                      <a:pt x="45" y="305"/>
                    </a:lnTo>
                    <a:lnTo>
                      <a:pt x="48" y="300"/>
                    </a:lnTo>
                    <a:lnTo>
                      <a:pt x="57" y="283"/>
                    </a:lnTo>
                    <a:lnTo>
                      <a:pt x="65" y="265"/>
                    </a:lnTo>
                    <a:lnTo>
                      <a:pt x="70" y="251"/>
                    </a:lnTo>
                    <a:lnTo>
                      <a:pt x="73" y="240"/>
                    </a:lnTo>
                    <a:lnTo>
                      <a:pt x="79" y="232"/>
                    </a:lnTo>
                    <a:lnTo>
                      <a:pt x="90" y="224"/>
                    </a:lnTo>
                    <a:lnTo>
                      <a:pt x="102" y="218"/>
                    </a:lnTo>
                    <a:lnTo>
                      <a:pt x="111" y="213"/>
                    </a:lnTo>
                    <a:lnTo>
                      <a:pt x="119" y="209"/>
                    </a:lnTo>
                    <a:lnTo>
                      <a:pt x="131" y="203"/>
                    </a:lnTo>
                    <a:lnTo>
                      <a:pt x="142" y="196"/>
                    </a:lnTo>
                    <a:lnTo>
                      <a:pt x="147" y="189"/>
                    </a:lnTo>
                    <a:lnTo>
                      <a:pt x="145" y="176"/>
                    </a:lnTo>
                    <a:lnTo>
                      <a:pt x="142" y="161"/>
                    </a:lnTo>
                    <a:lnTo>
                      <a:pt x="144" y="145"/>
                    </a:lnTo>
                    <a:lnTo>
                      <a:pt x="150" y="138"/>
                    </a:lnTo>
                    <a:lnTo>
                      <a:pt x="159" y="133"/>
                    </a:lnTo>
                    <a:lnTo>
                      <a:pt x="169" y="131"/>
                    </a:lnTo>
                    <a:lnTo>
                      <a:pt x="172" y="130"/>
                    </a:lnTo>
                    <a:lnTo>
                      <a:pt x="179" y="141"/>
                    </a:lnTo>
                    <a:lnTo>
                      <a:pt x="207" y="141"/>
                    </a:lnTo>
                    <a:lnTo>
                      <a:pt x="215" y="141"/>
                    </a:lnTo>
                    <a:lnTo>
                      <a:pt x="223" y="139"/>
                    </a:lnTo>
                    <a:lnTo>
                      <a:pt x="231" y="138"/>
                    </a:lnTo>
                    <a:lnTo>
                      <a:pt x="235" y="136"/>
                    </a:lnTo>
                    <a:lnTo>
                      <a:pt x="240" y="131"/>
                    </a:lnTo>
                    <a:lnTo>
                      <a:pt x="244" y="124"/>
                    </a:lnTo>
                    <a:lnTo>
                      <a:pt x="244" y="113"/>
                    </a:lnTo>
                    <a:lnTo>
                      <a:pt x="246" y="102"/>
                    </a:lnTo>
                    <a:lnTo>
                      <a:pt x="249" y="97"/>
                    </a:lnTo>
                    <a:lnTo>
                      <a:pt x="255" y="93"/>
                    </a:lnTo>
                    <a:lnTo>
                      <a:pt x="260" y="88"/>
                    </a:lnTo>
                    <a:lnTo>
                      <a:pt x="266" y="80"/>
                    </a:lnTo>
                    <a:lnTo>
                      <a:pt x="271" y="76"/>
                    </a:lnTo>
                    <a:lnTo>
                      <a:pt x="274" y="73"/>
                    </a:lnTo>
                    <a:lnTo>
                      <a:pt x="275" y="71"/>
                    </a:lnTo>
                    <a:lnTo>
                      <a:pt x="277" y="70"/>
                    </a:lnTo>
                    <a:lnTo>
                      <a:pt x="278" y="70"/>
                    </a:lnTo>
                    <a:lnTo>
                      <a:pt x="278" y="70"/>
                    </a:lnTo>
                    <a:lnTo>
                      <a:pt x="280" y="68"/>
                    </a:lnTo>
                    <a:lnTo>
                      <a:pt x="283" y="66"/>
                    </a:lnTo>
                    <a:lnTo>
                      <a:pt x="286" y="63"/>
                    </a:lnTo>
                    <a:lnTo>
                      <a:pt x="291" y="60"/>
                    </a:lnTo>
                    <a:lnTo>
                      <a:pt x="294" y="59"/>
                    </a:lnTo>
                    <a:lnTo>
                      <a:pt x="297" y="56"/>
                    </a:lnTo>
                    <a:lnTo>
                      <a:pt x="300" y="52"/>
                    </a:lnTo>
                    <a:lnTo>
                      <a:pt x="308" y="46"/>
                    </a:lnTo>
                    <a:lnTo>
                      <a:pt x="317" y="40"/>
                    </a:lnTo>
                    <a:lnTo>
                      <a:pt x="325" y="35"/>
                    </a:lnTo>
                    <a:lnTo>
                      <a:pt x="328" y="34"/>
                    </a:lnTo>
                    <a:lnTo>
                      <a:pt x="333" y="34"/>
                    </a:lnTo>
                    <a:lnTo>
                      <a:pt x="345" y="35"/>
                    </a:lnTo>
                    <a:lnTo>
                      <a:pt x="364" y="37"/>
                    </a:lnTo>
                    <a:lnTo>
                      <a:pt x="378" y="37"/>
                    </a:lnTo>
                    <a:lnTo>
                      <a:pt x="385" y="35"/>
                    </a:lnTo>
                    <a:lnTo>
                      <a:pt x="391" y="31"/>
                    </a:lnTo>
                    <a:lnTo>
                      <a:pt x="398" y="25"/>
                    </a:lnTo>
                    <a:lnTo>
                      <a:pt x="401" y="20"/>
                    </a:lnTo>
                    <a:lnTo>
                      <a:pt x="401" y="17"/>
                    </a:lnTo>
                    <a:lnTo>
                      <a:pt x="401" y="12"/>
                    </a:lnTo>
                    <a:lnTo>
                      <a:pt x="401" y="11"/>
                    </a:lnTo>
                    <a:lnTo>
                      <a:pt x="399" y="8"/>
                    </a:lnTo>
                    <a:lnTo>
                      <a:pt x="398" y="8"/>
                    </a:lnTo>
                    <a:lnTo>
                      <a:pt x="398" y="6"/>
                    </a:lnTo>
                    <a:lnTo>
                      <a:pt x="401" y="6"/>
                    </a:lnTo>
                    <a:lnTo>
                      <a:pt x="410" y="4"/>
                    </a:lnTo>
                    <a:lnTo>
                      <a:pt x="427" y="4"/>
                    </a:lnTo>
                    <a:lnTo>
                      <a:pt x="441" y="3"/>
                    </a:lnTo>
                    <a:lnTo>
                      <a:pt x="458" y="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FDD17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 142"/>
              <p:cNvSpPr>
                <a:spLocks/>
              </p:cNvSpPr>
              <p:nvPr/>
            </p:nvSpPr>
            <p:spPr bwMode="auto">
              <a:xfrm>
                <a:off x="4979126" y="3840227"/>
                <a:ext cx="712441" cy="798232"/>
              </a:xfrm>
              <a:custGeom>
                <a:avLst/>
                <a:gdLst>
                  <a:gd name="T0" fmla="*/ 350 w 573"/>
                  <a:gd name="T1" fmla="*/ 8 h 642"/>
                  <a:gd name="T2" fmla="*/ 350 w 573"/>
                  <a:gd name="T3" fmla="*/ 25 h 642"/>
                  <a:gd name="T4" fmla="*/ 335 w 573"/>
                  <a:gd name="T5" fmla="*/ 77 h 642"/>
                  <a:gd name="T6" fmla="*/ 327 w 573"/>
                  <a:gd name="T7" fmla="*/ 122 h 642"/>
                  <a:gd name="T8" fmla="*/ 398 w 573"/>
                  <a:gd name="T9" fmla="*/ 144 h 642"/>
                  <a:gd name="T10" fmla="*/ 392 w 573"/>
                  <a:gd name="T11" fmla="*/ 161 h 642"/>
                  <a:gd name="T12" fmla="*/ 396 w 573"/>
                  <a:gd name="T13" fmla="*/ 172 h 642"/>
                  <a:gd name="T14" fmla="*/ 414 w 573"/>
                  <a:gd name="T15" fmla="*/ 179 h 642"/>
                  <a:gd name="T16" fmla="*/ 424 w 573"/>
                  <a:gd name="T17" fmla="*/ 178 h 642"/>
                  <a:gd name="T18" fmla="*/ 437 w 573"/>
                  <a:gd name="T19" fmla="*/ 164 h 642"/>
                  <a:gd name="T20" fmla="*/ 474 w 573"/>
                  <a:gd name="T21" fmla="*/ 169 h 642"/>
                  <a:gd name="T22" fmla="*/ 471 w 573"/>
                  <a:gd name="T23" fmla="*/ 175 h 642"/>
                  <a:gd name="T24" fmla="*/ 494 w 573"/>
                  <a:gd name="T25" fmla="*/ 199 h 642"/>
                  <a:gd name="T26" fmla="*/ 525 w 573"/>
                  <a:gd name="T27" fmla="*/ 247 h 642"/>
                  <a:gd name="T28" fmla="*/ 551 w 573"/>
                  <a:gd name="T29" fmla="*/ 295 h 642"/>
                  <a:gd name="T30" fmla="*/ 551 w 573"/>
                  <a:gd name="T31" fmla="*/ 394 h 642"/>
                  <a:gd name="T32" fmla="*/ 567 w 573"/>
                  <a:gd name="T33" fmla="*/ 442 h 642"/>
                  <a:gd name="T34" fmla="*/ 573 w 573"/>
                  <a:gd name="T35" fmla="*/ 497 h 642"/>
                  <a:gd name="T36" fmla="*/ 559 w 573"/>
                  <a:gd name="T37" fmla="*/ 503 h 642"/>
                  <a:gd name="T38" fmla="*/ 511 w 573"/>
                  <a:gd name="T39" fmla="*/ 576 h 642"/>
                  <a:gd name="T40" fmla="*/ 489 w 573"/>
                  <a:gd name="T41" fmla="*/ 597 h 642"/>
                  <a:gd name="T42" fmla="*/ 458 w 573"/>
                  <a:gd name="T43" fmla="*/ 591 h 642"/>
                  <a:gd name="T44" fmla="*/ 438 w 573"/>
                  <a:gd name="T45" fmla="*/ 638 h 642"/>
                  <a:gd name="T46" fmla="*/ 387 w 573"/>
                  <a:gd name="T47" fmla="*/ 633 h 642"/>
                  <a:gd name="T48" fmla="*/ 302 w 573"/>
                  <a:gd name="T49" fmla="*/ 631 h 642"/>
                  <a:gd name="T50" fmla="*/ 263 w 573"/>
                  <a:gd name="T51" fmla="*/ 630 h 642"/>
                  <a:gd name="T52" fmla="*/ 212 w 573"/>
                  <a:gd name="T53" fmla="*/ 631 h 642"/>
                  <a:gd name="T54" fmla="*/ 205 w 573"/>
                  <a:gd name="T55" fmla="*/ 622 h 642"/>
                  <a:gd name="T56" fmla="*/ 203 w 573"/>
                  <a:gd name="T57" fmla="*/ 610 h 642"/>
                  <a:gd name="T58" fmla="*/ 160 w 573"/>
                  <a:gd name="T59" fmla="*/ 562 h 642"/>
                  <a:gd name="T60" fmla="*/ 107 w 573"/>
                  <a:gd name="T61" fmla="*/ 531 h 642"/>
                  <a:gd name="T62" fmla="*/ 85 w 573"/>
                  <a:gd name="T63" fmla="*/ 543 h 642"/>
                  <a:gd name="T64" fmla="*/ 67 w 573"/>
                  <a:gd name="T65" fmla="*/ 504 h 642"/>
                  <a:gd name="T66" fmla="*/ 40 w 573"/>
                  <a:gd name="T67" fmla="*/ 483 h 642"/>
                  <a:gd name="T68" fmla="*/ 2 w 573"/>
                  <a:gd name="T69" fmla="*/ 472 h 642"/>
                  <a:gd name="T70" fmla="*/ 5 w 573"/>
                  <a:gd name="T71" fmla="*/ 399 h 642"/>
                  <a:gd name="T72" fmla="*/ 31 w 573"/>
                  <a:gd name="T73" fmla="*/ 373 h 642"/>
                  <a:gd name="T74" fmla="*/ 78 w 573"/>
                  <a:gd name="T75" fmla="*/ 356 h 642"/>
                  <a:gd name="T76" fmla="*/ 64 w 573"/>
                  <a:gd name="T77" fmla="*/ 328 h 642"/>
                  <a:gd name="T78" fmla="*/ 51 w 573"/>
                  <a:gd name="T79" fmla="*/ 320 h 642"/>
                  <a:gd name="T80" fmla="*/ 31 w 573"/>
                  <a:gd name="T81" fmla="*/ 299 h 642"/>
                  <a:gd name="T82" fmla="*/ 39 w 573"/>
                  <a:gd name="T83" fmla="*/ 286 h 642"/>
                  <a:gd name="T84" fmla="*/ 56 w 573"/>
                  <a:gd name="T85" fmla="*/ 238 h 642"/>
                  <a:gd name="T86" fmla="*/ 58 w 573"/>
                  <a:gd name="T87" fmla="*/ 232 h 642"/>
                  <a:gd name="T88" fmla="*/ 82 w 573"/>
                  <a:gd name="T89" fmla="*/ 198 h 642"/>
                  <a:gd name="T90" fmla="*/ 99 w 573"/>
                  <a:gd name="T91" fmla="*/ 144 h 642"/>
                  <a:gd name="T92" fmla="*/ 101 w 573"/>
                  <a:gd name="T93" fmla="*/ 107 h 642"/>
                  <a:gd name="T94" fmla="*/ 126 w 573"/>
                  <a:gd name="T95" fmla="*/ 69 h 642"/>
                  <a:gd name="T96" fmla="*/ 177 w 573"/>
                  <a:gd name="T97" fmla="*/ 26 h 642"/>
                  <a:gd name="T98" fmla="*/ 197 w 573"/>
                  <a:gd name="T99" fmla="*/ 60 h 642"/>
                  <a:gd name="T100" fmla="*/ 195 w 573"/>
                  <a:gd name="T101" fmla="*/ 51 h 642"/>
                  <a:gd name="T102" fmla="*/ 201 w 573"/>
                  <a:gd name="T103" fmla="*/ 34 h 642"/>
                  <a:gd name="T104" fmla="*/ 209 w 573"/>
                  <a:gd name="T105" fmla="*/ 40 h 642"/>
                  <a:gd name="T106" fmla="*/ 229 w 573"/>
                  <a:gd name="T107" fmla="*/ 48 h 642"/>
                  <a:gd name="T108" fmla="*/ 288 w 573"/>
                  <a:gd name="T109" fmla="*/ 65 h 642"/>
                  <a:gd name="T110" fmla="*/ 296 w 573"/>
                  <a:gd name="T111" fmla="*/ 46 h 642"/>
                  <a:gd name="T112" fmla="*/ 313 w 573"/>
                  <a:gd name="T113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3" h="642">
                    <a:moveTo>
                      <a:pt x="313" y="0"/>
                    </a:moveTo>
                    <a:lnTo>
                      <a:pt x="319" y="1"/>
                    </a:lnTo>
                    <a:lnTo>
                      <a:pt x="328" y="4"/>
                    </a:lnTo>
                    <a:lnTo>
                      <a:pt x="341" y="6"/>
                    </a:lnTo>
                    <a:lnTo>
                      <a:pt x="347" y="6"/>
                    </a:lnTo>
                    <a:lnTo>
                      <a:pt x="350" y="8"/>
                    </a:lnTo>
                    <a:lnTo>
                      <a:pt x="353" y="9"/>
                    </a:lnTo>
                    <a:lnTo>
                      <a:pt x="353" y="11"/>
                    </a:lnTo>
                    <a:lnTo>
                      <a:pt x="353" y="14"/>
                    </a:lnTo>
                    <a:lnTo>
                      <a:pt x="353" y="17"/>
                    </a:lnTo>
                    <a:lnTo>
                      <a:pt x="352" y="20"/>
                    </a:lnTo>
                    <a:lnTo>
                      <a:pt x="350" y="25"/>
                    </a:lnTo>
                    <a:lnTo>
                      <a:pt x="349" y="29"/>
                    </a:lnTo>
                    <a:lnTo>
                      <a:pt x="345" y="40"/>
                    </a:lnTo>
                    <a:lnTo>
                      <a:pt x="345" y="51"/>
                    </a:lnTo>
                    <a:lnTo>
                      <a:pt x="342" y="63"/>
                    </a:lnTo>
                    <a:lnTo>
                      <a:pt x="339" y="71"/>
                    </a:lnTo>
                    <a:lnTo>
                      <a:pt x="335" y="77"/>
                    </a:lnTo>
                    <a:lnTo>
                      <a:pt x="328" y="83"/>
                    </a:lnTo>
                    <a:lnTo>
                      <a:pt x="319" y="93"/>
                    </a:lnTo>
                    <a:lnTo>
                      <a:pt x="316" y="102"/>
                    </a:lnTo>
                    <a:lnTo>
                      <a:pt x="318" y="110"/>
                    </a:lnTo>
                    <a:lnTo>
                      <a:pt x="322" y="117"/>
                    </a:lnTo>
                    <a:lnTo>
                      <a:pt x="327" y="122"/>
                    </a:lnTo>
                    <a:lnTo>
                      <a:pt x="328" y="124"/>
                    </a:lnTo>
                    <a:lnTo>
                      <a:pt x="358" y="124"/>
                    </a:lnTo>
                    <a:lnTo>
                      <a:pt x="362" y="125"/>
                    </a:lnTo>
                    <a:lnTo>
                      <a:pt x="370" y="130"/>
                    </a:lnTo>
                    <a:lnTo>
                      <a:pt x="384" y="136"/>
                    </a:lnTo>
                    <a:lnTo>
                      <a:pt x="398" y="144"/>
                    </a:lnTo>
                    <a:lnTo>
                      <a:pt x="404" y="148"/>
                    </a:lnTo>
                    <a:lnTo>
                      <a:pt x="406" y="151"/>
                    </a:lnTo>
                    <a:lnTo>
                      <a:pt x="403" y="153"/>
                    </a:lnTo>
                    <a:lnTo>
                      <a:pt x="400" y="155"/>
                    </a:lnTo>
                    <a:lnTo>
                      <a:pt x="395" y="158"/>
                    </a:lnTo>
                    <a:lnTo>
                      <a:pt x="392" y="161"/>
                    </a:lnTo>
                    <a:lnTo>
                      <a:pt x="392" y="165"/>
                    </a:lnTo>
                    <a:lnTo>
                      <a:pt x="393" y="169"/>
                    </a:lnTo>
                    <a:lnTo>
                      <a:pt x="393" y="172"/>
                    </a:lnTo>
                    <a:lnTo>
                      <a:pt x="395" y="172"/>
                    </a:lnTo>
                    <a:lnTo>
                      <a:pt x="395" y="173"/>
                    </a:lnTo>
                    <a:lnTo>
                      <a:pt x="396" y="172"/>
                    </a:lnTo>
                    <a:lnTo>
                      <a:pt x="396" y="172"/>
                    </a:lnTo>
                    <a:lnTo>
                      <a:pt x="398" y="172"/>
                    </a:lnTo>
                    <a:lnTo>
                      <a:pt x="401" y="173"/>
                    </a:lnTo>
                    <a:lnTo>
                      <a:pt x="404" y="173"/>
                    </a:lnTo>
                    <a:lnTo>
                      <a:pt x="409" y="176"/>
                    </a:lnTo>
                    <a:lnTo>
                      <a:pt x="414" y="179"/>
                    </a:lnTo>
                    <a:lnTo>
                      <a:pt x="417" y="181"/>
                    </a:lnTo>
                    <a:lnTo>
                      <a:pt x="420" y="182"/>
                    </a:lnTo>
                    <a:lnTo>
                      <a:pt x="421" y="182"/>
                    </a:lnTo>
                    <a:lnTo>
                      <a:pt x="423" y="181"/>
                    </a:lnTo>
                    <a:lnTo>
                      <a:pt x="424" y="179"/>
                    </a:lnTo>
                    <a:lnTo>
                      <a:pt x="424" y="178"/>
                    </a:lnTo>
                    <a:lnTo>
                      <a:pt x="426" y="176"/>
                    </a:lnTo>
                    <a:lnTo>
                      <a:pt x="427" y="175"/>
                    </a:lnTo>
                    <a:lnTo>
                      <a:pt x="429" y="173"/>
                    </a:lnTo>
                    <a:lnTo>
                      <a:pt x="432" y="169"/>
                    </a:lnTo>
                    <a:lnTo>
                      <a:pt x="434" y="165"/>
                    </a:lnTo>
                    <a:lnTo>
                      <a:pt x="437" y="164"/>
                    </a:lnTo>
                    <a:lnTo>
                      <a:pt x="443" y="162"/>
                    </a:lnTo>
                    <a:lnTo>
                      <a:pt x="457" y="164"/>
                    </a:lnTo>
                    <a:lnTo>
                      <a:pt x="463" y="164"/>
                    </a:lnTo>
                    <a:lnTo>
                      <a:pt x="468" y="165"/>
                    </a:lnTo>
                    <a:lnTo>
                      <a:pt x="471" y="167"/>
                    </a:lnTo>
                    <a:lnTo>
                      <a:pt x="474" y="169"/>
                    </a:lnTo>
                    <a:lnTo>
                      <a:pt x="474" y="170"/>
                    </a:lnTo>
                    <a:lnTo>
                      <a:pt x="472" y="172"/>
                    </a:lnTo>
                    <a:lnTo>
                      <a:pt x="471" y="173"/>
                    </a:lnTo>
                    <a:lnTo>
                      <a:pt x="471" y="175"/>
                    </a:lnTo>
                    <a:lnTo>
                      <a:pt x="469" y="175"/>
                    </a:lnTo>
                    <a:lnTo>
                      <a:pt x="471" y="175"/>
                    </a:lnTo>
                    <a:lnTo>
                      <a:pt x="472" y="176"/>
                    </a:lnTo>
                    <a:lnTo>
                      <a:pt x="475" y="179"/>
                    </a:lnTo>
                    <a:lnTo>
                      <a:pt x="479" y="184"/>
                    </a:lnTo>
                    <a:lnTo>
                      <a:pt x="483" y="189"/>
                    </a:lnTo>
                    <a:lnTo>
                      <a:pt x="488" y="193"/>
                    </a:lnTo>
                    <a:lnTo>
                      <a:pt x="494" y="199"/>
                    </a:lnTo>
                    <a:lnTo>
                      <a:pt x="497" y="206"/>
                    </a:lnTo>
                    <a:lnTo>
                      <a:pt x="500" y="212"/>
                    </a:lnTo>
                    <a:lnTo>
                      <a:pt x="505" y="220"/>
                    </a:lnTo>
                    <a:lnTo>
                      <a:pt x="513" y="230"/>
                    </a:lnTo>
                    <a:lnTo>
                      <a:pt x="522" y="240"/>
                    </a:lnTo>
                    <a:lnTo>
                      <a:pt x="525" y="247"/>
                    </a:lnTo>
                    <a:lnTo>
                      <a:pt x="527" y="252"/>
                    </a:lnTo>
                    <a:lnTo>
                      <a:pt x="528" y="258"/>
                    </a:lnTo>
                    <a:lnTo>
                      <a:pt x="528" y="266"/>
                    </a:lnTo>
                    <a:lnTo>
                      <a:pt x="533" y="275"/>
                    </a:lnTo>
                    <a:lnTo>
                      <a:pt x="542" y="285"/>
                    </a:lnTo>
                    <a:lnTo>
                      <a:pt x="551" y="295"/>
                    </a:lnTo>
                    <a:lnTo>
                      <a:pt x="557" y="308"/>
                    </a:lnTo>
                    <a:lnTo>
                      <a:pt x="559" y="322"/>
                    </a:lnTo>
                    <a:lnTo>
                      <a:pt x="557" y="337"/>
                    </a:lnTo>
                    <a:lnTo>
                      <a:pt x="556" y="356"/>
                    </a:lnTo>
                    <a:lnTo>
                      <a:pt x="553" y="379"/>
                    </a:lnTo>
                    <a:lnTo>
                      <a:pt x="551" y="394"/>
                    </a:lnTo>
                    <a:lnTo>
                      <a:pt x="553" y="402"/>
                    </a:lnTo>
                    <a:lnTo>
                      <a:pt x="553" y="407"/>
                    </a:lnTo>
                    <a:lnTo>
                      <a:pt x="556" y="410"/>
                    </a:lnTo>
                    <a:lnTo>
                      <a:pt x="559" y="416"/>
                    </a:lnTo>
                    <a:lnTo>
                      <a:pt x="562" y="425"/>
                    </a:lnTo>
                    <a:lnTo>
                      <a:pt x="567" y="442"/>
                    </a:lnTo>
                    <a:lnTo>
                      <a:pt x="570" y="456"/>
                    </a:lnTo>
                    <a:lnTo>
                      <a:pt x="571" y="469"/>
                    </a:lnTo>
                    <a:lnTo>
                      <a:pt x="571" y="484"/>
                    </a:lnTo>
                    <a:lnTo>
                      <a:pt x="573" y="490"/>
                    </a:lnTo>
                    <a:lnTo>
                      <a:pt x="573" y="494"/>
                    </a:lnTo>
                    <a:lnTo>
                      <a:pt x="573" y="497"/>
                    </a:lnTo>
                    <a:lnTo>
                      <a:pt x="571" y="498"/>
                    </a:lnTo>
                    <a:lnTo>
                      <a:pt x="570" y="498"/>
                    </a:lnTo>
                    <a:lnTo>
                      <a:pt x="568" y="500"/>
                    </a:lnTo>
                    <a:lnTo>
                      <a:pt x="567" y="500"/>
                    </a:lnTo>
                    <a:lnTo>
                      <a:pt x="562" y="501"/>
                    </a:lnTo>
                    <a:lnTo>
                      <a:pt x="559" y="503"/>
                    </a:lnTo>
                    <a:lnTo>
                      <a:pt x="551" y="509"/>
                    </a:lnTo>
                    <a:lnTo>
                      <a:pt x="547" y="515"/>
                    </a:lnTo>
                    <a:lnTo>
                      <a:pt x="540" y="525"/>
                    </a:lnTo>
                    <a:lnTo>
                      <a:pt x="530" y="537"/>
                    </a:lnTo>
                    <a:lnTo>
                      <a:pt x="517" y="557"/>
                    </a:lnTo>
                    <a:lnTo>
                      <a:pt x="511" y="576"/>
                    </a:lnTo>
                    <a:lnTo>
                      <a:pt x="505" y="596"/>
                    </a:lnTo>
                    <a:lnTo>
                      <a:pt x="499" y="596"/>
                    </a:lnTo>
                    <a:lnTo>
                      <a:pt x="496" y="596"/>
                    </a:lnTo>
                    <a:lnTo>
                      <a:pt x="492" y="596"/>
                    </a:lnTo>
                    <a:lnTo>
                      <a:pt x="491" y="597"/>
                    </a:lnTo>
                    <a:lnTo>
                      <a:pt x="489" y="597"/>
                    </a:lnTo>
                    <a:lnTo>
                      <a:pt x="488" y="597"/>
                    </a:lnTo>
                    <a:lnTo>
                      <a:pt x="485" y="596"/>
                    </a:lnTo>
                    <a:lnTo>
                      <a:pt x="480" y="596"/>
                    </a:lnTo>
                    <a:lnTo>
                      <a:pt x="471" y="593"/>
                    </a:lnTo>
                    <a:lnTo>
                      <a:pt x="463" y="590"/>
                    </a:lnTo>
                    <a:lnTo>
                      <a:pt x="458" y="591"/>
                    </a:lnTo>
                    <a:lnTo>
                      <a:pt x="454" y="597"/>
                    </a:lnTo>
                    <a:lnTo>
                      <a:pt x="454" y="605"/>
                    </a:lnTo>
                    <a:lnTo>
                      <a:pt x="454" y="613"/>
                    </a:lnTo>
                    <a:lnTo>
                      <a:pt x="454" y="620"/>
                    </a:lnTo>
                    <a:lnTo>
                      <a:pt x="446" y="630"/>
                    </a:lnTo>
                    <a:lnTo>
                      <a:pt x="438" y="638"/>
                    </a:lnTo>
                    <a:lnTo>
                      <a:pt x="431" y="641"/>
                    </a:lnTo>
                    <a:lnTo>
                      <a:pt x="424" y="642"/>
                    </a:lnTo>
                    <a:lnTo>
                      <a:pt x="417" y="642"/>
                    </a:lnTo>
                    <a:lnTo>
                      <a:pt x="409" y="641"/>
                    </a:lnTo>
                    <a:lnTo>
                      <a:pt x="400" y="638"/>
                    </a:lnTo>
                    <a:lnTo>
                      <a:pt x="387" y="633"/>
                    </a:lnTo>
                    <a:lnTo>
                      <a:pt x="370" y="631"/>
                    </a:lnTo>
                    <a:lnTo>
                      <a:pt x="345" y="630"/>
                    </a:lnTo>
                    <a:lnTo>
                      <a:pt x="327" y="631"/>
                    </a:lnTo>
                    <a:lnTo>
                      <a:pt x="314" y="631"/>
                    </a:lnTo>
                    <a:lnTo>
                      <a:pt x="307" y="631"/>
                    </a:lnTo>
                    <a:lnTo>
                      <a:pt x="302" y="631"/>
                    </a:lnTo>
                    <a:lnTo>
                      <a:pt x="296" y="630"/>
                    </a:lnTo>
                    <a:lnTo>
                      <a:pt x="290" y="630"/>
                    </a:lnTo>
                    <a:lnTo>
                      <a:pt x="283" y="630"/>
                    </a:lnTo>
                    <a:lnTo>
                      <a:pt x="279" y="630"/>
                    </a:lnTo>
                    <a:lnTo>
                      <a:pt x="270" y="630"/>
                    </a:lnTo>
                    <a:lnTo>
                      <a:pt x="263" y="630"/>
                    </a:lnTo>
                    <a:lnTo>
                      <a:pt x="257" y="630"/>
                    </a:lnTo>
                    <a:lnTo>
                      <a:pt x="254" y="631"/>
                    </a:lnTo>
                    <a:lnTo>
                      <a:pt x="251" y="633"/>
                    </a:lnTo>
                    <a:lnTo>
                      <a:pt x="223" y="633"/>
                    </a:lnTo>
                    <a:lnTo>
                      <a:pt x="217" y="633"/>
                    </a:lnTo>
                    <a:lnTo>
                      <a:pt x="212" y="631"/>
                    </a:lnTo>
                    <a:lnTo>
                      <a:pt x="209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5" y="624"/>
                    </a:lnTo>
                    <a:lnTo>
                      <a:pt x="205" y="624"/>
                    </a:lnTo>
                    <a:lnTo>
                      <a:pt x="205" y="622"/>
                    </a:lnTo>
                    <a:lnTo>
                      <a:pt x="205" y="622"/>
                    </a:lnTo>
                    <a:lnTo>
                      <a:pt x="205" y="622"/>
                    </a:lnTo>
                    <a:lnTo>
                      <a:pt x="205" y="620"/>
                    </a:lnTo>
                    <a:lnTo>
                      <a:pt x="205" y="619"/>
                    </a:lnTo>
                    <a:lnTo>
                      <a:pt x="203" y="616"/>
                    </a:lnTo>
                    <a:lnTo>
                      <a:pt x="203" y="610"/>
                    </a:lnTo>
                    <a:lnTo>
                      <a:pt x="197" y="599"/>
                    </a:lnTo>
                    <a:lnTo>
                      <a:pt x="188" y="588"/>
                    </a:lnTo>
                    <a:lnTo>
                      <a:pt x="175" y="574"/>
                    </a:lnTo>
                    <a:lnTo>
                      <a:pt x="169" y="568"/>
                    </a:lnTo>
                    <a:lnTo>
                      <a:pt x="166" y="565"/>
                    </a:lnTo>
                    <a:lnTo>
                      <a:pt x="160" y="562"/>
                    </a:lnTo>
                    <a:lnTo>
                      <a:pt x="153" y="559"/>
                    </a:lnTo>
                    <a:lnTo>
                      <a:pt x="144" y="552"/>
                    </a:lnTo>
                    <a:lnTo>
                      <a:pt x="129" y="542"/>
                    </a:lnTo>
                    <a:lnTo>
                      <a:pt x="118" y="534"/>
                    </a:lnTo>
                    <a:lnTo>
                      <a:pt x="112" y="531"/>
                    </a:lnTo>
                    <a:lnTo>
                      <a:pt x="107" y="531"/>
                    </a:lnTo>
                    <a:lnTo>
                      <a:pt x="105" y="534"/>
                    </a:lnTo>
                    <a:lnTo>
                      <a:pt x="105" y="537"/>
                    </a:lnTo>
                    <a:lnTo>
                      <a:pt x="104" y="540"/>
                    </a:lnTo>
                    <a:lnTo>
                      <a:pt x="101" y="543"/>
                    </a:lnTo>
                    <a:lnTo>
                      <a:pt x="96" y="545"/>
                    </a:lnTo>
                    <a:lnTo>
                      <a:pt x="85" y="543"/>
                    </a:lnTo>
                    <a:lnTo>
                      <a:pt x="76" y="542"/>
                    </a:lnTo>
                    <a:lnTo>
                      <a:pt x="71" y="534"/>
                    </a:lnTo>
                    <a:lnTo>
                      <a:pt x="68" y="521"/>
                    </a:lnTo>
                    <a:lnTo>
                      <a:pt x="67" y="512"/>
                    </a:lnTo>
                    <a:lnTo>
                      <a:pt x="67" y="507"/>
                    </a:lnTo>
                    <a:lnTo>
                      <a:pt x="67" y="504"/>
                    </a:lnTo>
                    <a:lnTo>
                      <a:pt x="67" y="503"/>
                    </a:lnTo>
                    <a:lnTo>
                      <a:pt x="65" y="497"/>
                    </a:lnTo>
                    <a:lnTo>
                      <a:pt x="62" y="489"/>
                    </a:lnTo>
                    <a:lnTo>
                      <a:pt x="58" y="486"/>
                    </a:lnTo>
                    <a:lnTo>
                      <a:pt x="50" y="486"/>
                    </a:lnTo>
                    <a:lnTo>
                      <a:pt x="40" y="483"/>
                    </a:lnTo>
                    <a:lnTo>
                      <a:pt x="30" y="483"/>
                    </a:lnTo>
                    <a:lnTo>
                      <a:pt x="19" y="484"/>
                    </a:lnTo>
                    <a:lnTo>
                      <a:pt x="10" y="486"/>
                    </a:lnTo>
                    <a:lnTo>
                      <a:pt x="0" y="486"/>
                    </a:lnTo>
                    <a:lnTo>
                      <a:pt x="0" y="483"/>
                    </a:lnTo>
                    <a:lnTo>
                      <a:pt x="2" y="472"/>
                    </a:lnTo>
                    <a:lnTo>
                      <a:pt x="3" y="453"/>
                    </a:lnTo>
                    <a:lnTo>
                      <a:pt x="5" y="444"/>
                    </a:lnTo>
                    <a:lnTo>
                      <a:pt x="8" y="433"/>
                    </a:lnTo>
                    <a:lnTo>
                      <a:pt x="10" y="416"/>
                    </a:lnTo>
                    <a:lnTo>
                      <a:pt x="8" y="405"/>
                    </a:lnTo>
                    <a:lnTo>
                      <a:pt x="5" y="399"/>
                    </a:lnTo>
                    <a:lnTo>
                      <a:pt x="3" y="393"/>
                    </a:lnTo>
                    <a:lnTo>
                      <a:pt x="2" y="387"/>
                    </a:lnTo>
                    <a:lnTo>
                      <a:pt x="5" y="379"/>
                    </a:lnTo>
                    <a:lnTo>
                      <a:pt x="11" y="373"/>
                    </a:lnTo>
                    <a:lnTo>
                      <a:pt x="20" y="371"/>
                    </a:lnTo>
                    <a:lnTo>
                      <a:pt x="31" y="373"/>
                    </a:lnTo>
                    <a:lnTo>
                      <a:pt x="45" y="373"/>
                    </a:lnTo>
                    <a:lnTo>
                      <a:pt x="64" y="370"/>
                    </a:lnTo>
                    <a:lnTo>
                      <a:pt x="76" y="365"/>
                    </a:lnTo>
                    <a:lnTo>
                      <a:pt x="81" y="362"/>
                    </a:lnTo>
                    <a:lnTo>
                      <a:pt x="81" y="360"/>
                    </a:lnTo>
                    <a:lnTo>
                      <a:pt x="78" y="356"/>
                    </a:lnTo>
                    <a:lnTo>
                      <a:pt x="75" y="351"/>
                    </a:lnTo>
                    <a:lnTo>
                      <a:pt x="73" y="345"/>
                    </a:lnTo>
                    <a:lnTo>
                      <a:pt x="73" y="339"/>
                    </a:lnTo>
                    <a:lnTo>
                      <a:pt x="70" y="334"/>
                    </a:lnTo>
                    <a:lnTo>
                      <a:pt x="67" y="331"/>
                    </a:lnTo>
                    <a:lnTo>
                      <a:pt x="64" y="328"/>
                    </a:lnTo>
                    <a:lnTo>
                      <a:pt x="61" y="325"/>
                    </a:lnTo>
                    <a:lnTo>
                      <a:pt x="56" y="323"/>
                    </a:lnTo>
                    <a:lnTo>
                      <a:pt x="53" y="322"/>
                    </a:lnTo>
                    <a:lnTo>
                      <a:pt x="51" y="322"/>
                    </a:lnTo>
                    <a:lnTo>
                      <a:pt x="51" y="322"/>
                    </a:lnTo>
                    <a:lnTo>
                      <a:pt x="51" y="320"/>
                    </a:lnTo>
                    <a:lnTo>
                      <a:pt x="50" y="319"/>
                    </a:lnTo>
                    <a:lnTo>
                      <a:pt x="48" y="316"/>
                    </a:lnTo>
                    <a:lnTo>
                      <a:pt x="47" y="311"/>
                    </a:lnTo>
                    <a:lnTo>
                      <a:pt x="42" y="306"/>
                    </a:lnTo>
                    <a:lnTo>
                      <a:pt x="36" y="302"/>
                    </a:lnTo>
                    <a:lnTo>
                      <a:pt x="31" y="299"/>
                    </a:lnTo>
                    <a:lnTo>
                      <a:pt x="30" y="295"/>
                    </a:lnTo>
                    <a:lnTo>
                      <a:pt x="30" y="294"/>
                    </a:lnTo>
                    <a:lnTo>
                      <a:pt x="30" y="291"/>
                    </a:lnTo>
                    <a:lnTo>
                      <a:pt x="33" y="289"/>
                    </a:lnTo>
                    <a:lnTo>
                      <a:pt x="34" y="288"/>
                    </a:lnTo>
                    <a:lnTo>
                      <a:pt x="39" y="286"/>
                    </a:lnTo>
                    <a:lnTo>
                      <a:pt x="42" y="283"/>
                    </a:lnTo>
                    <a:lnTo>
                      <a:pt x="45" y="282"/>
                    </a:lnTo>
                    <a:lnTo>
                      <a:pt x="53" y="272"/>
                    </a:lnTo>
                    <a:lnTo>
                      <a:pt x="56" y="261"/>
                    </a:lnTo>
                    <a:lnTo>
                      <a:pt x="56" y="243"/>
                    </a:lnTo>
                    <a:lnTo>
                      <a:pt x="56" y="238"/>
                    </a:lnTo>
                    <a:lnTo>
                      <a:pt x="56" y="234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58" y="232"/>
                    </a:lnTo>
                    <a:lnTo>
                      <a:pt x="58" y="232"/>
                    </a:lnTo>
                    <a:lnTo>
                      <a:pt x="58" y="232"/>
                    </a:lnTo>
                    <a:lnTo>
                      <a:pt x="59" y="229"/>
                    </a:lnTo>
                    <a:lnTo>
                      <a:pt x="61" y="226"/>
                    </a:lnTo>
                    <a:lnTo>
                      <a:pt x="65" y="213"/>
                    </a:lnTo>
                    <a:lnTo>
                      <a:pt x="73" y="206"/>
                    </a:lnTo>
                    <a:lnTo>
                      <a:pt x="82" y="198"/>
                    </a:lnTo>
                    <a:lnTo>
                      <a:pt x="92" y="190"/>
                    </a:lnTo>
                    <a:lnTo>
                      <a:pt x="96" y="184"/>
                    </a:lnTo>
                    <a:lnTo>
                      <a:pt x="98" y="178"/>
                    </a:lnTo>
                    <a:lnTo>
                      <a:pt x="98" y="172"/>
                    </a:lnTo>
                    <a:lnTo>
                      <a:pt x="98" y="161"/>
                    </a:lnTo>
                    <a:lnTo>
                      <a:pt x="99" y="144"/>
                    </a:lnTo>
                    <a:lnTo>
                      <a:pt x="101" y="131"/>
                    </a:lnTo>
                    <a:lnTo>
                      <a:pt x="102" y="124"/>
                    </a:lnTo>
                    <a:lnTo>
                      <a:pt x="102" y="121"/>
                    </a:lnTo>
                    <a:lnTo>
                      <a:pt x="102" y="117"/>
                    </a:lnTo>
                    <a:lnTo>
                      <a:pt x="101" y="114"/>
                    </a:lnTo>
                    <a:lnTo>
                      <a:pt x="101" y="107"/>
                    </a:lnTo>
                    <a:lnTo>
                      <a:pt x="101" y="99"/>
                    </a:lnTo>
                    <a:lnTo>
                      <a:pt x="99" y="93"/>
                    </a:lnTo>
                    <a:lnTo>
                      <a:pt x="98" y="88"/>
                    </a:lnTo>
                    <a:lnTo>
                      <a:pt x="96" y="83"/>
                    </a:lnTo>
                    <a:lnTo>
                      <a:pt x="110" y="77"/>
                    </a:lnTo>
                    <a:lnTo>
                      <a:pt x="126" y="69"/>
                    </a:lnTo>
                    <a:lnTo>
                      <a:pt x="140" y="63"/>
                    </a:lnTo>
                    <a:lnTo>
                      <a:pt x="147" y="59"/>
                    </a:lnTo>
                    <a:lnTo>
                      <a:pt x="155" y="49"/>
                    </a:lnTo>
                    <a:lnTo>
                      <a:pt x="163" y="38"/>
                    </a:lnTo>
                    <a:lnTo>
                      <a:pt x="172" y="29"/>
                    </a:lnTo>
                    <a:lnTo>
                      <a:pt x="177" y="26"/>
                    </a:lnTo>
                    <a:lnTo>
                      <a:pt x="180" y="31"/>
                    </a:lnTo>
                    <a:lnTo>
                      <a:pt x="181" y="37"/>
                    </a:lnTo>
                    <a:lnTo>
                      <a:pt x="186" y="46"/>
                    </a:lnTo>
                    <a:lnTo>
                      <a:pt x="192" y="56"/>
                    </a:lnTo>
                    <a:lnTo>
                      <a:pt x="195" y="59"/>
                    </a:lnTo>
                    <a:lnTo>
                      <a:pt x="197" y="60"/>
                    </a:lnTo>
                    <a:lnTo>
                      <a:pt x="198" y="62"/>
                    </a:lnTo>
                    <a:lnTo>
                      <a:pt x="198" y="62"/>
                    </a:lnTo>
                    <a:lnTo>
                      <a:pt x="198" y="60"/>
                    </a:lnTo>
                    <a:lnTo>
                      <a:pt x="197" y="57"/>
                    </a:lnTo>
                    <a:lnTo>
                      <a:pt x="197" y="56"/>
                    </a:lnTo>
                    <a:lnTo>
                      <a:pt x="195" y="51"/>
                    </a:lnTo>
                    <a:lnTo>
                      <a:pt x="195" y="48"/>
                    </a:lnTo>
                    <a:lnTo>
                      <a:pt x="195" y="45"/>
                    </a:lnTo>
                    <a:lnTo>
                      <a:pt x="197" y="40"/>
                    </a:lnTo>
                    <a:lnTo>
                      <a:pt x="198" y="35"/>
                    </a:lnTo>
                    <a:lnTo>
                      <a:pt x="200" y="34"/>
                    </a:lnTo>
                    <a:lnTo>
                      <a:pt x="201" y="34"/>
                    </a:lnTo>
                    <a:lnTo>
                      <a:pt x="203" y="34"/>
                    </a:lnTo>
                    <a:lnTo>
                      <a:pt x="205" y="35"/>
                    </a:lnTo>
                    <a:lnTo>
                      <a:pt x="206" y="37"/>
                    </a:lnTo>
                    <a:lnTo>
                      <a:pt x="208" y="38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11" y="40"/>
                    </a:lnTo>
                    <a:lnTo>
                      <a:pt x="212" y="42"/>
                    </a:lnTo>
                    <a:lnTo>
                      <a:pt x="217" y="43"/>
                    </a:lnTo>
                    <a:lnTo>
                      <a:pt x="220" y="45"/>
                    </a:lnTo>
                    <a:lnTo>
                      <a:pt x="225" y="46"/>
                    </a:lnTo>
                    <a:lnTo>
                      <a:pt x="229" y="48"/>
                    </a:lnTo>
                    <a:lnTo>
                      <a:pt x="234" y="49"/>
                    </a:lnTo>
                    <a:lnTo>
                      <a:pt x="245" y="56"/>
                    </a:lnTo>
                    <a:lnTo>
                      <a:pt x="260" y="63"/>
                    </a:lnTo>
                    <a:lnTo>
                      <a:pt x="277" y="66"/>
                    </a:lnTo>
                    <a:lnTo>
                      <a:pt x="283" y="66"/>
                    </a:lnTo>
                    <a:lnTo>
                      <a:pt x="288" y="65"/>
                    </a:lnTo>
                    <a:lnTo>
                      <a:pt x="290" y="63"/>
                    </a:lnTo>
                    <a:lnTo>
                      <a:pt x="293" y="60"/>
                    </a:lnTo>
                    <a:lnTo>
                      <a:pt x="294" y="57"/>
                    </a:lnTo>
                    <a:lnTo>
                      <a:pt x="294" y="52"/>
                    </a:lnTo>
                    <a:lnTo>
                      <a:pt x="294" y="49"/>
                    </a:lnTo>
                    <a:lnTo>
                      <a:pt x="296" y="46"/>
                    </a:lnTo>
                    <a:lnTo>
                      <a:pt x="297" y="42"/>
                    </a:lnTo>
                    <a:lnTo>
                      <a:pt x="301" y="32"/>
                    </a:lnTo>
                    <a:lnTo>
                      <a:pt x="305" y="21"/>
                    </a:lnTo>
                    <a:lnTo>
                      <a:pt x="307" y="8"/>
                    </a:lnTo>
                    <a:lnTo>
                      <a:pt x="308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C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 143"/>
              <p:cNvSpPr>
                <a:spLocks/>
              </p:cNvSpPr>
              <p:nvPr/>
            </p:nvSpPr>
            <p:spPr bwMode="auto">
              <a:xfrm>
                <a:off x="4798840" y="3387647"/>
                <a:ext cx="706224" cy="604269"/>
              </a:xfrm>
              <a:custGeom>
                <a:avLst/>
                <a:gdLst>
                  <a:gd name="T0" fmla="*/ 439 w 568"/>
                  <a:gd name="T1" fmla="*/ 6 h 486"/>
                  <a:gd name="T2" fmla="*/ 490 w 568"/>
                  <a:gd name="T3" fmla="*/ 33 h 486"/>
                  <a:gd name="T4" fmla="*/ 521 w 568"/>
                  <a:gd name="T5" fmla="*/ 29 h 486"/>
                  <a:gd name="T6" fmla="*/ 541 w 568"/>
                  <a:gd name="T7" fmla="*/ 45 h 486"/>
                  <a:gd name="T8" fmla="*/ 552 w 568"/>
                  <a:gd name="T9" fmla="*/ 57 h 486"/>
                  <a:gd name="T10" fmla="*/ 560 w 568"/>
                  <a:gd name="T11" fmla="*/ 77 h 486"/>
                  <a:gd name="T12" fmla="*/ 531 w 568"/>
                  <a:gd name="T13" fmla="*/ 102 h 486"/>
                  <a:gd name="T14" fmla="*/ 497 w 568"/>
                  <a:gd name="T15" fmla="*/ 124 h 486"/>
                  <a:gd name="T16" fmla="*/ 469 w 568"/>
                  <a:gd name="T17" fmla="*/ 146 h 486"/>
                  <a:gd name="T18" fmla="*/ 456 w 568"/>
                  <a:gd name="T19" fmla="*/ 170 h 486"/>
                  <a:gd name="T20" fmla="*/ 449 w 568"/>
                  <a:gd name="T21" fmla="*/ 173 h 486"/>
                  <a:gd name="T22" fmla="*/ 433 w 568"/>
                  <a:gd name="T23" fmla="*/ 173 h 486"/>
                  <a:gd name="T24" fmla="*/ 376 w 568"/>
                  <a:gd name="T25" fmla="*/ 200 h 486"/>
                  <a:gd name="T26" fmla="*/ 350 w 568"/>
                  <a:gd name="T27" fmla="*/ 217 h 486"/>
                  <a:gd name="T28" fmla="*/ 336 w 568"/>
                  <a:gd name="T29" fmla="*/ 214 h 486"/>
                  <a:gd name="T30" fmla="*/ 328 w 568"/>
                  <a:gd name="T31" fmla="*/ 224 h 486"/>
                  <a:gd name="T32" fmla="*/ 328 w 568"/>
                  <a:gd name="T33" fmla="*/ 226 h 486"/>
                  <a:gd name="T34" fmla="*/ 297 w 568"/>
                  <a:gd name="T35" fmla="*/ 257 h 486"/>
                  <a:gd name="T36" fmla="*/ 297 w 568"/>
                  <a:gd name="T37" fmla="*/ 262 h 486"/>
                  <a:gd name="T38" fmla="*/ 292 w 568"/>
                  <a:gd name="T39" fmla="*/ 268 h 486"/>
                  <a:gd name="T40" fmla="*/ 247 w 568"/>
                  <a:gd name="T41" fmla="*/ 313 h 486"/>
                  <a:gd name="T42" fmla="*/ 187 w 568"/>
                  <a:gd name="T43" fmla="*/ 373 h 486"/>
                  <a:gd name="T44" fmla="*/ 185 w 568"/>
                  <a:gd name="T45" fmla="*/ 420 h 486"/>
                  <a:gd name="T46" fmla="*/ 170 w 568"/>
                  <a:gd name="T47" fmla="*/ 466 h 486"/>
                  <a:gd name="T48" fmla="*/ 164 w 568"/>
                  <a:gd name="T49" fmla="*/ 486 h 486"/>
                  <a:gd name="T50" fmla="*/ 144 w 568"/>
                  <a:gd name="T51" fmla="*/ 468 h 486"/>
                  <a:gd name="T52" fmla="*/ 137 w 568"/>
                  <a:gd name="T53" fmla="*/ 444 h 486"/>
                  <a:gd name="T54" fmla="*/ 91 w 568"/>
                  <a:gd name="T55" fmla="*/ 351 h 486"/>
                  <a:gd name="T56" fmla="*/ 86 w 568"/>
                  <a:gd name="T57" fmla="*/ 302 h 486"/>
                  <a:gd name="T58" fmla="*/ 77 w 568"/>
                  <a:gd name="T59" fmla="*/ 268 h 486"/>
                  <a:gd name="T60" fmla="*/ 45 w 568"/>
                  <a:gd name="T61" fmla="*/ 260 h 486"/>
                  <a:gd name="T62" fmla="*/ 29 w 568"/>
                  <a:gd name="T63" fmla="*/ 224 h 486"/>
                  <a:gd name="T64" fmla="*/ 0 w 568"/>
                  <a:gd name="T65" fmla="*/ 197 h 486"/>
                  <a:gd name="T66" fmla="*/ 20 w 568"/>
                  <a:gd name="T67" fmla="*/ 166 h 486"/>
                  <a:gd name="T68" fmla="*/ 18 w 568"/>
                  <a:gd name="T69" fmla="*/ 163 h 486"/>
                  <a:gd name="T70" fmla="*/ 14 w 568"/>
                  <a:gd name="T71" fmla="*/ 132 h 486"/>
                  <a:gd name="T72" fmla="*/ 24 w 568"/>
                  <a:gd name="T73" fmla="*/ 82 h 486"/>
                  <a:gd name="T74" fmla="*/ 45 w 568"/>
                  <a:gd name="T75" fmla="*/ 70 h 486"/>
                  <a:gd name="T76" fmla="*/ 65 w 568"/>
                  <a:gd name="T77" fmla="*/ 99 h 486"/>
                  <a:gd name="T78" fmla="*/ 97 w 568"/>
                  <a:gd name="T79" fmla="*/ 115 h 486"/>
                  <a:gd name="T80" fmla="*/ 127 w 568"/>
                  <a:gd name="T81" fmla="*/ 122 h 486"/>
                  <a:gd name="T82" fmla="*/ 124 w 568"/>
                  <a:gd name="T83" fmla="*/ 104 h 486"/>
                  <a:gd name="T84" fmla="*/ 113 w 568"/>
                  <a:gd name="T85" fmla="*/ 94 h 486"/>
                  <a:gd name="T86" fmla="*/ 119 w 568"/>
                  <a:gd name="T87" fmla="*/ 88 h 486"/>
                  <a:gd name="T88" fmla="*/ 155 w 568"/>
                  <a:gd name="T89" fmla="*/ 73 h 486"/>
                  <a:gd name="T90" fmla="*/ 195 w 568"/>
                  <a:gd name="T91" fmla="*/ 59 h 486"/>
                  <a:gd name="T92" fmla="*/ 221 w 568"/>
                  <a:gd name="T93" fmla="*/ 48 h 486"/>
                  <a:gd name="T94" fmla="*/ 269 w 568"/>
                  <a:gd name="T95" fmla="*/ 20 h 486"/>
                  <a:gd name="T96" fmla="*/ 269 w 568"/>
                  <a:gd name="T97" fmla="*/ 25 h 486"/>
                  <a:gd name="T98" fmla="*/ 278 w 568"/>
                  <a:gd name="T99" fmla="*/ 36 h 486"/>
                  <a:gd name="T100" fmla="*/ 342 w 568"/>
                  <a:gd name="T101" fmla="*/ 57 h 486"/>
                  <a:gd name="T102" fmla="*/ 368 w 568"/>
                  <a:gd name="T103" fmla="*/ 14 h 486"/>
                  <a:gd name="T104" fmla="*/ 393 w 568"/>
                  <a:gd name="T105" fmla="*/ 19 h 486"/>
                  <a:gd name="T106" fmla="*/ 413 w 568"/>
                  <a:gd name="T107" fmla="*/ 23 h 486"/>
                  <a:gd name="T108" fmla="*/ 432 w 568"/>
                  <a:gd name="T109" fmla="*/ 9 h 486"/>
                  <a:gd name="T110" fmla="*/ 425 w 568"/>
                  <a:gd name="T111" fmla="*/ 2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8" h="486">
                    <a:moveTo>
                      <a:pt x="424" y="0"/>
                    </a:moveTo>
                    <a:lnTo>
                      <a:pt x="425" y="0"/>
                    </a:lnTo>
                    <a:lnTo>
                      <a:pt x="428" y="2"/>
                    </a:lnTo>
                    <a:lnTo>
                      <a:pt x="433" y="3"/>
                    </a:lnTo>
                    <a:lnTo>
                      <a:pt x="439" y="6"/>
                    </a:lnTo>
                    <a:lnTo>
                      <a:pt x="446" y="9"/>
                    </a:lnTo>
                    <a:lnTo>
                      <a:pt x="466" y="19"/>
                    </a:lnTo>
                    <a:lnTo>
                      <a:pt x="480" y="26"/>
                    </a:lnTo>
                    <a:lnTo>
                      <a:pt x="486" y="31"/>
                    </a:lnTo>
                    <a:lnTo>
                      <a:pt x="490" y="33"/>
                    </a:lnTo>
                    <a:lnTo>
                      <a:pt x="492" y="33"/>
                    </a:lnTo>
                    <a:lnTo>
                      <a:pt x="495" y="33"/>
                    </a:lnTo>
                    <a:lnTo>
                      <a:pt x="500" y="31"/>
                    </a:lnTo>
                    <a:lnTo>
                      <a:pt x="511" y="29"/>
                    </a:lnTo>
                    <a:lnTo>
                      <a:pt x="521" y="29"/>
                    </a:lnTo>
                    <a:lnTo>
                      <a:pt x="531" y="31"/>
                    </a:lnTo>
                    <a:lnTo>
                      <a:pt x="535" y="36"/>
                    </a:lnTo>
                    <a:lnTo>
                      <a:pt x="537" y="39"/>
                    </a:lnTo>
                    <a:lnTo>
                      <a:pt x="538" y="42"/>
                    </a:lnTo>
                    <a:lnTo>
                      <a:pt x="541" y="45"/>
                    </a:lnTo>
                    <a:lnTo>
                      <a:pt x="545" y="50"/>
                    </a:lnTo>
                    <a:lnTo>
                      <a:pt x="548" y="53"/>
                    </a:lnTo>
                    <a:lnTo>
                      <a:pt x="551" y="56"/>
                    </a:lnTo>
                    <a:lnTo>
                      <a:pt x="552" y="57"/>
                    </a:lnTo>
                    <a:lnTo>
                      <a:pt x="552" y="57"/>
                    </a:lnTo>
                    <a:lnTo>
                      <a:pt x="559" y="62"/>
                    </a:lnTo>
                    <a:lnTo>
                      <a:pt x="563" y="65"/>
                    </a:lnTo>
                    <a:lnTo>
                      <a:pt x="568" y="68"/>
                    </a:lnTo>
                    <a:lnTo>
                      <a:pt x="565" y="71"/>
                    </a:lnTo>
                    <a:lnTo>
                      <a:pt x="560" y="77"/>
                    </a:lnTo>
                    <a:lnTo>
                      <a:pt x="555" y="84"/>
                    </a:lnTo>
                    <a:lnTo>
                      <a:pt x="546" y="91"/>
                    </a:lnTo>
                    <a:lnTo>
                      <a:pt x="540" y="96"/>
                    </a:lnTo>
                    <a:lnTo>
                      <a:pt x="535" y="99"/>
                    </a:lnTo>
                    <a:lnTo>
                      <a:pt x="531" y="102"/>
                    </a:lnTo>
                    <a:lnTo>
                      <a:pt x="524" y="108"/>
                    </a:lnTo>
                    <a:lnTo>
                      <a:pt x="517" y="115"/>
                    </a:lnTo>
                    <a:lnTo>
                      <a:pt x="511" y="116"/>
                    </a:lnTo>
                    <a:lnTo>
                      <a:pt x="504" y="118"/>
                    </a:lnTo>
                    <a:lnTo>
                      <a:pt x="497" y="124"/>
                    </a:lnTo>
                    <a:lnTo>
                      <a:pt x="489" y="132"/>
                    </a:lnTo>
                    <a:lnTo>
                      <a:pt x="480" y="138"/>
                    </a:lnTo>
                    <a:lnTo>
                      <a:pt x="472" y="142"/>
                    </a:lnTo>
                    <a:lnTo>
                      <a:pt x="469" y="144"/>
                    </a:lnTo>
                    <a:lnTo>
                      <a:pt x="469" y="146"/>
                    </a:lnTo>
                    <a:lnTo>
                      <a:pt x="469" y="149"/>
                    </a:lnTo>
                    <a:lnTo>
                      <a:pt x="467" y="155"/>
                    </a:lnTo>
                    <a:lnTo>
                      <a:pt x="464" y="161"/>
                    </a:lnTo>
                    <a:lnTo>
                      <a:pt x="461" y="167"/>
                    </a:lnTo>
                    <a:lnTo>
                      <a:pt x="456" y="170"/>
                    </a:lnTo>
                    <a:lnTo>
                      <a:pt x="453" y="172"/>
                    </a:lnTo>
                    <a:lnTo>
                      <a:pt x="450" y="173"/>
                    </a:lnTo>
                    <a:lnTo>
                      <a:pt x="449" y="173"/>
                    </a:lnTo>
                    <a:lnTo>
                      <a:pt x="449" y="173"/>
                    </a:lnTo>
                    <a:lnTo>
                      <a:pt x="449" y="173"/>
                    </a:lnTo>
                    <a:lnTo>
                      <a:pt x="447" y="173"/>
                    </a:lnTo>
                    <a:lnTo>
                      <a:pt x="446" y="172"/>
                    </a:lnTo>
                    <a:lnTo>
                      <a:pt x="442" y="172"/>
                    </a:lnTo>
                    <a:lnTo>
                      <a:pt x="438" y="172"/>
                    </a:lnTo>
                    <a:lnTo>
                      <a:pt x="433" y="173"/>
                    </a:lnTo>
                    <a:lnTo>
                      <a:pt x="425" y="173"/>
                    </a:lnTo>
                    <a:lnTo>
                      <a:pt x="410" y="178"/>
                    </a:lnTo>
                    <a:lnTo>
                      <a:pt x="396" y="184"/>
                    </a:lnTo>
                    <a:lnTo>
                      <a:pt x="384" y="190"/>
                    </a:lnTo>
                    <a:lnTo>
                      <a:pt x="376" y="200"/>
                    </a:lnTo>
                    <a:lnTo>
                      <a:pt x="368" y="207"/>
                    </a:lnTo>
                    <a:lnTo>
                      <a:pt x="360" y="214"/>
                    </a:lnTo>
                    <a:lnTo>
                      <a:pt x="353" y="217"/>
                    </a:lnTo>
                    <a:lnTo>
                      <a:pt x="350" y="217"/>
                    </a:lnTo>
                    <a:lnTo>
                      <a:pt x="350" y="217"/>
                    </a:lnTo>
                    <a:lnTo>
                      <a:pt x="348" y="215"/>
                    </a:lnTo>
                    <a:lnTo>
                      <a:pt x="345" y="215"/>
                    </a:lnTo>
                    <a:lnTo>
                      <a:pt x="342" y="214"/>
                    </a:lnTo>
                    <a:lnTo>
                      <a:pt x="339" y="214"/>
                    </a:lnTo>
                    <a:lnTo>
                      <a:pt x="336" y="214"/>
                    </a:lnTo>
                    <a:lnTo>
                      <a:pt x="333" y="215"/>
                    </a:lnTo>
                    <a:lnTo>
                      <a:pt x="329" y="220"/>
                    </a:lnTo>
                    <a:lnTo>
                      <a:pt x="329" y="223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9" y="224"/>
                    </a:lnTo>
                    <a:lnTo>
                      <a:pt x="329" y="224"/>
                    </a:lnTo>
                    <a:lnTo>
                      <a:pt x="329" y="224"/>
                    </a:lnTo>
                    <a:lnTo>
                      <a:pt x="329" y="226"/>
                    </a:lnTo>
                    <a:lnTo>
                      <a:pt x="328" y="226"/>
                    </a:lnTo>
                    <a:lnTo>
                      <a:pt x="328" y="229"/>
                    </a:lnTo>
                    <a:lnTo>
                      <a:pt x="325" y="232"/>
                    </a:lnTo>
                    <a:lnTo>
                      <a:pt x="314" y="243"/>
                    </a:lnTo>
                    <a:lnTo>
                      <a:pt x="305" y="249"/>
                    </a:lnTo>
                    <a:lnTo>
                      <a:pt x="297" y="257"/>
                    </a:lnTo>
                    <a:lnTo>
                      <a:pt x="295" y="260"/>
                    </a:lnTo>
                    <a:lnTo>
                      <a:pt x="295" y="262"/>
                    </a:lnTo>
                    <a:lnTo>
                      <a:pt x="295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3"/>
                    </a:lnTo>
                    <a:lnTo>
                      <a:pt x="295" y="265"/>
                    </a:lnTo>
                    <a:lnTo>
                      <a:pt x="292" y="268"/>
                    </a:lnTo>
                    <a:lnTo>
                      <a:pt x="281" y="279"/>
                    </a:lnTo>
                    <a:lnTo>
                      <a:pt x="274" y="288"/>
                    </a:lnTo>
                    <a:lnTo>
                      <a:pt x="266" y="299"/>
                    </a:lnTo>
                    <a:lnTo>
                      <a:pt x="258" y="307"/>
                    </a:lnTo>
                    <a:lnTo>
                      <a:pt x="247" y="313"/>
                    </a:lnTo>
                    <a:lnTo>
                      <a:pt x="237" y="319"/>
                    </a:lnTo>
                    <a:lnTo>
                      <a:pt x="221" y="331"/>
                    </a:lnTo>
                    <a:lnTo>
                      <a:pt x="206" y="347"/>
                    </a:lnTo>
                    <a:lnTo>
                      <a:pt x="195" y="359"/>
                    </a:lnTo>
                    <a:lnTo>
                      <a:pt x="187" y="373"/>
                    </a:lnTo>
                    <a:lnTo>
                      <a:pt x="185" y="389"/>
                    </a:lnTo>
                    <a:lnTo>
                      <a:pt x="190" y="404"/>
                    </a:lnTo>
                    <a:lnTo>
                      <a:pt x="195" y="420"/>
                    </a:lnTo>
                    <a:lnTo>
                      <a:pt x="190" y="420"/>
                    </a:lnTo>
                    <a:lnTo>
                      <a:pt x="185" y="420"/>
                    </a:lnTo>
                    <a:lnTo>
                      <a:pt x="178" y="423"/>
                    </a:lnTo>
                    <a:lnTo>
                      <a:pt x="173" y="430"/>
                    </a:lnTo>
                    <a:lnTo>
                      <a:pt x="170" y="441"/>
                    </a:lnTo>
                    <a:lnTo>
                      <a:pt x="170" y="454"/>
                    </a:lnTo>
                    <a:lnTo>
                      <a:pt x="170" y="466"/>
                    </a:lnTo>
                    <a:lnTo>
                      <a:pt x="170" y="475"/>
                    </a:lnTo>
                    <a:lnTo>
                      <a:pt x="170" y="480"/>
                    </a:lnTo>
                    <a:lnTo>
                      <a:pt x="168" y="483"/>
                    </a:lnTo>
                    <a:lnTo>
                      <a:pt x="167" y="485"/>
                    </a:lnTo>
                    <a:lnTo>
                      <a:pt x="164" y="486"/>
                    </a:lnTo>
                    <a:lnTo>
                      <a:pt x="161" y="485"/>
                    </a:lnTo>
                    <a:lnTo>
                      <a:pt x="156" y="481"/>
                    </a:lnTo>
                    <a:lnTo>
                      <a:pt x="151" y="478"/>
                    </a:lnTo>
                    <a:lnTo>
                      <a:pt x="147" y="472"/>
                    </a:lnTo>
                    <a:lnTo>
                      <a:pt x="144" y="468"/>
                    </a:lnTo>
                    <a:lnTo>
                      <a:pt x="142" y="464"/>
                    </a:lnTo>
                    <a:lnTo>
                      <a:pt x="142" y="464"/>
                    </a:lnTo>
                    <a:lnTo>
                      <a:pt x="142" y="461"/>
                    </a:lnTo>
                    <a:lnTo>
                      <a:pt x="141" y="455"/>
                    </a:lnTo>
                    <a:lnTo>
                      <a:pt x="137" y="444"/>
                    </a:lnTo>
                    <a:lnTo>
                      <a:pt x="128" y="426"/>
                    </a:lnTo>
                    <a:lnTo>
                      <a:pt x="114" y="407"/>
                    </a:lnTo>
                    <a:lnTo>
                      <a:pt x="103" y="387"/>
                    </a:lnTo>
                    <a:lnTo>
                      <a:pt x="94" y="367"/>
                    </a:lnTo>
                    <a:lnTo>
                      <a:pt x="91" y="351"/>
                    </a:lnTo>
                    <a:lnTo>
                      <a:pt x="90" y="342"/>
                    </a:lnTo>
                    <a:lnTo>
                      <a:pt x="88" y="336"/>
                    </a:lnTo>
                    <a:lnTo>
                      <a:pt x="88" y="327"/>
                    </a:lnTo>
                    <a:lnTo>
                      <a:pt x="86" y="313"/>
                    </a:lnTo>
                    <a:lnTo>
                      <a:pt x="86" y="302"/>
                    </a:lnTo>
                    <a:lnTo>
                      <a:pt x="86" y="294"/>
                    </a:lnTo>
                    <a:lnTo>
                      <a:pt x="88" y="288"/>
                    </a:lnTo>
                    <a:lnTo>
                      <a:pt x="86" y="283"/>
                    </a:lnTo>
                    <a:lnTo>
                      <a:pt x="83" y="277"/>
                    </a:lnTo>
                    <a:lnTo>
                      <a:pt x="77" y="268"/>
                    </a:lnTo>
                    <a:lnTo>
                      <a:pt x="68" y="260"/>
                    </a:lnTo>
                    <a:lnTo>
                      <a:pt x="60" y="257"/>
                    </a:lnTo>
                    <a:lnTo>
                      <a:pt x="52" y="259"/>
                    </a:lnTo>
                    <a:lnTo>
                      <a:pt x="48" y="260"/>
                    </a:lnTo>
                    <a:lnTo>
                      <a:pt x="45" y="260"/>
                    </a:lnTo>
                    <a:lnTo>
                      <a:pt x="43" y="257"/>
                    </a:lnTo>
                    <a:lnTo>
                      <a:pt x="45" y="249"/>
                    </a:lnTo>
                    <a:lnTo>
                      <a:pt x="43" y="240"/>
                    </a:lnTo>
                    <a:lnTo>
                      <a:pt x="37" y="229"/>
                    </a:lnTo>
                    <a:lnTo>
                      <a:pt x="29" y="224"/>
                    </a:lnTo>
                    <a:lnTo>
                      <a:pt x="21" y="221"/>
                    </a:lnTo>
                    <a:lnTo>
                      <a:pt x="12" y="218"/>
                    </a:lnTo>
                    <a:lnTo>
                      <a:pt x="6" y="214"/>
                    </a:lnTo>
                    <a:lnTo>
                      <a:pt x="1" y="207"/>
                    </a:lnTo>
                    <a:lnTo>
                      <a:pt x="0" y="197"/>
                    </a:lnTo>
                    <a:lnTo>
                      <a:pt x="3" y="189"/>
                    </a:lnTo>
                    <a:lnTo>
                      <a:pt x="9" y="181"/>
                    </a:lnTo>
                    <a:lnTo>
                      <a:pt x="15" y="172"/>
                    </a:lnTo>
                    <a:lnTo>
                      <a:pt x="18" y="167"/>
                    </a:lnTo>
                    <a:lnTo>
                      <a:pt x="20" y="166"/>
                    </a:ln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4"/>
                    </a:lnTo>
                    <a:lnTo>
                      <a:pt x="18" y="164"/>
                    </a:lnTo>
                    <a:lnTo>
                      <a:pt x="18" y="163"/>
                    </a:lnTo>
                    <a:lnTo>
                      <a:pt x="17" y="161"/>
                    </a:lnTo>
                    <a:lnTo>
                      <a:pt x="17" y="158"/>
                    </a:lnTo>
                    <a:lnTo>
                      <a:pt x="15" y="153"/>
                    </a:lnTo>
                    <a:lnTo>
                      <a:pt x="15" y="142"/>
                    </a:lnTo>
                    <a:lnTo>
                      <a:pt x="14" y="132"/>
                    </a:lnTo>
                    <a:lnTo>
                      <a:pt x="12" y="119"/>
                    </a:lnTo>
                    <a:lnTo>
                      <a:pt x="11" y="104"/>
                    </a:lnTo>
                    <a:lnTo>
                      <a:pt x="12" y="91"/>
                    </a:lnTo>
                    <a:lnTo>
                      <a:pt x="18" y="85"/>
                    </a:lnTo>
                    <a:lnTo>
                      <a:pt x="24" y="82"/>
                    </a:lnTo>
                    <a:lnTo>
                      <a:pt x="31" y="79"/>
                    </a:lnTo>
                    <a:lnTo>
                      <a:pt x="37" y="76"/>
                    </a:lnTo>
                    <a:lnTo>
                      <a:pt x="40" y="71"/>
                    </a:lnTo>
                    <a:lnTo>
                      <a:pt x="43" y="70"/>
                    </a:lnTo>
                    <a:lnTo>
                      <a:pt x="45" y="70"/>
                    </a:lnTo>
                    <a:lnTo>
                      <a:pt x="45" y="73"/>
                    </a:lnTo>
                    <a:lnTo>
                      <a:pt x="46" y="76"/>
                    </a:lnTo>
                    <a:lnTo>
                      <a:pt x="51" y="82"/>
                    </a:lnTo>
                    <a:lnTo>
                      <a:pt x="57" y="91"/>
                    </a:lnTo>
                    <a:lnTo>
                      <a:pt x="65" y="99"/>
                    </a:lnTo>
                    <a:lnTo>
                      <a:pt x="72" y="107"/>
                    </a:lnTo>
                    <a:lnTo>
                      <a:pt x="77" y="112"/>
                    </a:lnTo>
                    <a:lnTo>
                      <a:pt x="79" y="113"/>
                    </a:lnTo>
                    <a:lnTo>
                      <a:pt x="85" y="113"/>
                    </a:lnTo>
                    <a:lnTo>
                      <a:pt x="97" y="115"/>
                    </a:lnTo>
                    <a:lnTo>
                      <a:pt x="113" y="118"/>
                    </a:lnTo>
                    <a:lnTo>
                      <a:pt x="117" y="121"/>
                    </a:lnTo>
                    <a:lnTo>
                      <a:pt x="120" y="122"/>
                    </a:lnTo>
                    <a:lnTo>
                      <a:pt x="124" y="122"/>
                    </a:lnTo>
                    <a:lnTo>
                      <a:pt x="127" y="122"/>
                    </a:lnTo>
                    <a:lnTo>
                      <a:pt x="127" y="122"/>
                    </a:lnTo>
                    <a:lnTo>
                      <a:pt x="127" y="119"/>
                    </a:lnTo>
                    <a:lnTo>
                      <a:pt x="127" y="115"/>
                    </a:lnTo>
                    <a:lnTo>
                      <a:pt x="125" y="108"/>
                    </a:lnTo>
                    <a:lnTo>
                      <a:pt x="124" y="104"/>
                    </a:lnTo>
                    <a:lnTo>
                      <a:pt x="120" y="101"/>
                    </a:lnTo>
                    <a:lnTo>
                      <a:pt x="119" y="98"/>
                    </a:lnTo>
                    <a:lnTo>
                      <a:pt x="116" y="96"/>
                    </a:lnTo>
                    <a:lnTo>
                      <a:pt x="114" y="96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3" y="93"/>
                    </a:lnTo>
                    <a:lnTo>
                      <a:pt x="116" y="91"/>
                    </a:lnTo>
                    <a:lnTo>
                      <a:pt x="119" y="88"/>
                    </a:lnTo>
                    <a:lnTo>
                      <a:pt x="128" y="82"/>
                    </a:lnTo>
                    <a:lnTo>
                      <a:pt x="133" y="79"/>
                    </a:lnTo>
                    <a:lnTo>
                      <a:pt x="137" y="77"/>
                    </a:lnTo>
                    <a:lnTo>
                      <a:pt x="144" y="76"/>
                    </a:lnTo>
                    <a:lnTo>
                      <a:pt x="155" y="73"/>
                    </a:lnTo>
                    <a:lnTo>
                      <a:pt x="168" y="70"/>
                    </a:lnTo>
                    <a:lnTo>
                      <a:pt x="178" y="65"/>
                    </a:lnTo>
                    <a:lnTo>
                      <a:pt x="184" y="62"/>
                    </a:lnTo>
                    <a:lnTo>
                      <a:pt x="190" y="60"/>
                    </a:lnTo>
                    <a:lnTo>
                      <a:pt x="195" y="59"/>
                    </a:lnTo>
                    <a:lnTo>
                      <a:pt x="198" y="60"/>
                    </a:lnTo>
                    <a:lnTo>
                      <a:pt x="199" y="59"/>
                    </a:lnTo>
                    <a:lnTo>
                      <a:pt x="204" y="59"/>
                    </a:lnTo>
                    <a:lnTo>
                      <a:pt x="210" y="54"/>
                    </a:lnTo>
                    <a:lnTo>
                      <a:pt x="221" y="48"/>
                    </a:lnTo>
                    <a:lnTo>
                      <a:pt x="237" y="36"/>
                    </a:lnTo>
                    <a:lnTo>
                      <a:pt x="249" y="26"/>
                    </a:lnTo>
                    <a:lnTo>
                      <a:pt x="258" y="20"/>
                    </a:lnTo>
                    <a:lnTo>
                      <a:pt x="266" y="20"/>
                    </a:lnTo>
                    <a:lnTo>
                      <a:pt x="269" y="20"/>
                    </a:lnTo>
                    <a:lnTo>
                      <a:pt x="271" y="20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1" y="23"/>
                    </a:lnTo>
                    <a:lnTo>
                      <a:pt x="269" y="25"/>
                    </a:lnTo>
                    <a:lnTo>
                      <a:pt x="269" y="25"/>
                    </a:lnTo>
                    <a:lnTo>
                      <a:pt x="271" y="28"/>
                    </a:lnTo>
                    <a:lnTo>
                      <a:pt x="272" y="29"/>
                    </a:lnTo>
                    <a:lnTo>
                      <a:pt x="274" y="33"/>
                    </a:lnTo>
                    <a:lnTo>
                      <a:pt x="278" y="36"/>
                    </a:lnTo>
                    <a:lnTo>
                      <a:pt x="285" y="40"/>
                    </a:lnTo>
                    <a:lnTo>
                      <a:pt x="303" y="51"/>
                    </a:lnTo>
                    <a:lnTo>
                      <a:pt x="319" y="59"/>
                    </a:lnTo>
                    <a:lnTo>
                      <a:pt x="333" y="62"/>
                    </a:lnTo>
                    <a:lnTo>
                      <a:pt x="342" y="57"/>
                    </a:lnTo>
                    <a:lnTo>
                      <a:pt x="348" y="50"/>
                    </a:lnTo>
                    <a:lnTo>
                      <a:pt x="351" y="39"/>
                    </a:lnTo>
                    <a:lnTo>
                      <a:pt x="354" y="28"/>
                    </a:lnTo>
                    <a:lnTo>
                      <a:pt x="359" y="19"/>
                    </a:lnTo>
                    <a:lnTo>
                      <a:pt x="368" y="14"/>
                    </a:lnTo>
                    <a:lnTo>
                      <a:pt x="374" y="14"/>
                    </a:lnTo>
                    <a:lnTo>
                      <a:pt x="381" y="14"/>
                    </a:lnTo>
                    <a:lnTo>
                      <a:pt x="387" y="16"/>
                    </a:lnTo>
                    <a:lnTo>
                      <a:pt x="390" y="17"/>
                    </a:lnTo>
                    <a:lnTo>
                      <a:pt x="393" y="19"/>
                    </a:lnTo>
                    <a:lnTo>
                      <a:pt x="394" y="22"/>
                    </a:lnTo>
                    <a:lnTo>
                      <a:pt x="396" y="25"/>
                    </a:lnTo>
                    <a:lnTo>
                      <a:pt x="398" y="28"/>
                    </a:lnTo>
                    <a:lnTo>
                      <a:pt x="404" y="26"/>
                    </a:lnTo>
                    <a:lnTo>
                      <a:pt x="413" y="23"/>
                    </a:lnTo>
                    <a:lnTo>
                      <a:pt x="425" y="17"/>
                    </a:lnTo>
                    <a:lnTo>
                      <a:pt x="428" y="16"/>
                    </a:lnTo>
                    <a:lnTo>
                      <a:pt x="430" y="14"/>
                    </a:lnTo>
                    <a:lnTo>
                      <a:pt x="432" y="12"/>
                    </a:lnTo>
                    <a:lnTo>
                      <a:pt x="432" y="9"/>
                    </a:lnTo>
                    <a:lnTo>
                      <a:pt x="430" y="8"/>
                    </a:lnTo>
                    <a:lnTo>
                      <a:pt x="428" y="6"/>
                    </a:lnTo>
                    <a:lnTo>
                      <a:pt x="427" y="5"/>
                    </a:lnTo>
                    <a:lnTo>
                      <a:pt x="427" y="3"/>
                    </a:lnTo>
                    <a:lnTo>
                      <a:pt x="425" y="2"/>
                    </a:lnTo>
                    <a:lnTo>
                      <a:pt x="424" y="0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 144"/>
              <p:cNvSpPr>
                <a:spLocks/>
              </p:cNvSpPr>
              <p:nvPr/>
            </p:nvSpPr>
            <p:spPr bwMode="auto">
              <a:xfrm>
                <a:off x="5028860" y="3472195"/>
                <a:ext cx="701251" cy="594322"/>
              </a:xfrm>
              <a:custGeom>
                <a:avLst/>
                <a:gdLst>
                  <a:gd name="T0" fmla="*/ 420 w 564"/>
                  <a:gd name="T1" fmla="*/ 11 h 478"/>
                  <a:gd name="T2" fmla="*/ 442 w 564"/>
                  <a:gd name="T3" fmla="*/ 57 h 478"/>
                  <a:gd name="T4" fmla="*/ 406 w 564"/>
                  <a:gd name="T5" fmla="*/ 105 h 478"/>
                  <a:gd name="T6" fmla="*/ 391 w 564"/>
                  <a:gd name="T7" fmla="*/ 139 h 478"/>
                  <a:gd name="T8" fmla="*/ 431 w 564"/>
                  <a:gd name="T9" fmla="*/ 144 h 478"/>
                  <a:gd name="T10" fmla="*/ 468 w 564"/>
                  <a:gd name="T11" fmla="*/ 99 h 478"/>
                  <a:gd name="T12" fmla="*/ 468 w 564"/>
                  <a:gd name="T13" fmla="*/ 99 h 478"/>
                  <a:gd name="T14" fmla="*/ 488 w 564"/>
                  <a:gd name="T15" fmla="*/ 79 h 478"/>
                  <a:gd name="T16" fmla="*/ 514 w 564"/>
                  <a:gd name="T17" fmla="*/ 62 h 478"/>
                  <a:gd name="T18" fmla="*/ 525 w 564"/>
                  <a:gd name="T19" fmla="*/ 98 h 478"/>
                  <a:gd name="T20" fmla="*/ 530 w 564"/>
                  <a:gd name="T21" fmla="*/ 139 h 478"/>
                  <a:gd name="T22" fmla="*/ 536 w 564"/>
                  <a:gd name="T23" fmla="*/ 169 h 478"/>
                  <a:gd name="T24" fmla="*/ 534 w 564"/>
                  <a:gd name="T25" fmla="*/ 183 h 478"/>
                  <a:gd name="T26" fmla="*/ 534 w 564"/>
                  <a:gd name="T27" fmla="*/ 223 h 478"/>
                  <a:gd name="T28" fmla="*/ 545 w 564"/>
                  <a:gd name="T29" fmla="*/ 276 h 478"/>
                  <a:gd name="T30" fmla="*/ 559 w 564"/>
                  <a:gd name="T31" fmla="*/ 319 h 478"/>
                  <a:gd name="T32" fmla="*/ 564 w 564"/>
                  <a:gd name="T33" fmla="*/ 344 h 478"/>
                  <a:gd name="T34" fmla="*/ 539 w 564"/>
                  <a:gd name="T35" fmla="*/ 386 h 478"/>
                  <a:gd name="T36" fmla="*/ 514 w 564"/>
                  <a:gd name="T37" fmla="*/ 430 h 478"/>
                  <a:gd name="T38" fmla="*/ 485 w 564"/>
                  <a:gd name="T39" fmla="*/ 446 h 478"/>
                  <a:gd name="T40" fmla="*/ 448 w 564"/>
                  <a:gd name="T41" fmla="*/ 454 h 478"/>
                  <a:gd name="T42" fmla="*/ 431 w 564"/>
                  <a:gd name="T43" fmla="*/ 463 h 478"/>
                  <a:gd name="T44" fmla="*/ 394 w 564"/>
                  <a:gd name="T45" fmla="*/ 461 h 478"/>
                  <a:gd name="T46" fmla="*/ 384 w 564"/>
                  <a:gd name="T47" fmla="*/ 475 h 478"/>
                  <a:gd name="T48" fmla="*/ 369 w 564"/>
                  <a:gd name="T49" fmla="*/ 472 h 478"/>
                  <a:gd name="T50" fmla="*/ 355 w 564"/>
                  <a:gd name="T51" fmla="*/ 469 h 478"/>
                  <a:gd name="T52" fmla="*/ 355 w 564"/>
                  <a:gd name="T53" fmla="*/ 454 h 478"/>
                  <a:gd name="T54" fmla="*/ 344 w 564"/>
                  <a:gd name="T55" fmla="*/ 432 h 478"/>
                  <a:gd name="T56" fmla="*/ 321 w 564"/>
                  <a:gd name="T57" fmla="*/ 418 h 478"/>
                  <a:gd name="T58" fmla="*/ 288 w 564"/>
                  <a:gd name="T59" fmla="*/ 420 h 478"/>
                  <a:gd name="T60" fmla="*/ 288 w 564"/>
                  <a:gd name="T61" fmla="*/ 379 h 478"/>
                  <a:gd name="T62" fmla="*/ 309 w 564"/>
                  <a:gd name="T63" fmla="*/ 325 h 478"/>
                  <a:gd name="T64" fmla="*/ 313 w 564"/>
                  <a:gd name="T65" fmla="*/ 305 h 478"/>
                  <a:gd name="T66" fmla="*/ 273 w 564"/>
                  <a:gd name="T67" fmla="*/ 296 h 478"/>
                  <a:gd name="T68" fmla="*/ 256 w 564"/>
                  <a:gd name="T69" fmla="*/ 342 h 478"/>
                  <a:gd name="T70" fmla="*/ 248 w 564"/>
                  <a:gd name="T71" fmla="*/ 361 h 478"/>
                  <a:gd name="T72" fmla="*/ 189 w 564"/>
                  <a:gd name="T73" fmla="*/ 344 h 478"/>
                  <a:gd name="T74" fmla="*/ 169 w 564"/>
                  <a:gd name="T75" fmla="*/ 336 h 478"/>
                  <a:gd name="T76" fmla="*/ 161 w 564"/>
                  <a:gd name="T77" fmla="*/ 330 h 478"/>
                  <a:gd name="T78" fmla="*/ 155 w 564"/>
                  <a:gd name="T79" fmla="*/ 347 h 478"/>
                  <a:gd name="T80" fmla="*/ 157 w 564"/>
                  <a:gd name="T81" fmla="*/ 356 h 478"/>
                  <a:gd name="T82" fmla="*/ 137 w 564"/>
                  <a:gd name="T83" fmla="*/ 322 h 478"/>
                  <a:gd name="T84" fmla="*/ 86 w 564"/>
                  <a:gd name="T85" fmla="*/ 365 h 478"/>
                  <a:gd name="T86" fmla="*/ 33 w 564"/>
                  <a:gd name="T87" fmla="*/ 353 h 478"/>
                  <a:gd name="T88" fmla="*/ 2 w 564"/>
                  <a:gd name="T89" fmla="*/ 305 h 478"/>
                  <a:gd name="T90" fmla="*/ 73 w 564"/>
                  <a:gd name="T91" fmla="*/ 239 h 478"/>
                  <a:gd name="T92" fmla="*/ 112 w 564"/>
                  <a:gd name="T93" fmla="*/ 195 h 478"/>
                  <a:gd name="T94" fmla="*/ 110 w 564"/>
                  <a:gd name="T95" fmla="*/ 194 h 478"/>
                  <a:gd name="T96" fmla="*/ 143 w 564"/>
                  <a:gd name="T97" fmla="*/ 161 h 478"/>
                  <a:gd name="T98" fmla="*/ 143 w 564"/>
                  <a:gd name="T99" fmla="*/ 156 h 478"/>
                  <a:gd name="T100" fmla="*/ 154 w 564"/>
                  <a:gd name="T101" fmla="*/ 146 h 478"/>
                  <a:gd name="T102" fmla="*/ 168 w 564"/>
                  <a:gd name="T103" fmla="*/ 149 h 478"/>
                  <a:gd name="T104" fmla="*/ 225 w 564"/>
                  <a:gd name="T105" fmla="*/ 110 h 478"/>
                  <a:gd name="T106" fmla="*/ 262 w 564"/>
                  <a:gd name="T107" fmla="*/ 105 h 478"/>
                  <a:gd name="T108" fmla="*/ 271 w 564"/>
                  <a:gd name="T109" fmla="*/ 102 h 478"/>
                  <a:gd name="T110" fmla="*/ 284 w 564"/>
                  <a:gd name="T111" fmla="*/ 76 h 478"/>
                  <a:gd name="T112" fmla="*/ 326 w 564"/>
                  <a:gd name="T113" fmla="*/ 48 h 478"/>
                  <a:gd name="T114" fmla="*/ 361 w 564"/>
                  <a:gd name="T115" fmla="*/ 23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4" h="478">
                    <a:moveTo>
                      <a:pt x="383" y="0"/>
                    </a:moveTo>
                    <a:lnTo>
                      <a:pt x="391" y="2"/>
                    </a:lnTo>
                    <a:lnTo>
                      <a:pt x="397" y="2"/>
                    </a:lnTo>
                    <a:lnTo>
                      <a:pt x="403" y="2"/>
                    </a:lnTo>
                    <a:lnTo>
                      <a:pt x="411" y="5"/>
                    </a:lnTo>
                    <a:lnTo>
                      <a:pt x="420" y="11"/>
                    </a:lnTo>
                    <a:lnTo>
                      <a:pt x="429" y="19"/>
                    </a:lnTo>
                    <a:lnTo>
                      <a:pt x="435" y="30"/>
                    </a:lnTo>
                    <a:lnTo>
                      <a:pt x="439" y="40"/>
                    </a:lnTo>
                    <a:lnTo>
                      <a:pt x="440" y="48"/>
                    </a:lnTo>
                    <a:lnTo>
                      <a:pt x="442" y="54"/>
                    </a:lnTo>
                    <a:lnTo>
                      <a:pt x="442" y="57"/>
                    </a:lnTo>
                    <a:lnTo>
                      <a:pt x="442" y="64"/>
                    </a:lnTo>
                    <a:lnTo>
                      <a:pt x="435" y="73"/>
                    </a:lnTo>
                    <a:lnTo>
                      <a:pt x="426" y="85"/>
                    </a:lnTo>
                    <a:lnTo>
                      <a:pt x="418" y="91"/>
                    </a:lnTo>
                    <a:lnTo>
                      <a:pt x="411" y="98"/>
                    </a:lnTo>
                    <a:lnTo>
                      <a:pt x="406" y="105"/>
                    </a:lnTo>
                    <a:lnTo>
                      <a:pt x="403" y="112"/>
                    </a:lnTo>
                    <a:lnTo>
                      <a:pt x="400" y="115"/>
                    </a:lnTo>
                    <a:lnTo>
                      <a:pt x="397" y="116"/>
                    </a:lnTo>
                    <a:lnTo>
                      <a:pt x="394" y="121"/>
                    </a:lnTo>
                    <a:lnTo>
                      <a:pt x="391" y="127"/>
                    </a:lnTo>
                    <a:lnTo>
                      <a:pt x="391" y="139"/>
                    </a:lnTo>
                    <a:lnTo>
                      <a:pt x="392" y="155"/>
                    </a:lnTo>
                    <a:lnTo>
                      <a:pt x="398" y="164"/>
                    </a:lnTo>
                    <a:lnTo>
                      <a:pt x="406" y="169"/>
                    </a:lnTo>
                    <a:lnTo>
                      <a:pt x="415" y="169"/>
                    </a:lnTo>
                    <a:lnTo>
                      <a:pt x="420" y="161"/>
                    </a:lnTo>
                    <a:lnTo>
                      <a:pt x="431" y="144"/>
                    </a:lnTo>
                    <a:lnTo>
                      <a:pt x="445" y="126"/>
                    </a:lnTo>
                    <a:lnTo>
                      <a:pt x="462" y="105"/>
                    </a:lnTo>
                    <a:lnTo>
                      <a:pt x="465" y="102"/>
                    </a:lnTo>
                    <a:lnTo>
                      <a:pt x="466" y="101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6" y="99"/>
                    </a:lnTo>
                    <a:lnTo>
                      <a:pt x="466" y="99"/>
                    </a:lnTo>
                    <a:lnTo>
                      <a:pt x="468" y="99"/>
                    </a:lnTo>
                    <a:lnTo>
                      <a:pt x="468" y="98"/>
                    </a:lnTo>
                    <a:lnTo>
                      <a:pt x="471" y="96"/>
                    </a:lnTo>
                    <a:lnTo>
                      <a:pt x="474" y="93"/>
                    </a:lnTo>
                    <a:lnTo>
                      <a:pt x="479" y="88"/>
                    </a:lnTo>
                    <a:lnTo>
                      <a:pt x="483" y="84"/>
                    </a:lnTo>
                    <a:lnTo>
                      <a:pt x="488" y="79"/>
                    </a:lnTo>
                    <a:lnTo>
                      <a:pt x="491" y="74"/>
                    </a:lnTo>
                    <a:lnTo>
                      <a:pt x="494" y="71"/>
                    </a:lnTo>
                    <a:lnTo>
                      <a:pt x="499" y="70"/>
                    </a:lnTo>
                    <a:lnTo>
                      <a:pt x="505" y="67"/>
                    </a:lnTo>
                    <a:lnTo>
                      <a:pt x="510" y="64"/>
                    </a:lnTo>
                    <a:lnTo>
                      <a:pt x="514" y="62"/>
                    </a:lnTo>
                    <a:lnTo>
                      <a:pt x="517" y="61"/>
                    </a:lnTo>
                    <a:lnTo>
                      <a:pt x="519" y="61"/>
                    </a:lnTo>
                    <a:lnTo>
                      <a:pt x="522" y="67"/>
                    </a:lnTo>
                    <a:lnTo>
                      <a:pt x="524" y="76"/>
                    </a:lnTo>
                    <a:lnTo>
                      <a:pt x="525" y="88"/>
                    </a:lnTo>
                    <a:lnTo>
                      <a:pt x="525" y="98"/>
                    </a:lnTo>
                    <a:lnTo>
                      <a:pt x="525" y="102"/>
                    </a:lnTo>
                    <a:lnTo>
                      <a:pt x="525" y="109"/>
                    </a:lnTo>
                    <a:lnTo>
                      <a:pt x="525" y="119"/>
                    </a:lnTo>
                    <a:lnTo>
                      <a:pt x="525" y="129"/>
                    </a:lnTo>
                    <a:lnTo>
                      <a:pt x="527" y="133"/>
                    </a:lnTo>
                    <a:lnTo>
                      <a:pt x="530" y="139"/>
                    </a:lnTo>
                    <a:lnTo>
                      <a:pt x="534" y="150"/>
                    </a:lnTo>
                    <a:lnTo>
                      <a:pt x="536" y="156"/>
                    </a:lnTo>
                    <a:lnTo>
                      <a:pt x="536" y="161"/>
                    </a:lnTo>
                    <a:lnTo>
                      <a:pt x="536" y="164"/>
                    </a:lnTo>
                    <a:lnTo>
                      <a:pt x="536" y="167"/>
                    </a:lnTo>
                    <a:lnTo>
                      <a:pt x="536" y="169"/>
                    </a:lnTo>
                    <a:lnTo>
                      <a:pt x="534" y="170"/>
                    </a:lnTo>
                    <a:lnTo>
                      <a:pt x="534" y="172"/>
                    </a:lnTo>
                    <a:lnTo>
                      <a:pt x="534" y="174"/>
                    </a:lnTo>
                    <a:lnTo>
                      <a:pt x="534" y="175"/>
                    </a:lnTo>
                    <a:lnTo>
                      <a:pt x="534" y="178"/>
                    </a:lnTo>
                    <a:lnTo>
                      <a:pt x="534" y="183"/>
                    </a:lnTo>
                    <a:lnTo>
                      <a:pt x="536" y="189"/>
                    </a:lnTo>
                    <a:lnTo>
                      <a:pt x="539" y="195"/>
                    </a:lnTo>
                    <a:lnTo>
                      <a:pt x="539" y="197"/>
                    </a:lnTo>
                    <a:lnTo>
                      <a:pt x="539" y="208"/>
                    </a:lnTo>
                    <a:lnTo>
                      <a:pt x="536" y="215"/>
                    </a:lnTo>
                    <a:lnTo>
                      <a:pt x="534" y="223"/>
                    </a:lnTo>
                    <a:lnTo>
                      <a:pt x="536" y="235"/>
                    </a:lnTo>
                    <a:lnTo>
                      <a:pt x="538" y="246"/>
                    </a:lnTo>
                    <a:lnTo>
                      <a:pt x="538" y="252"/>
                    </a:lnTo>
                    <a:lnTo>
                      <a:pt x="539" y="259"/>
                    </a:lnTo>
                    <a:lnTo>
                      <a:pt x="542" y="268"/>
                    </a:lnTo>
                    <a:lnTo>
                      <a:pt x="545" y="276"/>
                    </a:lnTo>
                    <a:lnTo>
                      <a:pt x="548" y="282"/>
                    </a:lnTo>
                    <a:lnTo>
                      <a:pt x="550" y="288"/>
                    </a:lnTo>
                    <a:lnTo>
                      <a:pt x="553" y="296"/>
                    </a:lnTo>
                    <a:lnTo>
                      <a:pt x="556" y="305"/>
                    </a:lnTo>
                    <a:lnTo>
                      <a:pt x="558" y="311"/>
                    </a:lnTo>
                    <a:lnTo>
                      <a:pt x="559" y="319"/>
                    </a:lnTo>
                    <a:lnTo>
                      <a:pt x="559" y="330"/>
                    </a:lnTo>
                    <a:lnTo>
                      <a:pt x="559" y="336"/>
                    </a:lnTo>
                    <a:lnTo>
                      <a:pt x="561" y="339"/>
                    </a:lnTo>
                    <a:lnTo>
                      <a:pt x="562" y="341"/>
                    </a:lnTo>
                    <a:lnTo>
                      <a:pt x="564" y="341"/>
                    </a:lnTo>
                    <a:lnTo>
                      <a:pt x="564" y="344"/>
                    </a:lnTo>
                    <a:lnTo>
                      <a:pt x="561" y="352"/>
                    </a:lnTo>
                    <a:lnTo>
                      <a:pt x="555" y="362"/>
                    </a:lnTo>
                    <a:lnTo>
                      <a:pt x="547" y="375"/>
                    </a:lnTo>
                    <a:lnTo>
                      <a:pt x="542" y="381"/>
                    </a:lnTo>
                    <a:lnTo>
                      <a:pt x="541" y="384"/>
                    </a:lnTo>
                    <a:lnTo>
                      <a:pt x="539" y="386"/>
                    </a:lnTo>
                    <a:lnTo>
                      <a:pt x="538" y="387"/>
                    </a:lnTo>
                    <a:lnTo>
                      <a:pt x="536" y="390"/>
                    </a:lnTo>
                    <a:lnTo>
                      <a:pt x="534" y="396"/>
                    </a:lnTo>
                    <a:lnTo>
                      <a:pt x="527" y="413"/>
                    </a:lnTo>
                    <a:lnTo>
                      <a:pt x="521" y="423"/>
                    </a:lnTo>
                    <a:lnTo>
                      <a:pt x="514" y="430"/>
                    </a:lnTo>
                    <a:lnTo>
                      <a:pt x="510" y="437"/>
                    </a:lnTo>
                    <a:lnTo>
                      <a:pt x="500" y="441"/>
                    </a:lnTo>
                    <a:lnTo>
                      <a:pt x="493" y="444"/>
                    </a:lnTo>
                    <a:lnTo>
                      <a:pt x="488" y="446"/>
                    </a:lnTo>
                    <a:lnTo>
                      <a:pt x="488" y="446"/>
                    </a:lnTo>
                    <a:lnTo>
                      <a:pt x="485" y="446"/>
                    </a:lnTo>
                    <a:lnTo>
                      <a:pt x="480" y="446"/>
                    </a:lnTo>
                    <a:lnTo>
                      <a:pt x="476" y="446"/>
                    </a:lnTo>
                    <a:lnTo>
                      <a:pt x="471" y="447"/>
                    </a:lnTo>
                    <a:lnTo>
                      <a:pt x="466" y="447"/>
                    </a:lnTo>
                    <a:lnTo>
                      <a:pt x="457" y="451"/>
                    </a:lnTo>
                    <a:lnTo>
                      <a:pt x="448" y="454"/>
                    </a:lnTo>
                    <a:lnTo>
                      <a:pt x="440" y="457"/>
                    </a:lnTo>
                    <a:lnTo>
                      <a:pt x="437" y="457"/>
                    </a:lnTo>
                    <a:lnTo>
                      <a:pt x="437" y="458"/>
                    </a:lnTo>
                    <a:lnTo>
                      <a:pt x="435" y="458"/>
                    </a:lnTo>
                    <a:lnTo>
                      <a:pt x="434" y="461"/>
                    </a:lnTo>
                    <a:lnTo>
                      <a:pt x="431" y="463"/>
                    </a:lnTo>
                    <a:lnTo>
                      <a:pt x="428" y="461"/>
                    </a:lnTo>
                    <a:lnTo>
                      <a:pt x="423" y="460"/>
                    </a:lnTo>
                    <a:lnTo>
                      <a:pt x="417" y="460"/>
                    </a:lnTo>
                    <a:lnTo>
                      <a:pt x="403" y="458"/>
                    </a:lnTo>
                    <a:lnTo>
                      <a:pt x="397" y="460"/>
                    </a:lnTo>
                    <a:lnTo>
                      <a:pt x="394" y="461"/>
                    </a:lnTo>
                    <a:lnTo>
                      <a:pt x="392" y="465"/>
                    </a:lnTo>
                    <a:lnTo>
                      <a:pt x="389" y="469"/>
                    </a:lnTo>
                    <a:lnTo>
                      <a:pt x="387" y="471"/>
                    </a:lnTo>
                    <a:lnTo>
                      <a:pt x="386" y="472"/>
                    </a:lnTo>
                    <a:lnTo>
                      <a:pt x="384" y="474"/>
                    </a:lnTo>
                    <a:lnTo>
                      <a:pt x="384" y="475"/>
                    </a:lnTo>
                    <a:lnTo>
                      <a:pt x="383" y="477"/>
                    </a:lnTo>
                    <a:lnTo>
                      <a:pt x="381" y="478"/>
                    </a:lnTo>
                    <a:lnTo>
                      <a:pt x="380" y="478"/>
                    </a:lnTo>
                    <a:lnTo>
                      <a:pt x="377" y="477"/>
                    </a:lnTo>
                    <a:lnTo>
                      <a:pt x="374" y="475"/>
                    </a:lnTo>
                    <a:lnTo>
                      <a:pt x="369" y="472"/>
                    </a:lnTo>
                    <a:lnTo>
                      <a:pt x="364" y="469"/>
                    </a:lnTo>
                    <a:lnTo>
                      <a:pt x="361" y="469"/>
                    </a:lnTo>
                    <a:lnTo>
                      <a:pt x="358" y="468"/>
                    </a:lnTo>
                    <a:lnTo>
                      <a:pt x="356" y="468"/>
                    </a:lnTo>
                    <a:lnTo>
                      <a:pt x="356" y="468"/>
                    </a:lnTo>
                    <a:lnTo>
                      <a:pt x="355" y="469"/>
                    </a:lnTo>
                    <a:lnTo>
                      <a:pt x="355" y="468"/>
                    </a:lnTo>
                    <a:lnTo>
                      <a:pt x="353" y="468"/>
                    </a:lnTo>
                    <a:lnTo>
                      <a:pt x="353" y="465"/>
                    </a:lnTo>
                    <a:lnTo>
                      <a:pt x="352" y="461"/>
                    </a:lnTo>
                    <a:lnTo>
                      <a:pt x="352" y="457"/>
                    </a:lnTo>
                    <a:lnTo>
                      <a:pt x="355" y="454"/>
                    </a:lnTo>
                    <a:lnTo>
                      <a:pt x="360" y="451"/>
                    </a:lnTo>
                    <a:lnTo>
                      <a:pt x="363" y="449"/>
                    </a:lnTo>
                    <a:lnTo>
                      <a:pt x="366" y="447"/>
                    </a:lnTo>
                    <a:lnTo>
                      <a:pt x="364" y="444"/>
                    </a:lnTo>
                    <a:lnTo>
                      <a:pt x="358" y="440"/>
                    </a:lnTo>
                    <a:lnTo>
                      <a:pt x="344" y="432"/>
                    </a:lnTo>
                    <a:lnTo>
                      <a:pt x="330" y="426"/>
                    </a:lnTo>
                    <a:lnTo>
                      <a:pt x="322" y="421"/>
                    </a:lnTo>
                    <a:lnTo>
                      <a:pt x="318" y="420"/>
                    </a:lnTo>
                    <a:lnTo>
                      <a:pt x="319" y="420"/>
                    </a:lnTo>
                    <a:lnTo>
                      <a:pt x="321" y="420"/>
                    </a:lnTo>
                    <a:lnTo>
                      <a:pt x="321" y="418"/>
                    </a:lnTo>
                    <a:lnTo>
                      <a:pt x="319" y="418"/>
                    </a:lnTo>
                    <a:lnTo>
                      <a:pt x="319" y="418"/>
                    </a:lnTo>
                    <a:lnTo>
                      <a:pt x="318" y="418"/>
                    </a:lnTo>
                    <a:lnTo>
                      <a:pt x="318" y="418"/>
                    </a:lnTo>
                    <a:lnTo>
                      <a:pt x="318" y="420"/>
                    </a:lnTo>
                    <a:lnTo>
                      <a:pt x="288" y="420"/>
                    </a:lnTo>
                    <a:lnTo>
                      <a:pt x="287" y="418"/>
                    </a:lnTo>
                    <a:lnTo>
                      <a:pt x="282" y="413"/>
                    </a:lnTo>
                    <a:lnTo>
                      <a:pt x="278" y="406"/>
                    </a:lnTo>
                    <a:lnTo>
                      <a:pt x="276" y="398"/>
                    </a:lnTo>
                    <a:lnTo>
                      <a:pt x="279" y="389"/>
                    </a:lnTo>
                    <a:lnTo>
                      <a:pt x="288" y="379"/>
                    </a:lnTo>
                    <a:lnTo>
                      <a:pt x="295" y="373"/>
                    </a:lnTo>
                    <a:lnTo>
                      <a:pt x="299" y="367"/>
                    </a:lnTo>
                    <a:lnTo>
                      <a:pt x="302" y="359"/>
                    </a:lnTo>
                    <a:lnTo>
                      <a:pt x="305" y="347"/>
                    </a:lnTo>
                    <a:lnTo>
                      <a:pt x="305" y="336"/>
                    </a:lnTo>
                    <a:lnTo>
                      <a:pt x="309" y="325"/>
                    </a:lnTo>
                    <a:lnTo>
                      <a:pt x="310" y="321"/>
                    </a:lnTo>
                    <a:lnTo>
                      <a:pt x="312" y="316"/>
                    </a:lnTo>
                    <a:lnTo>
                      <a:pt x="313" y="313"/>
                    </a:lnTo>
                    <a:lnTo>
                      <a:pt x="313" y="310"/>
                    </a:lnTo>
                    <a:lnTo>
                      <a:pt x="313" y="307"/>
                    </a:lnTo>
                    <a:lnTo>
                      <a:pt x="313" y="305"/>
                    </a:lnTo>
                    <a:lnTo>
                      <a:pt x="310" y="304"/>
                    </a:lnTo>
                    <a:lnTo>
                      <a:pt x="307" y="302"/>
                    </a:lnTo>
                    <a:lnTo>
                      <a:pt x="301" y="302"/>
                    </a:lnTo>
                    <a:lnTo>
                      <a:pt x="288" y="300"/>
                    </a:lnTo>
                    <a:lnTo>
                      <a:pt x="279" y="297"/>
                    </a:lnTo>
                    <a:lnTo>
                      <a:pt x="273" y="296"/>
                    </a:lnTo>
                    <a:lnTo>
                      <a:pt x="268" y="297"/>
                    </a:lnTo>
                    <a:lnTo>
                      <a:pt x="267" y="304"/>
                    </a:lnTo>
                    <a:lnTo>
                      <a:pt x="265" y="317"/>
                    </a:lnTo>
                    <a:lnTo>
                      <a:pt x="261" y="328"/>
                    </a:lnTo>
                    <a:lnTo>
                      <a:pt x="257" y="338"/>
                    </a:lnTo>
                    <a:lnTo>
                      <a:pt x="256" y="342"/>
                    </a:lnTo>
                    <a:lnTo>
                      <a:pt x="254" y="345"/>
                    </a:lnTo>
                    <a:lnTo>
                      <a:pt x="254" y="348"/>
                    </a:lnTo>
                    <a:lnTo>
                      <a:pt x="254" y="353"/>
                    </a:lnTo>
                    <a:lnTo>
                      <a:pt x="253" y="356"/>
                    </a:lnTo>
                    <a:lnTo>
                      <a:pt x="250" y="359"/>
                    </a:lnTo>
                    <a:lnTo>
                      <a:pt x="248" y="361"/>
                    </a:lnTo>
                    <a:lnTo>
                      <a:pt x="243" y="362"/>
                    </a:lnTo>
                    <a:lnTo>
                      <a:pt x="237" y="362"/>
                    </a:lnTo>
                    <a:lnTo>
                      <a:pt x="220" y="359"/>
                    </a:lnTo>
                    <a:lnTo>
                      <a:pt x="205" y="352"/>
                    </a:lnTo>
                    <a:lnTo>
                      <a:pt x="194" y="345"/>
                    </a:lnTo>
                    <a:lnTo>
                      <a:pt x="189" y="344"/>
                    </a:lnTo>
                    <a:lnTo>
                      <a:pt x="185" y="342"/>
                    </a:lnTo>
                    <a:lnTo>
                      <a:pt x="180" y="341"/>
                    </a:lnTo>
                    <a:lnTo>
                      <a:pt x="177" y="339"/>
                    </a:lnTo>
                    <a:lnTo>
                      <a:pt x="172" y="338"/>
                    </a:lnTo>
                    <a:lnTo>
                      <a:pt x="171" y="336"/>
                    </a:lnTo>
                    <a:lnTo>
                      <a:pt x="169" y="336"/>
                    </a:lnTo>
                    <a:lnTo>
                      <a:pt x="169" y="336"/>
                    </a:lnTo>
                    <a:lnTo>
                      <a:pt x="168" y="334"/>
                    </a:lnTo>
                    <a:lnTo>
                      <a:pt x="166" y="333"/>
                    </a:lnTo>
                    <a:lnTo>
                      <a:pt x="165" y="331"/>
                    </a:lnTo>
                    <a:lnTo>
                      <a:pt x="163" y="330"/>
                    </a:lnTo>
                    <a:lnTo>
                      <a:pt x="161" y="330"/>
                    </a:lnTo>
                    <a:lnTo>
                      <a:pt x="160" y="330"/>
                    </a:lnTo>
                    <a:lnTo>
                      <a:pt x="158" y="331"/>
                    </a:lnTo>
                    <a:lnTo>
                      <a:pt x="157" y="336"/>
                    </a:lnTo>
                    <a:lnTo>
                      <a:pt x="155" y="341"/>
                    </a:lnTo>
                    <a:lnTo>
                      <a:pt x="155" y="344"/>
                    </a:lnTo>
                    <a:lnTo>
                      <a:pt x="155" y="347"/>
                    </a:lnTo>
                    <a:lnTo>
                      <a:pt x="157" y="352"/>
                    </a:lnTo>
                    <a:lnTo>
                      <a:pt x="157" y="353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58" y="358"/>
                    </a:lnTo>
                    <a:lnTo>
                      <a:pt x="157" y="356"/>
                    </a:lnTo>
                    <a:lnTo>
                      <a:pt x="155" y="355"/>
                    </a:lnTo>
                    <a:lnTo>
                      <a:pt x="152" y="352"/>
                    </a:lnTo>
                    <a:lnTo>
                      <a:pt x="146" y="342"/>
                    </a:lnTo>
                    <a:lnTo>
                      <a:pt x="141" y="333"/>
                    </a:lnTo>
                    <a:lnTo>
                      <a:pt x="140" y="327"/>
                    </a:lnTo>
                    <a:lnTo>
                      <a:pt x="137" y="322"/>
                    </a:lnTo>
                    <a:lnTo>
                      <a:pt x="132" y="325"/>
                    </a:lnTo>
                    <a:lnTo>
                      <a:pt x="123" y="334"/>
                    </a:lnTo>
                    <a:lnTo>
                      <a:pt x="115" y="345"/>
                    </a:lnTo>
                    <a:lnTo>
                      <a:pt x="107" y="355"/>
                    </a:lnTo>
                    <a:lnTo>
                      <a:pt x="100" y="359"/>
                    </a:lnTo>
                    <a:lnTo>
                      <a:pt x="86" y="365"/>
                    </a:lnTo>
                    <a:lnTo>
                      <a:pt x="70" y="373"/>
                    </a:lnTo>
                    <a:lnTo>
                      <a:pt x="56" y="379"/>
                    </a:lnTo>
                    <a:lnTo>
                      <a:pt x="52" y="373"/>
                    </a:lnTo>
                    <a:lnTo>
                      <a:pt x="47" y="367"/>
                    </a:lnTo>
                    <a:lnTo>
                      <a:pt x="41" y="359"/>
                    </a:lnTo>
                    <a:lnTo>
                      <a:pt x="33" y="353"/>
                    </a:lnTo>
                    <a:lnTo>
                      <a:pt x="27" y="350"/>
                    </a:lnTo>
                    <a:lnTo>
                      <a:pt x="19" y="350"/>
                    </a:lnTo>
                    <a:lnTo>
                      <a:pt x="10" y="352"/>
                    </a:lnTo>
                    <a:lnTo>
                      <a:pt x="5" y="336"/>
                    </a:lnTo>
                    <a:lnTo>
                      <a:pt x="0" y="321"/>
                    </a:lnTo>
                    <a:lnTo>
                      <a:pt x="2" y="305"/>
                    </a:lnTo>
                    <a:lnTo>
                      <a:pt x="10" y="291"/>
                    </a:lnTo>
                    <a:lnTo>
                      <a:pt x="21" y="279"/>
                    </a:lnTo>
                    <a:lnTo>
                      <a:pt x="36" y="263"/>
                    </a:lnTo>
                    <a:lnTo>
                      <a:pt x="52" y="251"/>
                    </a:lnTo>
                    <a:lnTo>
                      <a:pt x="62" y="245"/>
                    </a:lnTo>
                    <a:lnTo>
                      <a:pt x="73" y="239"/>
                    </a:lnTo>
                    <a:lnTo>
                      <a:pt x="81" y="231"/>
                    </a:lnTo>
                    <a:lnTo>
                      <a:pt x="89" y="220"/>
                    </a:lnTo>
                    <a:lnTo>
                      <a:pt x="96" y="211"/>
                    </a:lnTo>
                    <a:lnTo>
                      <a:pt x="107" y="200"/>
                    </a:lnTo>
                    <a:lnTo>
                      <a:pt x="110" y="197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0" y="194"/>
                    </a:lnTo>
                    <a:lnTo>
                      <a:pt x="110" y="194"/>
                    </a:lnTo>
                    <a:lnTo>
                      <a:pt x="110" y="192"/>
                    </a:lnTo>
                    <a:lnTo>
                      <a:pt x="112" y="189"/>
                    </a:lnTo>
                    <a:lnTo>
                      <a:pt x="120" y="181"/>
                    </a:lnTo>
                    <a:lnTo>
                      <a:pt x="129" y="175"/>
                    </a:lnTo>
                    <a:lnTo>
                      <a:pt x="140" y="164"/>
                    </a:lnTo>
                    <a:lnTo>
                      <a:pt x="143" y="161"/>
                    </a:lnTo>
                    <a:lnTo>
                      <a:pt x="143" y="158"/>
                    </a:lnTo>
                    <a:lnTo>
                      <a:pt x="144" y="158"/>
                    </a:lnTo>
                    <a:lnTo>
                      <a:pt x="144" y="156"/>
                    </a:lnTo>
                    <a:lnTo>
                      <a:pt x="144" y="156"/>
                    </a:lnTo>
                    <a:lnTo>
                      <a:pt x="144" y="156"/>
                    </a:lnTo>
                    <a:lnTo>
                      <a:pt x="143" y="156"/>
                    </a:lnTo>
                    <a:lnTo>
                      <a:pt x="143" y="156"/>
                    </a:lnTo>
                    <a:lnTo>
                      <a:pt x="144" y="155"/>
                    </a:lnTo>
                    <a:lnTo>
                      <a:pt x="144" y="152"/>
                    </a:lnTo>
                    <a:lnTo>
                      <a:pt x="148" y="147"/>
                    </a:lnTo>
                    <a:lnTo>
                      <a:pt x="151" y="146"/>
                    </a:lnTo>
                    <a:lnTo>
                      <a:pt x="154" y="146"/>
                    </a:lnTo>
                    <a:lnTo>
                      <a:pt x="157" y="146"/>
                    </a:lnTo>
                    <a:lnTo>
                      <a:pt x="160" y="147"/>
                    </a:lnTo>
                    <a:lnTo>
                      <a:pt x="163" y="147"/>
                    </a:lnTo>
                    <a:lnTo>
                      <a:pt x="165" y="149"/>
                    </a:lnTo>
                    <a:lnTo>
                      <a:pt x="165" y="149"/>
                    </a:lnTo>
                    <a:lnTo>
                      <a:pt x="168" y="149"/>
                    </a:lnTo>
                    <a:lnTo>
                      <a:pt x="175" y="146"/>
                    </a:lnTo>
                    <a:lnTo>
                      <a:pt x="183" y="139"/>
                    </a:lnTo>
                    <a:lnTo>
                      <a:pt x="191" y="132"/>
                    </a:lnTo>
                    <a:lnTo>
                      <a:pt x="199" y="122"/>
                    </a:lnTo>
                    <a:lnTo>
                      <a:pt x="211" y="116"/>
                    </a:lnTo>
                    <a:lnTo>
                      <a:pt x="225" y="110"/>
                    </a:lnTo>
                    <a:lnTo>
                      <a:pt x="240" y="105"/>
                    </a:lnTo>
                    <a:lnTo>
                      <a:pt x="248" y="105"/>
                    </a:lnTo>
                    <a:lnTo>
                      <a:pt x="253" y="104"/>
                    </a:lnTo>
                    <a:lnTo>
                      <a:pt x="257" y="104"/>
                    </a:lnTo>
                    <a:lnTo>
                      <a:pt x="261" y="104"/>
                    </a:lnTo>
                    <a:lnTo>
                      <a:pt x="262" y="105"/>
                    </a:lnTo>
                    <a:lnTo>
                      <a:pt x="264" y="105"/>
                    </a:lnTo>
                    <a:lnTo>
                      <a:pt x="264" y="105"/>
                    </a:lnTo>
                    <a:lnTo>
                      <a:pt x="264" y="105"/>
                    </a:lnTo>
                    <a:lnTo>
                      <a:pt x="265" y="105"/>
                    </a:lnTo>
                    <a:lnTo>
                      <a:pt x="268" y="104"/>
                    </a:lnTo>
                    <a:lnTo>
                      <a:pt x="271" y="102"/>
                    </a:lnTo>
                    <a:lnTo>
                      <a:pt x="276" y="99"/>
                    </a:lnTo>
                    <a:lnTo>
                      <a:pt x="279" y="93"/>
                    </a:lnTo>
                    <a:lnTo>
                      <a:pt x="282" y="87"/>
                    </a:lnTo>
                    <a:lnTo>
                      <a:pt x="284" y="81"/>
                    </a:lnTo>
                    <a:lnTo>
                      <a:pt x="284" y="78"/>
                    </a:lnTo>
                    <a:lnTo>
                      <a:pt x="284" y="76"/>
                    </a:lnTo>
                    <a:lnTo>
                      <a:pt x="287" y="74"/>
                    </a:lnTo>
                    <a:lnTo>
                      <a:pt x="295" y="70"/>
                    </a:lnTo>
                    <a:lnTo>
                      <a:pt x="304" y="64"/>
                    </a:lnTo>
                    <a:lnTo>
                      <a:pt x="312" y="56"/>
                    </a:lnTo>
                    <a:lnTo>
                      <a:pt x="319" y="50"/>
                    </a:lnTo>
                    <a:lnTo>
                      <a:pt x="326" y="48"/>
                    </a:lnTo>
                    <a:lnTo>
                      <a:pt x="332" y="47"/>
                    </a:lnTo>
                    <a:lnTo>
                      <a:pt x="339" y="40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8"/>
                    </a:lnTo>
                    <a:lnTo>
                      <a:pt x="361" y="23"/>
                    </a:lnTo>
                    <a:lnTo>
                      <a:pt x="370" y="16"/>
                    </a:lnTo>
                    <a:lnTo>
                      <a:pt x="375" y="9"/>
                    </a:lnTo>
                    <a:lnTo>
                      <a:pt x="38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5" name="Freeform 16">
            <a:extLst>
              <a:ext uri="{FF2B5EF4-FFF2-40B4-BE49-F238E27FC236}">
                <a16:creationId xmlns:a16="http://schemas.microsoft.com/office/drawing/2014/main" id="{D9871E36-A295-4C22-910F-4409A2B93956}"/>
              </a:ext>
            </a:extLst>
          </p:cNvPr>
          <p:cNvSpPr>
            <a:spLocks/>
          </p:cNvSpPr>
          <p:nvPr/>
        </p:nvSpPr>
        <p:spPr bwMode="auto">
          <a:xfrm>
            <a:off x="1886259" y="4338597"/>
            <a:ext cx="656490" cy="559508"/>
          </a:xfrm>
          <a:custGeom>
            <a:avLst/>
            <a:gdLst>
              <a:gd name="T0" fmla="*/ 169 w 528"/>
              <a:gd name="T1" fmla="*/ 8 h 450"/>
              <a:gd name="T2" fmla="*/ 192 w 528"/>
              <a:gd name="T3" fmla="*/ 20 h 450"/>
              <a:gd name="T4" fmla="*/ 201 w 528"/>
              <a:gd name="T5" fmla="*/ 23 h 450"/>
              <a:gd name="T6" fmla="*/ 220 w 528"/>
              <a:gd name="T7" fmla="*/ 20 h 450"/>
              <a:gd name="T8" fmla="*/ 221 w 528"/>
              <a:gd name="T9" fmla="*/ 43 h 450"/>
              <a:gd name="T10" fmla="*/ 238 w 528"/>
              <a:gd name="T11" fmla="*/ 43 h 450"/>
              <a:gd name="T12" fmla="*/ 245 w 528"/>
              <a:gd name="T13" fmla="*/ 40 h 450"/>
              <a:gd name="T14" fmla="*/ 272 w 528"/>
              <a:gd name="T15" fmla="*/ 43 h 450"/>
              <a:gd name="T16" fmla="*/ 302 w 528"/>
              <a:gd name="T17" fmla="*/ 71 h 450"/>
              <a:gd name="T18" fmla="*/ 362 w 528"/>
              <a:gd name="T19" fmla="*/ 63 h 450"/>
              <a:gd name="T20" fmla="*/ 371 w 528"/>
              <a:gd name="T21" fmla="*/ 56 h 450"/>
              <a:gd name="T22" fmla="*/ 395 w 528"/>
              <a:gd name="T23" fmla="*/ 23 h 450"/>
              <a:gd name="T24" fmla="*/ 426 w 528"/>
              <a:gd name="T25" fmla="*/ 26 h 450"/>
              <a:gd name="T26" fmla="*/ 423 w 528"/>
              <a:gd name="T27" fmla="*/ 68 h 450"/>
              <a:gd name="T28" fmla="*/ 436 w 528"/>
              <a:gd name="T29" fmla="*/ 69 h 450"/>
              <a:gd name="T30" fmla="*/ 455 w 528"/>
              <a:gd name="T31" fmla="*/ 85 h 450"/>
              <a:gd name="T32" fmla="*/ 452 w 528"/>
              <a:gd name="T33" fmla="*/ 88 h 450"/>
              <a:gd name="T34" fmla="*/ 457 w 528"/>
              <a:gd name="T35" fmla="*/ 105 h 450"/>
              <a:gd name="T36" fmla="*/ 453 w 528"/>
              <a:gd name="T37" fmla="*/ 105 h 450"/>
              <a:gd name="T38" fmla="*/ 461 w 528"/>
              <a:gd name="T39" fmla="*/ 121 h 450"/>
              <a:gd name="T40" fmla="*/ 477 w 528"/>
              <a:gd name="T41" fmla="*/ 119 h 450"/>
              <a:gd name="T42" fmla="*/ 505 w 528"/>
              <a:gd name="T43" fmla="*/ 102 h 450"/>
              <a:gd name="T44" fmla="*/ 514 w 528"/>
              <a:gd name="T45" fmla="*/ 107 h 450"/>
              <a:gd name="T46" fmla="*/ 514 w 528"/>
              <a:gd name="T47" fmla="*/ 133 h 450"/>
              <a:gd name="T48" fmla="*/ 523 w 528"/>
              <a:gd name="T49" fmla="*/ 179 h 450"/>
              <a:gd name="T50" fmla="*/ 518 w 528"/>
              <a:gd name="T51" fmla="*/ 218 h 450"/>
              <a:gd name="T52" fmla="*/ 489 w 528"/>
              <a:gd name="T53" fmla="*/ 244 h 450"/>
              <a:gd name="T54" fmla="*/ 501 w 528"/>
              <a:gd name="T55" fmla="*/ 303 h 450"/>
              <a:gd name="T56" fmla="*/ 512 w 528"/>
              <a:gd name="T57" fmla="*/ 345 h 450"/>
              <a:gd name="T58" fmla="*/ 488 w 528"/>
              <a:gd name="T59" fmla="*/ 377 h 450"/>
              <a:gd name="T60" fmla="*/ 453 w 528"/>
              <a:gd name="T61" fmla="*/ 402 h 450"/>
              <a:gd name="T62" fmla="*/ 416 w 528"/>
              <a:gd name="T63" fmla="*/ 441 h 450"/>
              <a:gd name="T64" fmla="*/ 379 w 528"/>
              <a:gd name="T65" fmla="*/ 446 h 450"/>
              <a:gd name="T66" fmla="*/ 323 w 528"/>
              <a:gd name="T67" fmla="*/ 429 h 450"/>
              <a:gd name="T68" fmla="*/ 297 w 528"/>
              <a:gd name="T69" fmla="*/ 408 h 450"/>
              <a:gd name="T70" fmla="*/ 277 w 528"/>
              <a:gd name="T71" fmla="*/ 391 h 450"/>
              <a:gd name="T72" fmla="*/ 204 w 528"/>
              <a:gd name="T73" fmla="*/ 371 h 450"/>
              <a:gd name="T74" fmla="*/ 173 w 528"/>
              <a:gd name="T75" fmla="*/ 373 h 450"/>
              <a:gd name="T76" fmla="*/ 135 w 528"/>
              <a:gd name="T77" fmla="*/ 356 h 450"/>
              <a:gd name="T78" fmla="*/ 104 w 528"/>
              <a:gd name="T79" fmla="*/ 337 h 450"/>
              <a:gd name="T80" fmla="*/ 113 w 528"/>
              <a:gd name="T81" fmla="*/ 340 h 450"/>
              <a:gd name="T82" fmla="*/ 115 w 528"/>
              <a:gd name="T83" fmla="*/ 333 h 450"/>
              <a:gd name="T84" fmla="*/ 111 w 528"/>
              <a:gd name="T85" fmla="*/ 325 h 450"/>
              <a:gd name="T86" fmla="*/ 108 w 528"/>
              <a:gd name="T87" fmla="*/ 272 h 450"/>
              <a:gd name="T88" fmla="*/ 91 w 528"/>
              <a:gd name="T89" fmla="*/ 268 h 450"/>
              <a:gd name="T90" fmla="*/ 43 w 528"/>
              <a:gd name="T91" fmla="*/ 260 h 450"/>
              <a:gd name="T92" fmla="*/ 0 w 528"/>
              <a:gd name="T93" fmla="*/ 237 h 450"/>
              <a:gd name="T94" fmla="*/ 45 w 528"/>
              <a:gd name="T95" fmla="*/ 162 h 450"/>
              <a:gd name="T96" fmla="*/ 36 w 528"/>
              <a:gd name="T97" fmla="*/ 144 h 450"/>
              <a:gd name="T98" fmla="*/ 63 w 528"/>
              <a:gd name="T99" fmla="*/ 117 h 450"/>
              <a:gd name="T100" fmla="*/ 105 w 528"/>
              <a:gd name="T101" fmla="*/ 99 h 450"/>
              <a:gd name="T102" fmla="*/ 132 w 528"/>
              <a:gd name="T103" fmla="*/ 107 h 450"/>
              <a:gd name="T104" fmla="*/ 175 w 528"/>
              <a:gd name="T105" fmla="*/ 130 h 450"/>
              <a:gd name="T106" fmla="*/ 172 w 528"/>
              <a:gd name="T107" fmla="*/ 122 h 450"/>
              <a:gd name="T108" fmla="*/ 173 w 528"/>
              <a:gd name="T109" fmla="*/ 90 h 450"/>
              <a:gd name="T110" fmla="*/ 136 w 528"/>
              <a:gd name="T111" fmla="*/ 54 h 450"/>
              <a:gd name="T112" fmla="*/ 150 w 528"/>
              <a:gd name="T113" fmla="*/ 26 h 450"/>
              <a:gd name="T114" fmla="*/ 161 w 528"/>
              <a:gd name="T115" fmla="*/ 18 h 450"/>
              <a:gd name="T116" fmla="*/ 162 w 528"/>
              <a:gd name="T117" fmla="*/ 4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50">
                <a:moveTo>
                  <a:pt x="164" y="0"/>
                </a:moveTo>
                <a:lnTo>
                  <a:pt x="166" y="1"/>
                </a:lnTo>
                <a:lnTo>
                  <a:pt x="166" y="1"/>
                </a:lnTo>
                <a:lnTo>
                  <a:pt x="166" y="4"/>
                </a:lnTo>
                <a:lnTo>
                  <a:pt x="167" y="6"/>
                </a:lnTo>
                <a:lnTo>
                  <a:pt x="169" y="8"/>
                </a:lnTo>
                <a:lnTo>
                  <a:pt x="172" y="9"/>
                </a:lnTo>
                <a:lnTo>
                  <a:pt x="175" y="11"/>
                </a:lnTo>
                <a:lnTo>
                  <a:pt x="181" y="12"/>
                </a:lnTo>
                <a:lnTo>
                  <a:pt x="186" y="14"/>
                </a:lnTo>
                <a:lnTo>
                  <a:pt x="189" y="17"/>
                </a:lnTo>
                <a:lnTo>
                  <a:pt x="192" y="20"/>
                </a:lnTo>
                <a:lnTo>
                  <a:pt x="193" y="23"/>
                </a:lnTo>
                <a:lnTo>
                  <a:pt x="195" y="25"/>
                </a:lnTo>
                <a:lnTo>
                  <a:pt x="195" y="26"/>
                </a:lnTo>
                <a:lnTo>
                  <a:pt x="195" y="25"/>
                </a:lnTo>
                <a:lnTo>
                  <a:pt x="198" y="25"/>
                </a:lnTo>
                <a:lnTo>
                  <a:pt x="201" y="23"/>
                </a:lnTo>
                <a:lnTo>
                  <a:pt x="204" y="21"/>
                </a:lnTo>
                <a:lnTo>
                  <a:pt x="207" y="20"/>
                </a:lnTo>
                <a:lnTo>
                  <a:pt x="212" y="18"/>
                </a:lnTo>
                <a:lnTo>
                  <a:pt x="215" y="18"/>
                </a:lnTo>
                <a:lnTo>
                  <a:pt x="218" y="18"/>
                </a:lnTo>
                <a:lnTo>
                  <a:pt x="220" y="20"/>
                </a:lnTo>
                <a:lnTo>
                  <a:pt x="220" y="23"/>
                </a:lnTo>
                <a:lnTo>
                  <a:pt x="221" y="26"/>
                </a:lnTo>
                <a:lnTo>
                  <a:pt x="220" y="31"/>
                </a:lnTo>
                <a:lnTo>
                  <a:pt x="220" y="35"/>
                </a:lnTo>
                <a:lnTo>
                  <a:pt x="220" y="40"/>
                </a:lnTo>
                <a:lnTo>
                  <a:pt x="221" y="43"/>
                </a:lnTo>
                <a:lnTo>
                  <a:pt x="223" y="45"/>
                </a:lnTo>
                <a:lnTo>
                  <a:pt x="224" y="46"/>
                </a:lnTo>
                <a:lnTo>
                  <a:pt x="227" y="46"/>
                </a:lnTo>
                <a:lnTo>
                  <a:pt x="232" y="45"/>
                </a:lnTo>
                <a:lnTo>
                  <a:pt x="235" y="45"/>
                </a:lnTo>
                <a:lnTo>
                  <a:pt x="238" y="43"/>
                </a:lnTo>
                <a:lnTo>
                  <a:pt x="240" y="42"/>
                </a:lnTo>
                <a:lnTo>
                  <a:pt x="243" y="42"/>
                </a:lnTo>
                <a:lnTo>
                  <a:pt x="243" y="40"/>
                </a:lnTo>
                <a:lnTo>
                  <a:pt x="243" y="40"/>
                </a:lnTo>
                <a:lnTo>
                  <a:pt x="243" y="40"/>
                </a:lnTo>
                <a:lnTo>
                  <a:pt x="245" y="40"/>
                </a:lnTo>
                <a:lnTo>
                  <a:pt x="246" y="40"/>
                </a:lnTo>
                <a:lnTo>
                  <a:pt x="249" y="40"/>
                </a:lnTo>
                <a:lnTo>
                  <a:pt x="254" y="38"/>
                </a:lnTo>
                <a:lnTo>
                  <a:pt x="260" y="38"/>
                </a:lnTo>
                <a:lnTo>
                  <a:pt x="269" y="38"/>
                </a:lnTo>
                <a:lnTo>
                  <a:pt x="272" y="43"/>
                </a:lnTo>
                <a:lnTo>
                  <a:pt x="275" y="49"/>
                </a:lnTo>
                <a:lnTo>
                  <a:pt x="279" y="57"/>
                </a:lnTo>
                <a:lnTo>
                  <a:pt x="283" y="66"/>
                </a:lnTo>
                <a:lnTo>
                  <a:pt x="289" y="71"/>
                </a:lnTo>
                <a:lnTo>
                  <a:pt x="296" y="73"/>
                </a:lnTo>
                <a:lnTo>
                  <a:pt x="302" y="71"/>
                </a:lnTo>
                <a:lnTo>
                  <a:pt x="310" y="68"/>
                </a:lnTo>
                <a:lnTo>
                  <a:pt x="322" y="66"/>
                </a:lnTo>
                <a:lnTo>
                  <a:pt x="334" y="66"/>
                </a:lnTo>
                <a:lnTo>
                  <a:pt x="342" y="65"/>
                </a:lnTo>
                <a:lnTo>
                  <a:pt x="350" y="65"/>
                </a:lnTo>
                <a:lnTo>
                  <a:pt x="362" y="63"/>
                </a:lnTo>
                <a:lnTo>
                  <a:pt x="367" y="62"/>
                </a:lnTo>
                <a:lnTo>
                  <a:pt x="371" y="62"/>
                </a:lnTo>
                <a:lnTo>
                  <a:pt x="373" y="60"/>
                </a:lnTo>
                <a:lnTo>
                  <a:pt x="373" y="59"/>
                </a:lnTo>
                <a:lnTo>
                  <a:pt x="373" y="57"/>
                </a:lnTo>
                <a:lnTo>
                  <a:pt x="371" y="56"/>
                </a:lnTo>
                <a:lnTo>
                  <a:pt x="371" y="54"/>
                </a:lnTo>
                <a:lnTo>
                  <a:pt x="370" y="54"/>
                </a:lnTo>
                <a:lnTo>
                  <a:pt x="370" y="54"/>
                </a:lnTo>
                <a:lnTo>
                  <a:pt x="378" y="43"/>
                </a:lnTo>
                <a:lnTo>
                  <a:pt x="395" y="31"/>
                </a:lnTo>
                <a:lnTo>
                  <a:pt x="395" y="23"/>
                </a:lnTo>
                <a:lnTo>
                  <a:pt x="398" y="18"/>
                </a:lnTo>
                <a:lnTo>
                  <a:pt x="404" y="14"/>
                </a:lnTo>
                <a:lnTo>
                  <a:pt x="413" y="12"/>
                </a:lnTo>
                <a:lnTo>
                  <a:pt x="419" y="12"/>
                </a:lnTo>
                <a:lnTo>
                  <a:pt x="424" y="17"/>
                </a:lnTo>
                <a:lnTo>
                  <a:pt x="426" y="26"/>
                </a:lnTo>
                <a:lnTo>
                  <a:pt x="424" y="38"/>
                </a:lnTo>
                <a:lnTo>
                  <a:pt x="423" y="56"/>
                </a:lnTo>
                <a:lnTo>
                  <a:pt x="423" y="62"/>
                </a:lnTo>
                <a:lnTo>
                  <a:pt x="423" y="65"/>
                </a:lnTo>
                <a:lnTo>
                  <a:pt x="423" y="66"/>
                </a:lnTo>
                <a:lnTo>
                  <a:pt x="423" y="68"/>
                </a:lnTo>
                <a:lnTo>
                  <a:pt x="423" y="68"/>
                </a:lnTo>
                <a:lnTo>
                  <a:pt x="424" y="68"/>
                </a:lnTo>
                <a:lnTo>
                  <a:pt x="427" y="68"/>
                </a:lnTo>
                <a:lnTo>
                  <a:pt x="429" y="68"/>
                </a:lnTo>
                <a:lnTo>
                  <a:pt x="432" y="68"/>
                </a:lnTo>
                <a:lnTo>
                  <a:pt x="436" y="69"/>
                </a:lnTo>
                <a:lnTo>
                  <a:pt x="440" y="73"/>
                </a:lnTo>
                <a:lnTo>
                  <a:pt x="446" y="76"/>
                </a:lnTo>
                <a:lnTo>
                  <a:pt x="450" y="80"/>
                </a:lnTo>
                <a:lnTo>
                  <a:pt x="453" y="83"/>
                </a:lnTo>
                <a:lnTo>
                  <a:pt x="455" y="85"/>
                </a:lnTo>
                <a:lnTo>
                  <a:pt x="455" y="85"/>
                </a:lnTo>
                <a:lnTo>
                  <a:pt x="457" y="86"/>
                </a:lnTo>
                <a:lnTo>
                  <a:pt x="455" y="86"/>
                </a:lnTo>
                <a:lnTo>
                  <a:pt x="455" y="86"/>
                </a:lnTo>
                <a:lnTo>
                  <a:pt x="453" y="86"/>
                </a:lnTo>
                <a:lnTo>
                  <a:pt x="452" y="86"/>
                </a:lnTo>
                <a:lnTo>
                  <a:pt x="452" y="88"/>
                </a:lnTo>
                <a:lnTo>
                  <a:pt x="452" y="90"/>
                </a:lnTo>
                <a:lnTo>
                  <a:pt x="452" y="93"/>
                </a:lnTo>
                <a:lnTo>
                  <a:pt x="453" y="96"/>
                </a:lnTo>
                <a:lnTo>
                  <a:pt x="455" y="100"/>
                </a:lnTo>
                <a:lnTo>
                  <a:pt x="457" y="103"/>
                </a:lnTo>
                <a:lnTo>
                  <a:pt x="457" y="105"/>
                </a:lnTo>
                <a:lnTo>
                  <a:pt x="457" y="105"/>
                </a:lnTo>
                <a:lnTo>
                  <a:pt x="457" y="105"/>
                </a:lnTo>
                <a:lnTo>
                  <a:pt x="455" y="105"/>
                </a:lnTo>
                <a:lnTo>
                  <a:pt x="455" y="105"/>
                </a:lnTo>
                <a:lnTo>
                  <a:pt x="455" y="105"/>
                </a:lnTo>
                <a:lnTo>
                  <a:pt x="453" y="105"/>
                </a:lnTo>
                <a:lnTo>
                  <a:pt x="453" y="107"/>
                </a:lnTo>
                <a:lnTo>
                  <a:pt x="453" y="108"/>
                </a:lnTo>
                <a:lnTo>
                  <a:pt x="453" y="113"/>
                </a:lnTo>
                <a:lnTo>
                  <a:pt x="455" y="116"/>
                </a:lnTo>
                <a:lnTo>
                  <a:pt x="458" y="119"/>
                </a:lnTo>
                <a:lnTo>
                  <a:pt x="461" y="121"/>
                </a:lnTo>
                <a:lnTo>
                  <a:pt x="463" y="122"/>
                </a:lnTo>
                <a:lnTo>
                  <a:pt x="466" y="124"/>
                </a:lnTo>
                <a:lnTo>
                  <a:pt x="467" y="124"/>
                </a:lnTo>
                <a:lnTo>
                  <a:pt x="469" y="124"/>
                </a:lnTo>
                <a:lnTo>
                  <a:pt x="471" y="122"/>
                </a:lnTo>
                <a:lnTo>
                  <a:pt x="477" y="119"/>
                </a:lnTo>
                <a:lnTo>
                  <a:pt x="486" y="113"/>
                </a:lnTo>
                <a:lnTo>
                  <a:pt x="497" y="107"/>
                </a:lnTo>
                <a:lnTo>
                  <a:pt x="500" y="103"/>
                </a:lnTo>
                <a:lnTo>
                  <a:pt x="501" y="102"/>
                </a:lnTo>
                <a:lnTo>
                  <a:pt x="503" y="102"/>
                </a:lnTo>
                <a:lnTo>
                  <a:pt x="505" y="102"/>
                </a:lnTo>
                <a:lnTo>
                  <a:pt x="505" y="102"/>
                </a:lnTo>
                <a:lnTo>
                  <a:pt x="505" y="103"/>
                </a:lnTo>
                <a:lnTo>
                  <a:pt x="505" y="105"/>
                </a:lnTo>
                <a:lnTo>
                  <a:pt x="506" y="105"/>
                </a:lnTo>
                <a:lnTo>
                  <a:pt x="509" y="107"/>
                </a:lnTo>
                <a:lnTo>
                  <a:pt x="514" y="107"/>
                </a:lnTo>
                <a:lnTo>
                  <a:pt x="520" y="107"/>
                </a:lnTo>
                <a:lnTo>
                  <a:pt x="525" y="107"/>
                </a:lnTo>
                <a:lnTo>
                  <a:pt x="528" y="107"/>
                </a:lnTo>
                <a:lnTo>
                  <a:pt x="523" y="116"/>
                </a:lnTo>
                <a:lnTo>
                  <a:pt x="517" y="125"/>
                </a:lnTo>
                <a:lnTo>
                  <a:pt x="514" y="133"/>
                </a:lnTo>
                <a:lnTo>
                  <a:pt x="514" y="141"/>
                </a:lnTo>
                <a:lnTo>
                  <a:pt x="515" y="150"/>
                </a:lnTo>
                <a:lnTo>
                  <a:pt x="517" y="159"/>
                </a:lnTo>
                <a:lnTo>
                  <a:pt x="518" y="162"/>
                </a:lnTo>
                <a:lnTo>
                  <a:pt x="522" y="176"/>
                </a:lnTo>
                <a:lnTo>
                  <a:pt x="523" y="179"/>
                </a:lnTo>
                <a:lnTo>
                  <a:pt x="523" y="190"/>
                </a:lnTo>
                <a:lnTo>
                  <a:pt x="525" y="204"/>
                </a:lnTo>
                <a:lnTo>
                  <a:pt x="523" y="210"/>
                </a:lnTo>
                <a:lnTo>
                  <a:pt x="523" y="213"/>
                </a:lnTo>
                <a:lnTo>
                  <a:pt x="522" y="216"/>
                </a:lnTo>
                <a:lnTo>
                  <a:pt x="518" y="218"/>
                </a:lnTo>
                <a:lnTo>
                  <a:pt x="517" y="220"/>
                </a:lnTo>
                <a:lnTo>
                  <a:pt x="515" y="220"/>
                </a:lnTo>
                <a:lnTo>
                  <a:pt x="515" y="220"/>
                </a:lnTo>
                <a:lnTo>
                  <a:pt x="514" y="220"/>
                </a:lnTo>
                <a:lnTo>
                  <a:pt x="489" y="241"/>
                </a:lnTo>
                <a:lnTo>
                  <a:pt x="489" y="244"/>
                </a:lnTo>
                <a:lnTo>
                  <a:pt x="488" y="255"/>
                </a:lnTo>
                <a:lnTo>
                  <a:pt x="484" y="268"/>
                </a:lnTo>
                <a:lnTo>
                  <a:pt x="484" y="277"/>
                </a:lnTo>
                <a:lnTo>
                  <a:pt x="488" y="286"/>
                </a:lnTo>
                <a:lnTo>
                  <a:pt x="494" y="297"/>
                </a:lnTo>
                <a:lnTo>
                  <a:pt x="501" y="303"/>
                </a:lnTo>
                <a:lnTo>
                  <a:pt x="505" y="306"/>
                </a:lnTo>
                <a:lnTo>
                  <a:pt x="506" y="309"/>
                </a:lnTo>
                <a:lnTo>
                  <a:pt x="508" y="312"/>
                </a:lnTo>
                <a:lnTo>
                  <a:pt x="509" y="316"/>
                </a:lnTo>
                <a:lnTo>
                  <a:pt x="509" y="317"/>
                </a:lnTo>
                <a:lnTo>
                  <a:pt x="512" y="345"/>
                </a:lnTo>
                <a:lnTo>
                  <a:pt x="526" y="353"/>
                </a:lnTo>
                <a:lnTo>
                  <a:pt x="511" y="362"/>
                </a:lnTo>
                <a:lnTo>
                  <a:pt x="501" y="368"/>
                </a:lnTo>
                <a:lnTo>
                  <a:pt x="495" y="373"/>
                </a:lnTo>
                <a:lnTo>
                  <a:pt x="492" y="374"/>
                </a:lnTo>
                <a:lnTo>
                  <a:pt x="488" y="377"/>
                </a:lnTo>
                <a:lnTo>
                  <a:pt x="481" y="379"/>
                </a:lnTo>
                <a:lnTo>
                  <a:pt x="474" y="384"/>
                </a:lnTo>
                <a:lnTo>
                  <a:pt x="469" y="385"/>
                </a:lnTo>
                <a:lnTo>
                  <a:pt x="464" y="388"/>
                </a:lnTo>
                <a:lnTo>
                  <a:pt x="460" y="393"/>
                </a:lnTo>
                <a:lnTo>
                  <a:pt x="453" y="402"/>
                </a:lnTo>
                <a:lnTo>
                  <a:pt x="447" y="413"/>
                </a:lnTo>
                <a:lnTo>
                  <a:pt x="444" y="421"/>
                </a:lnTo>
                <a:lnTo>
                  <a:pt x="441" y="429"/>
                </a:lnTo>
                <a:lnTo>
                  <a:pt x="436" y="433"/>
                </a:lnTo>
                <a:lnTo>
                  <a:pt x="426" y="438"/>
                </a:lnTo>
                <a:lnTo>
                  <a:pt x="416" y="441"/>
                </a:lnTo>
                <a:lnTo>
                  <a:pt x="412" y="446"/>
                </a:lnTo>
                <a:lnTo>
                  <a:pt x="410" y="449"/>
                </a:lnTo>
                <a:lnTo>
                  <a:pt x="407" y="450"/>
                </a:lnTo>
                <a:lnTo>
                  <a:pt x="402" y="450"/>
                </a:lnTo>
                <a:lnTo>
                  <a:pt x="393" y="450"/>
                </a:lnTo>
                <a:lnTo>
                  <a:pt x="379" y="446"/>
                </a:lnTo>
                <a:lnTo>
                  <a:pt x="364" y="441"/>
                </a:lnTo>
                <a:lnTo>
                  <a:pt x="353" y="439"/>
                </a:lnTo>
                <a:lnTo>
                  <a:pt x="345" y="439"/>
                </a:lnTo>
                <a:lnTo>
                  <a:pt x="339" y="438"/>
                </a:lnTo>
                <a:lnTo>
                  <a:pt x="333" y="435"/>
                </a:lnTo>
                <a:lnTo>
                  <a:pt x="323" y="429"/>
                </a:lnTo>
                <a:lnTo>
                  <a:pt x="316" y="422"/>
                </a:lnTo>
                <a:lnTo>
                  <a:pt x="313" y="418"/>
                </a:lnTo>
                <a:lnTo>
                  <a:pt x="310" y="416"/>
                </a:lnTo>
                <a:lnTo>
                  <a:pt x="308" y="415"/>
                </a:lnTo>
                <a:lnTo>
                  <a:pt x="303" y="412"/>
                </a:lnTo>
                <a:lnTo>
                  <a:pt x="297" y="408"/>
                </a:lnTo>
                <a:lnTo>
                  <a:pt x="286" y="402"/>
                </a:lnTo>
                <a:lnTo>
                  <a:pt x="277" y="398"/>
                </a:lnTo>
                <a:lnTo>
                  <a:pt x="274" y="394"/>
                </a:lnTo>
                <a:lnTo>
                  <a:pt x="274" y="393"/>
                </a:lnTo>
                <a:lnTo>
                  <a:pt x="275" y="391"/>
                </a:lnTo>
                <a:lnTo>
                  <a:pt x="277" y="391"/>
                </a:lnTo>
                <a:lnTo>
                  <a:pt x="275" y="390"/>
                </a:lnTo>
                <a:lnTo>
                  <a:pt x="268" y="388"/>
                </a:lnTo>
                <a:lnTo>
                  <a:pt x="254" y="385"/>
                </a:lnTo>
                <a:lnTo>
                  <a:pt x="231" y="379"/>
                </a:lnTo>
                <a:lnTo>
                  <a:pt x="215" y="374"/>
                </a:lnTo>
                <a:lnTo>
                  <a:pt x="204" y="371"/>
                </a:lnTo>
                <a:lnTo>
                  <a:pt x="198" y="370"/>
                </a:lnTo>
                <a:lnTo>
                  <a:pt x="192" y="370"/>
                </a:lnTo>
                <a:lnTo>
                  <a:pt x="187" y="370"/>
                </a:lnTo>
                <a:lnTo>
                  <a:pt x="183" y="371"/>
                </a:lnTo>
                <a:lnTo>
                  <a:pt x="176" y="374"/>
                </a:lnTo>
                <a:lnTo>
                  <a:pt x="173" y="373"/>
                </a:lnTo>
                <a:lnTo>
                  <a:pt x="170" y="370"/>
                </a:lnTo>
                <a:lnTo>
                  <a:pt x="164" y="367"/>
                </a:lnTo>
                <a:lnTo>
                  <a:pt x="159" y="365"/>
                </a:lnTo>
                <a:lnTo>
                  <a:pt x="153" y="364"/>
                </a:lnTo>
                <a:lnTo>
                  <a:pt x="145" y="360"/>
                </a:lnTo>
                <a:lnTo>
                  <a:pt x="135" y="356"/>
                </a:lnTo>
                <a:lnTo>
                  <a:pt x="119" y="347"/>
                </a:lnTo>
                <a:lnTo>
                  <a:pt x="113" y="343"/>
                </a:lnTo>
                <a:lnTo>
                  <a:pt x="108" y="340"/>
                </a:lnTo>
                <a:lnTo>
                  <a:pt x="105" y="339"/>
                </a:lnTo>
                <a:lnTo>
                  <a:pt x="104" y="337"/>
                </a:lnTo>
                <a:lnTo>
                  <a:pt x="104" y="337"/>
                </a:lnTo>
                <a:lnTo>
                  <a:pt x="104" y="337"/>
                </a:lnTo>
                <a:lnTo>
                  <a:pt x="105" y="337"/>
                </a:lnTo>
                <a:lnTo>
                  <a:pt x="107" y="339"/>
                </a:lnTo>
                <a:lnTo>
                  <a:pt x="108" y="339"/>
                </a:lnTo>
                <a:lnTo>
                  <a:pt x="110" y="339"/>
                </a:lnTo>
                <a:lnTo>
                  <a:pt x="113" y="340"/>
                </a:lnTo>
                <a:lnTo>
                  <a:pt x="115" y="340"/>
                </a:lnTo>
                <a:lnTo>
                  <a:pt x="116" y="339"/>
                </a:lnTo>
                <a:lnTo>
                  <a:pt x="116" y="339"/>
                </a:lnTo>
                <a:lnTo>
                  <a:pt x="116" y="337"/>
                </a:lnTo>
                <a:lnTo>
                  <a:pt x="116" y="334"/>
                </a:lnTo>
                <a:lnTo>
                  <a:pt x="115" y="333"/>
                </a:lnTo>
                <a:lnTo>
                  <a:pt x="115" y="331"/>
                </a:lnTo>
                <a:lnTo>
                  <a:pt x="115" y="331"/>
                </a:lnTo>
                <a:lnTo>
                  <a:pt x="115" y="331"/>
                </a:lnTo>
                <a:lnTo>
                  <a:pt x="115" y="329"/>
                </a:lnTo>
                <a:lnTo>
                  <a:pt x="113" y="328"/>
                </a:lnTo>
                <a:lnTo>
                  <a:pt x="111" y="325"/>
                </a:lnTo>
                <a:lnTo>
                  <a:pt x="108" y="312"/>
                </a:lnTo>
                <a:lnTo>
                  <a:pt x="108" y="302"/>
                </a:lnTo>
                <a:lnTo>
                  <a:pt x="108" y="286"/>
                </a:lnTo>
                <a:lnTo>
                  <a:pt x="108" y="280"/>
                </a:lnTo>
                <a:lnTo>
                  <a:pt x="108" y="275"/>
                </a:lnTo>
                <a:lnTo>
                  <a:pt x="108" y="272"/>
                </a:lnTo>
                <a:lnTo>
                  <a:pt x="108" y="271"/>
                </a:lnTo>
                <a:lnTo>
                  <a:pt x="107" y="269"/>
                </a:lnTo>
                <a:lnTo>
                  <a:pt x="105" y="269"/>
                </a:lnTo>
                <a:lnTo>
                  <a:pt x="102" y="269"/>
                </a:lnTo>
                <a:lnTo>
                  <a:pt x="99" y="269"/>
                </a:lnTo>
                <a:lnTo>
                  <a:pt x="91" y="268"/>
                </a:lnTo>
                <a:lnTo>
                  <a:pt x="84" y="268"/>
                </a:lnTo>
                <a:lnTo>
                  <a:pt x="76" y="268"/>
                </a:lnTo>
                <a:lnTo>
                  <a:pt x="63" y="266"/>
                </a:lnTo>
                <a:lnTo>
                  <a:pt x="53" y="263"/>
                </a:lnTo>
                <a:lnTo>
                  <a:pt x="46" y="261"/>
                </a:lnTo>
                <a:lnTo>
                  <a:pt x="43" y="260"/>
                </a:lnTo>
                <a:lnTo>
                  <a:pt x="39" y="255"/>
                </a:lnTo>
                <a:lnTo>
                  <a:pt x="28" y="252"/>
                </a:lnTo>
                <a:lnTo>
                  <a:pt x="17" y="251"/>
                </a:lnTo>
                <a:lnTo>
                  <a:pt x="8" y="247"/>
                </a:lnTo>
                <a:lnTo>
                  <a:pt x="2" y="243"/>
                </a:lnTo>
                <a:lnTo>
                  <a:pt x="0" y="237"/>
                </a:lnTo>
                <a:lnTo>
                  <a:pt x="2" y="226"/>
                </a:lnTo>
                <a:lnTo>
                  <a:pt x="8" y="213"/>
                </a:lnTo>
                <a:lnTo>
                  <a:pt x="15" y="199"/>
                </a:lnTo>
                <a:lnTo>
                  <a:pt x="25" y="190"/>
                </a:lnTo>
                <a:lnTo>
                  <a:pt x="34" y="179"/>
                </a:lnTo>
                <a:lnTo>
                  <a:pt x="45" y="162"/>
                </a:lnTo>
                <a:lnTo>
                  <a:pt x="51" y="153"/>
                </a:lnTo>
                <a:lnTo>
                  <a:pt x="51" y="150"/>
                </a:lnTo>
                <a:lnTo>
                  <a:pt x="51" y="148"/>
                </a:lnTo>
                <a:lnTo>
                  <a:pt x="46" y="148"/>
                </a:lnTo>
                <a:lnTo>
                  <a:pt x="42" y="147"/>
                </a:lnTo>
                <a:lnTo>
                  <a:pt x="36" y="144"/>
                </a:lnTo>
                <a:lnTo>
                  <a:pt x="28" y="134"/>
                </a:lnTo>
                <a:lnTo>
                  <a:pt x="37" y="138"/>
                </a:lnTo>
                <a:lnTo>
                  <a:pt x="43" y="136"/>
                </a:lnTo>
                <a:lnTo>
                  <a:pt x="48" y="131"/>
                </a:lnTo>
                <a:lnTo>
                  <a:pt x="56" y="124"/>
                </a:lnTo>
                <a:lnTo>
                  <a:pt x="63" y="117"/>
                </a:lnTo>
                <a:lnTo>
                  <a:pt x="71" y="114"/>
                </a:lnTo>
                <a:lnTo>
                  <a:pt x="77" y="111"/>
                </a:lnTo>
                <a:lnTo>
                  <a:pt x="87" y="107"/>
                </a:lnTo>
                <a:lnTo>
                  <a:pt x="94" y="102"/>
                </a:lnTo>
                <a:lnTo>
                  <a:pt x="101" y="99"/>
                </a:lnTo>
                <a:lnTo>
                  <a:pt x="105" y="99"/>
                </a:lnTo>
                <a:lnTo>
                  <a:pt x="111" y="96"/>
                </a:lnTo>
                <a:lnTo>
                  <a:pt x="116" y="94"/>
                </a:lnTo>
                <a:lnTo>
                  <a:pt x="121" y="96"/>
                </a:lnTo>
                <a:lnTo>
                  <a:pt x="124" y="97"/>
                </a:lnTo>
                <a:lnTo>
                  <a:pt x="128" y="102"/>
                </a:lnTo>
                <a:lnTo>
                  <a:pt x="132" y="107"/>
                </a:lnTo>
                <a:lnTo>
                  <a:pt x="136" y="111"/>
                </a:lnTo>
                <a:lnTo>
                  <a:pt x="145" y="116"/>
                </a:lnTo>
                <a:lnTo>
                  <a:pt x="155" y="121"/>
                </a:lnTo>
                <a:lnTo>
                  <a:pt x="164" y="125"/>
                </a:lnTo>
                <a:lnTo>
                  <a:pt x="172" y="128"/>
                </a:lnTo>
                <a:lnTo>
                  <a:pt x="175" y="130"/>
                </a:lnTo>
                <a:lnTo>
                  <a:pt x="175" y="130"/>
                </a:lnTo>
                <a:lnTo>
                  <a:pt x="175" y="128"/>
                </a:lnTo>
                <a:lnTo>
                  <a:pt x="175" y="128"/>
                </a:lnTo>
                <a:lnTo>
                  <a:pt x="173" y="127"/>
                </a:lnTo>
                <a:lnTo>
                  <a:pt x="173" y="125"/>
                </a:lnTo>
                <a:lnTo>
                  <a:pt x="172" y="122"/>
                </a:lnTo>
                <a:lnTo>
                  <a:pt x="170" y="117"/>
                </a:lnTo>
                <a:lnTo>
                  <a:pt x="167" y="111"/>
                </a:lnTo>
                <a:lnTo>
                  <a:pt x="166" y="103"/>
                </a:lnTo>
                <a:lnTo>
                  <a:pt x="167" y="97"/>
                </a:lnTo>
                <a:lnTo>
                  <a:pt x="170" y="94"/>
                </a:lnTo>
                <a:lnTo>
                  <a:pt x="173" y="90"/>
                </a:lnTo>
                <a:lnTo>
                  <a:pt x="175" y="83"/>
                </a:lnTo>
                <a:lnTo>
                  <a:pt x="172" y="77"/>
                </a:lnTo>
                <a:lnTo>
                  <a:pt x="166" y="74"/>
                </a:lnTo>
                <a:lnTo>
                  <a:pt x="156" y="69"/>
                </a:lnTo>
                <a:lnTo>
                  <a:pt x="144" y="63"/>
                </a:lnTo>
                <a:lnTo>
                  <a:pt x="136" y="54"/>
                </a:lnTo>
                <a:lnTo>
                  <a:pt x="135" y="48"/>
                </a:lnTo>
                <a:lnTo>
                  <a:pt x="138" y="42"/>
                </a:lnTo>
                <a:lnTo>
                  <a:pt x="142" y="35"/>
                </a:lnTo>
                <a:lnTo>
                  <a:pt x="144" y="32"/>
                </a:lnTo>
                <a:lnTo>
                  <a:pt x="147" y="29"/>
                </a:lnTo>
                <a:lnTo>
                  <a:pt x="150" y="26"/>
                </a:lnTo>
                <a:lnTo>
                  <a:pt x="153" y="25"/>
                </a:lnTo>
                <a:lnTo>
                  <a:pt x="156" y="21"/>
                </a:lnTo>
                <a:lnTo>
                  <a:pt x="159" y="20"/>
                </a:lnTo>
                <a:lnTo>
                  <a:pt x="161" y="18"/>
                </a:lnTo>
                <a:lnTo>
                  <a:pt x="162" y="18"/>
                </a:lnTo>
                <a:lnTo>
                  <a:pt x="161" y="18"/>
                </a:lnTo>
                <a:lnTo>
                  <a:pt x="159" y="18"/>
                </a:lnTo>
                <a:lnTo>
                  <a:pt x="155" y="18"/>
                </a:lnTo>
                <a:lnTo>
                  <a:pt x="152" y="17"/>
                </a:lnTo>
                <a:lnTo>
                  <a:pt x="155" y="14"/>
                </a:lnTo>
                <a:lnTo>
                  <a:pt x="159" y="8"/>
                </a:lnTo>
                <a:lnTo>
                  <a:pt x="162" y="4"/>
                </a:lnTo>
                <a:lnTo>
                  <a:pt x="162" y="1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BA877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4" name="Freeform 18">
            <a:extLst>
              <a:ext uri="{FF2B5EF4-FFF2-40B4-BE49-F238E27FC236}">
                <a16:creationId xmlns:a16="http://schemas.microsoft.com/office/drawing/2014/main" id="{3EB17626-90E0-4A7B-9339-B2EDB76541FA}"/>
              </a:ext>
            </a:extLst>
          </p:cNvPr>
          <p:cNvSpPr>
            <a:spLocks/>
          </p:cNvSpPr>
          <p:nvPr/>
        </p:nvSpPr>
        <p:spPr bwMode="auto">
          <a:xfrm>
            <a:off x="2029245" y="3910884"/>
            <a:ext cx="605513" cy="581889"/>
          </a:xfrm>
          <a:custGeom>
            <a:avLst/>
            <a:gdLst>
              <a:gd name="T0" fmla="*/ 275 w 487"/>
              <a:gd name="T1" fmla="*/ 5 h 468"/>
              <a:gd name="T2" fmla="*/ 283 w 487"/>
              <a:gd name="T3" fmla="*/ 22 h 468"/>
              <a:gd name="T4" fmla="*/ 304 w 487"/>
              <a:gd name="T5" fmla="*/ 48 h 468"/>
              <a:gd name="T6" fmla="*/ 334 w 487"/>
              <a:gd name="T7" fmla="*/ 51 h 468"/>
              <a:gd name="T8" fmla="*/ 338 w 487"/>
              <a:gd name="T9" fmla="*/ 101 h 468"/>
              <a:gd name="T10" fmla="*/ 376 w 487"/>
              <a:gd name="T11" fmla="*/ 152 h 468"/>
              <a:gd name="T12" fmla="*/ 383 w 487"/>
              <a:gd name="T13" fmla="*/ 203 h 468"/>
              <a:gd name="T14" fmla="*/ 421 w 487"/>
              <a:gd name="T15" fmla="*/ 206 h 468"/>
              <a:gd name="T16" fmla="*/ 421 w 487"/>
              <a:gd name="T17" fmla="*/ 242 h 468"/>
              <a:gd name="T18" fmla="*/ 416 w 487"/>
              <a:gd name="T19" fmla="*/ 273 h 468"/>
              <a:gd name="T20" fmla="*/ 430 w 487"/>
              <a:gd name="T21" fmla="*/ 293 h 468"/>
              <a:gd name="T22" fmla="*/ 472 w 487"/>
              <a:gd name="T23" fmla="*/ 291 h 468"/>
              <a:gd name="T24" fmla="*/ 476 w 487"/>
              <a:gd name="T25" fmla="*/ 297 h 468"/>
              <a:gd name="T26" fmla="*/ 486 w 487"/>
              <a:gd name="T27" fmla="*/ 328 h 468"/>
              <a:gd name="T28" fmla="*/ 484 w 487"/>
              <a:gd name="T29" fmla="*/ 384 h 468"/>
              <a:gd name="T30" fmla="*/ 467 w 487"/>
              <a:gd name="T31" fmla="*/ 395 h 468"/>
              <a:gd name="T32" fmla="*/ 469 w 487"/>
              <a:gd name="T33" fmla="*/ 424 h 468"/>
              <a:gd name="T34" fmla="*/ 424 w 487"/>
              <a:gd name="T35" fmla="*/ 441 h 468"/>
              <a:gd name="T36" fmla="*/ 410 w 487"/>
              <a:gd name="T37" fmla="*/ 451 h 468"/>
              <a:gd name="T38" fmla="*/ 390 w 487"/>
              <a:gd name="T39" fmla="*/ 447 h 468"/>
              <a:gd name="T40" fmla="*/ 382 w 487"/>
              <a:gd name="T41" fmla="*/ 451 h 468"/>
              <a:gd name="T42" fmla="*/ 351 w 487"/>
              <a:gd name="T43" fmla="*/ 468 h 468"/>
              <a:gd name="T44" fmla="*/ 338 w 487"/>
              <a:gd name="T45" fmla="*/ 452 h 468"/>
              <a:gd name="T46" fmla="*/ 342 w 487"/>
              <a:gd name="T47" fmla="*/ 449 h 468"/>
              <a:gd name="T48" fmla="*/ 337 w 487"/>
              <a:gd name="T49" fmla="*/ 437 h 468"/>
              <a:gd name="T50" fmla="*/ 340 w 487"/>
              <a:gd name="T51" fmla="*/ 430 h 468"/>
              <a:gd name="T52" fmla="*/ 331 w 487"/>
              <a:gd name="T53" fmla="*/ 420 h 468"/>
              <a:gd name="T54" fmla="*/ 309 w 487"/>
              <a:gd name="T55" fmla="*/ 412 h 468"/>
              <a:gd name="T56" fmla="*/ 308 w 487"/>
              <a:gd name="T57" fmla="*/ 400 h 468"/>
              <a:gd name="T58" fmla="*/ 289 w 487"/>
              <a:gd name="T59" fmla="*/ 358 h 468"/>
              <a:gd name="T60" fmla="*/ 255 w 487"/>
              <a:gd name="T61" fmla="*/ 398 h 468"/>
              <a:gd name="T62" fmla="*/ 256 w 487"/>
              <a:gd name="T63" fmla="*/ 406 h 468"/>
              <a:gd name="T64" fmla="*/ 207 w 487"/>
              <a:gd name="T65" fmla="*/ 410 h 468"/>
              <a:gd name="T66" fmla="*/ 164 w 487"/>
              <a:gd name="T67" fmla="*/ 401 h 468"/>
              <a:gd name="T68" fmla="*/ 134 w 487"/>
              <a:gd name="T69" fmla="*/ 384 h 468"/>
              <a:gd name="T70" fmla="*/ 128 w 487"/>
              <a:gd name="T71" fmla="*/ 386 h 468"/>
              <a:gd name="T72" fmla="*/ 109 w 487"/>
              <a:gd name="T73" fmla="*/ 390 h 468"/>
              <a:gd name="T74" fmla="*/ 106 w 487"/>
              <a:gd name="T75" fmla="*/ 370 h 468"/>
              <a:gd name="T76" fmla="*/ 92 w 487"/>
              <a:gd name="T77" fmla="*/ 364 h 468"/>
              <a:gd name="T78" fmla="*/ 80 w 487"/>
              <a:gd name="T79" fmla="*/ 369 h 468"/>
              <a:gd name="T80" fmla="*/ 60 w 487"/>
              <a:gd name="T81" fmla="*/ 355 h 468"/>
              <a:gd name="T82" fmla="*/ 51 w 487"/>
              <a:gd name="T83" fmla="*/ 345 h 468"/>
              <a:gd name="T84" fmla="*/ 40 w 487"/>
              <a:gd name="T85" fmla="*/ 358 h 468"/>
              <a:gd name="T86" fmla="*/ 17 w 487"/>
              <a:gd name="T87" fmla="*/ 348 h 468"/>
              <a:gd name="T88" fmla="*/ 0 w 487"/>
              <a:gd name="T89" fmla="*/ 300 h 468"/>
              <a:gd name="T90" fmla="*/ 35 w 487"/>
              <a:gd name="T91" fmla="*/ 259 h 468"/>
              <a:gd name="T92" fmla="*/ 65 w 487"/>
              <a:gd name="T93" fmla="*/ 222 h 468"/>
              <a:gd name="T94" fmla="*/ 82 w 487"/>
              <a:gd name="T95" fmla="*/ 215 h 468"/>
              <a:gd name="T96" fmla="*/ 108 w 487"/>
              <a:gd name="T97" fmla="*/ 180 h 468"/>
              <a:gd name="T98" fmla="*/ 109 w 487"/>
              <a:gd name="T99" fmla="*/ 177 h 468"/>
              <a:gd name="T100" fmla="*/ 109 w 487"/>
              <a:gd name="T101" fmla="*/ 169 h 468"/>
              <a:gd name="T102" fmla="*/ 126 w 487"/>
              <a:gd name="T103" fmla="*/ 166 h 468"/>
              <a:gd name="T104" fmla="*/ 134 w 487"/>
              <a:gd name="T105" fmla="*/ 157 h 468"/>
              <a:gd name="T106" fmla="*/ 116 w 487"/>
              <a:gd name="T107" fmla="*/ 121 h 468"/>
              <a:gd name="T108" fmla="*/ 139 w 487"/>
              <a:gd name="T109" fmla="*/ 76 h 468"/>
              <a:gd name="T110" fmla="*/ 187 w 487"/>
              <a:gd name="T111" fmla="*/ 78 h 468"/>
              <a:gd name="T112" fmla="*/ 193 w 487"/>
              <a:gd name="T113" fmla="*/ 71 h 468"/>
              <a:gd name="T114" fmla="*/ 195 w 487"/>
              <a:gd name="T115" fmla="*/ 56 h 468"/>
              <a:gd name="T116" fmla="*/ 198 w 487"/>
              <a:gd name="T117" fmla="*/ 57 h 468"/>
              <a:gd name="T118" fmla="*/ 213 w 487"/>
              <a:gd name="T119" fmla="*/ 62 h 468"/>
              <a:gd name="T120" fmla="*/ 213 w 487"/>
              <a:gd name="T121" fmla="*/ 31 h 468"/>
              <a:gd name="T122" fmla="*/ 216 w 487"/>
              <a:gd name="T12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7" h="468">
                <a:moveTo>
                  <a:pt x="218" y="0"/>
                </a:moveTo>
                <a:lnTo>
                  <a:pt x="260" y="0"/>
                </a:lnTo>
                <a:lnTo>
                  <a:pt x="266" y="0"/>
                </a:lnTo>
                <a:lnTo>
                  <a:pt x="269" y="2"/>
                </a:lnTo>
                <a:lnTo>
                  <a:pt x="273" y="3"/>
                </a:lnTo>
                <a:lnTo>
                  <a:pt x="275" y="5"/>
                </a:lnTo>
                <a:lnTo>
                  <a:pt x="277" y="6"/>
                </a:lnTo>
                <a:lnTo>
                  <a:pt x="277" y="8"/>
                </a:lnTo>
                <a:lnTo>
                  <a:pt x="277" y="11"/>
                </a:lnTo>
                <a:lnTo>
                  <a:pt x="277" y="11"/>
                </a:lnTo>
                <a:lnTo>
                  <a:pt x="278" y="14"/>
                </a:lnTo>
                <a:lnTo>
                  <a:pt x="283" y="22"/>
                </a:lnTo>
                <a:lnTo>
                  <a:pt x="287" y="31"/>
                </a:lnTo>
                <a:lnTo>
                  <a:pt x="294" y="40"/>
                </a:lnTo>
                <a:lnTo>
                  <a:pt x="295" y="44"/>
                </a:lnTo>
                <a:lnTo>
                  <a:pt x="298" y="47"/>
                </a:lnTo>
                <a:lnTo>
                  <a:pt x="301" y="48"/>
                </a:lnTo>
                <a:lnTo>
                  <a:pt x="304" y="48"/>
                </a:lnTo>
                <a:lnTo>
                  <a:pt x="306" y="48"/>
                </a:lnTo>
                <a:lnTo>
                  <a:pt x="308" y="48"/>
                </a:lnTo>
                <a:lnTo>
                  <a:pt x="309" y="47"/>
                </a:lnTo>
                <a:lnTo>
                  <a:pt x="329" y="47"/>
                </a:lnTo>
                <a:lnTo>
                  <a:pt x="332" y="48"/>
                </a:lnTo>
                <a:lnTo>
                  <a:pt x="334" y="51"/>
                </a:lnTo>
                <a:lnTo>
                  <a:pt x="335" y="54"/>
                </a:lnTo>
                <a:lnTo>
                  <a:pt x="337" y="57"/>
                </a:lnTo>
                <a:lnTo>
                  <a:pt x="338" y="61"/>
                </a:lnTo>
                <a:lnTo>
                  <a:pt x="338" y="64"/>
                </a:lnTo>
                <a:lnTo>
                  <a:pt x="338" y="64"/>
                </a:lnTo>
                <a:lnTo>
                  <a:pt x="338" y="101"/>
                </a:lnTo>
                <a:lnTo>
                  <a:pt x="369" y="101"/>
                </a:lnTo>
                <a:lnTo>
                  <a:pt x="379" y="105"/>
                </a:lnTo>
                <a:lnTo>
                  <a:pt x="379" y="109"/>
                </a:lnTo>
                <a:lnTo>
                  <a:pt x="379" y="118"/>
                </a:lnTo>
                <a:lnTo>
                  <a:pt x="377" y="135"/>
                </a:lnTo>
                <a:lnTo>
                  <a:pt x="376" y="152"/>
                </a:lnTo>
                <a:lnTo>
                  <a:pt x="376" y="169"/>
                </a:lnTo>
                <a:lnTo>
                  <a:pt x="377" y="183"/>
                </a:lnTo>
                <a:lnTo>
                  <a:pt x="377" y="194"/>
                </a:lnTo>
                <a:lnTo>
                  <a:pt x="377" y="197"/>
                </a:lnTo>
                <a:lnTo>
                  <a:pt x="380" y="200"/>
                </a:lnTo>
                <a:lnTo>
                  <a:pt x="383" y="203"/>
                </a:lnTo>
                <a:lnTo>
                  <a:pt x="386" y="204"/>
                </a:lnTo>
                <a:lnTo>
                  <a:pt x="391" y="206"/>
                </a:lnTo>
                <a:lnTo>
                  <a:pt x="393" y="206"/>
                </a:lnTo>
                <a:lnTo>
                  <a:pt x="394" y="206"/>
                </a:lnTo>
                <a:lnTo>
                  <a:pt x="421" y="204"/>
                </a:lnTo>
                <a:lnTo>
                  <a:pt x="421" y="206"/>
                </a:lnTo>
                <a:lnTo>
                  <a:pt x="421" y="209"/>
                </a:lnTo>
                <a:lnTo>
                  <a:pt x="422" y="214"/>
                </a:lnTo>
                <a:lnTo>
                  <a:pt x="422" y="220"/>
                </a:lnTo>
                <a:lnTo>
                  <a:pt x="422" y="228"/>
                </a:lnTo>
                <a:lnTo>
                  <a:pt x="422" y="235"/>
                </a:lnTo>
                <a:lnTo>
                  <a:pt x="421" y="242"/>
                </a:lnTo>
                <a:lnTo>
                  <a:pt x="419" y="246"/>
                </a:lnTo>
                <a:lnTo>
                  <a:pt x="416" y="251"/>
                </a:lnTo>
                <a:lnTo>
                  <a:pt x="413" y="252"/>
                </a:lnTo>
                <a:lnTo>
                  <a:pt x="411" y="256"/>
                </a:lnTo>
                <a:lnTo>
                  <a:pt x="413" y="263"/>
                </a:lnTo>
                <a:lnTo>
                  <a:pt x="416" y="273"/>
                </a:lnTo>
                <a:lnTo>
                  <a:pt x="419" y="282"/>
                </a:lnTo>
                <a:lnTo>
                  <a:pt x="421" y="290"/>
                </a:lnTo>
                <a:lnTo>
                  <a:pt x="422" y="293"/>
                </a:lnTo>
                <a:lnTo>
                  <a:pt x="424" y="293"/>
                </a:lnTo>
                <a:lnTo>
                  <a:pt x="427" y="293"/>
                </a:lnTo>
                <a:lnTo>
                  <a:pt x="430" y="293"/>
                </a:lnTo>
                <a:lnTo>
                  <a:pt x="433" y="294"/>
                </a:lnTo>
                <a:lnTo>
                  <a:pt x="438" y="294"/>
                </a:lnTo>
                <a:lnTo>
                  <a:pt x="444" y="294"/>
                </a:lnTo>
                <a:lnTo>
                  <a:pt x="451" y="294"/>
                </a:lnTo>
                <a:lnTo>
                  <a:pt x="465" y="293"/>
                </a:lnTo>
                <a:lnTo>
                  <a:pt x="472" y="291"/>
                </a:lnTo>
                <a:lnTo>
                  <a:pt x="475" y="293"/>
                </a:lnTo>
                <a:lnTo>
                  <a:pt x="476" y="293"/>
                </a:lnTo>
                <a:lnTo>
                  <a:pt x="478" y="294"/>
                </a:lnTo>
                <a:lnTo>
                  <a:pt x="478" y="294"/>
                </a:lnTo>
                <a:lnTo>
                  <a:pt x="478" y="296"/>
                </a:lnTo>
                <a:lnTo>
                  <a:pt x="476" y="297"/>
                </a:lnTo>
                <a:lnTo>
                  <a:pt x="476" y="297"/>
                </a:lnTo>
                <a:lnTo>
                  <a:pt x="475" y="297"/>
                </a:lnTo>
                <a:lnTo>
                  <a:pt x="476" y="300"/>
                </a:lnTo>
                <a:lnTo>
                  <a:pt x="479" y="307"/>
                </a:lnTo>
                <a:lnTo>
                  <a:pt x="482" y="317"/>
                </a:lnTo>
                <a:lnTo>
                  <a:pt x="486" y="328"/>
                </a:lnTo>
                <a:lnTo>
                  <a:pt x="487" y="339"/>
                </a:lnTo>
                <a:lnTo>
                  <a:pt x="487" y="355"/>
                </a:lnTo>
                <a:lnTo>
                  <a:pt x="486" y="369"/>
                </a:lnTo>
                <a:lnTo>
                  <a:pt x="486" y="379"/>
                </a:lnTo>
                <a:lnTo>
                  <a:pt x="486" y="384"/>
                </a:lnTo>
                <a:lnTo>
                  <a:pt x="484" y="384"/>
                </a:lnTo>
                <a:lnTo>
                  <a:pt x="482" y="386"/>
                </a:lnTo>
                <a:lnTo>
                  <a:pt x="479" y="387"/>
                </a:lnTo>
                <a:lnTo>
                  <a:pt x="476" y="389"/>
                </a:lnTo>
                <a:lnTo>
                  <a:pt x="473" y="390"/>
                </a:lnTo>
                <a:lnTo>
                  <a:pt x="470" y="393"/>
                </a:lnTo>
                <a:lnTo>
                  <a:pt x="467" y="395"/>
                </a:lnTo>
                <a:lnTo>
                  <a:pt x="467" y="398"/>
                </a:lnTo>
                <a:lnTo>
                  <a:pt x="467" y="403"/>
                </a:lnTo>
                <a:lnTo>
                  <a:pt x="469" y="406"/>
                </a:lnTo>
                <a:lnTo>
                  <a:pt x="470" y="410"/>
                </a:lnTo>
                <a:lnTo>
                  <a:pt x="470" y="415"/>
                </a:lnTo>
                <a:lnTo>
                  <a:pt x="469" y="424"/>
                </a:lnTo>
                <a:lnTo>
                  <a:pt x="467" y="434"/>
                </a:lnTo>
                <a:lnTo>
                  <a:pt x="462" y="441"/>
                </a:lnTo>
                <a:lnTo>
                  <a:pt x="455" y="444"/>
                </a:lnTo>
                <a:lnTo>
                  <a:pt x="444" y="443"/>
                </a:lnTo>
                <a:lnTo>
                  <a:pt x="433" y="441"/>
                </a:lnTo>
                <a:lnTo>
                  <a:pt x="424" y="441"/>
                </a:lnTo>
                <a:lnTo>
                  <a:pt x="421" y="440"/>
                </a:lnTo>
                <a:lnTo>
                  <a:pt x="421" y="441"/>
                </a:lnTo>
                <a:lnTo>
                  <a:pt x="419" y="443"/>
                </a:lnTo>
                <a:lnTo>
                  <a:pt x="416" y="447"/>
                </a:lnTo>
                <a:lnTo>
                  <a:pt x="413" y="451"/>
                </a:lnTo>
                <a:lnTo>
                  <a:pt x="410" y="451"/>
                </a:lnTo>
                <a:lnTo>
                  <a:pt x="405" y="451"/>
                </a:lnTo>
                <a:lnTo>
                  <a:pt x="399" y="451"/>
                </a:lnTo>
                <a:lnTo>
                  <a:pt x="394" y="451"/>
                </a:lnTo>
                <a:lnTo>
                  <a:pt x="391" y="449"/>
                </a:lnTo>
                <a:lnTo>
                  <a:pt x="390" y="449"/>
                </a:lnTo>
                <a:lnTo>
                  <a:pt x="390" y="447"/>
                </a:lnTo>
                <a:lnTo>
                  <a:pt x="390" y="446"/>
                </a:lnTo>
                <a:lnTo>
                  <a:pt x="390" y="446"/>
                </a:lnTo>
                <a:lnTo>
                  <a:pt x="388" y="446"/>
                </a:lnTo>
                <a:lnTo>
                  <a:pt x="386" y="446"/>
                </a:lnTo>
                <a:lnTo>
                  <a:pt x="385" y="447"/>
                </a:lnTo>
                <a:lnTo>
                  <a:pt x="382" y="451"/>
                </a:lnTo>
                <a:lnTo>
                  <a:pt x="371" y="457"/>
                </a:lnTo>
                <a:lnTo>
                  <a:pt x="362" y="463"/>
                </a:lnTo>
                <a:lnTo>
                  <a:pt x="356" y="466"/>
                </a:lnTo>
                <a:lnTo>
                  <a:pt x="354" y="468"/>
                </a:lnTo>
                <a:lnTo>
                  <a:pt x="352" y="468"/>
                </a:lnTo>
                <a:lnTo>
                  <a:pt x="351" y="468"/>
                </a:lnTo>
                <a:lnTo>
                  <a:pt x="348" y="466"/>
                </a:lnTo>
                <a:lnTo>
                  <a:pt x="346" y="465"/>
                </a:lnTo>
                <a:lnTo>
                  <a:pt x="343" y="463"/>
                </a:lnTo>
                <a:lnTo>
                  <a:pt x="340" y="460"/>
                </a:lnTo>
                <a:lnTo>
                  <a:pt x="338" y="457"/>
                </a:lnTo>
                <a:lnTo>
                  <a:pt x="338" y="452"/>
                </a:lnTo>
                <a:lnTo>
                  <a:pt x="338" y="451"/>
                </a:lnTo>
                <a:lnTo>
                  <a:pt x="338" y="449"/>
                </a:lnTo>
                <a:lnTo>
                  <a:pt x="340" y="449"/>
                </a:lnTo>
                <a:lnTo>
                  <a:pt x="340" y="449"/>
                </a:lnTo>
                <a:lnTo>
                  <a:pt x="340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7"/>
                </a:lnTo>
                <a:lnTo>
                  <a:pt x="340" y="444"/>
                </a:lnTo>
                <a:lnTo>
                  <a:pt x="338" y="440"/>
                </a:lnTo>
                <a:lnTo>
                  <a:pt x="337" y="437"/>
                </a:lnTo>
                <a:lnTo>
                  <a:pt x="337" y="434"/>
                </a:lnTo>
                <a:lnTo>
                  <a:pt x="337" y="432"/>
                </a:lnTo>
                <a:lnTo>
                  <a:pt x="337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2" y="430"/>
                </a:lnTo>
                <a:lnTo>
                  <a:pt x="340" y="429"/>
                </a:lnTo>
                <a:lnTo>
                  <a:pt x="340" y="429"/>
                </a:lnTo>
                <a:lnTo>
                  <a:pt x="338" y="427"/>
                </a:lnTo>
                <a:lnTo>
                  <a:pt x="335" y="424"/>
                </a:lnTo>
                <a:lnTo>
                  <a:pt x="331" y="420"/>
                </a:lnTo>
                <a:lnTo>
                  <a:pt x="325" y="417"/>
                </a:lnTo>
                <a:lnTo>
                  <a:pt x="321" y="413"/>
                </a:lnTo>
                <a:lnTo>
                  <a:pt x="317" y="412"/>
                </a:lnTo>
                <a:lnTo>
                  <a:pt x="314" y="412"/>
                </a:lnTo>
                <a:lnTo>
                  <a:pt x="312" y="412"/>
                </a:lnTo>
                <a:lnTo>
                  <a:pt x="309" y="412"/>
                </a:lnTo>
                <a:lnTo>
                  <a:pt x="308" y="412"/>
                </a:lnTo>
                <a:lnTo>
                  <a:pt x="308" y="412"/>
                </a:lnTo>
                <a:lnTo>
                  <a:pt x="308" y="410"/>
                </a:lnTo>
                <a:lnTo>
                  <a:pt x="308" y="409"/>
                </a:lnTo>
                <a:lnTo>
                  <a:pt x="308" y="406"/>
                </a:lnTo>
                <a:lnTo>
                  <a:pt x="308" y="400"/>
                </a:lnTo>
                <a:lnTo>
                  <a:pt x="309" y="382"/>
                </a:lnTo>
                <a:lnTo>
                  <a:pt x="311" y="370"/>
                </a:lnTo>
                <a:lnTo>
                  <a:pt x="309" y="361"/>
                </a:lnTo>
                <a:lnTo>
                  <a:pt x="304" y="356"/>
                </a:lnTo>
                <a:lnTo>
                  <a:pt x="298" y="356"/>
                </a:lnTo>
                <a:lnTo>
                  <a:pt x="289" y="358"/>
                </a:lnTo>
                <a:lnTo>
                  <a:pt x="283" y="362"/>
                </a:lnTo>
                <a:lnTo>
                  <a:pt x="280" y="367"/>
                </a:lnTo>
                <a:lnTo>
                  <a:pt x="280" y="375"/>
                </a:lnTo>
                <a:lnTo>
                  <a:pt x="263" y="387"/>
                </a:lnTo>
                <a:lnTo>
                  <a:pt x="255" y="398"/>
                </a:lnTo>
                <a:lnTo>
                  <a:pt x="255" y="398"/>
                </a:lnTo>
                <a:lnTo>
                  <a:pt x="256" y="398"/>
                </a:lnTo>
                <a:lnTo>
                  <a:pt x="256" y="400"/>
                </a:lnTo>
                <a:lnTo>
                  <a:pt x="258" y="401"/>
                </a:lnTo>
                <a:lnTo>
                  <a:pt x="258" y="403"/>
                </a:lnTo>
                <a:lnTo>
                  <a:pt x="258" y="404"/>
                </a:lnTo>
                <a:lnTo>
                  <a:pt x="256" y="406"/>
                </a:lnTo>
                <a:lnTo>
                  <a:pt x="252" y="406"/>
                </a:lnTo>
                <a:lnTo>
                  <a:pt x="247" y="407"/>
                </a:lnTo>
                <a:lnTo>
                  <a:pt x="235" y="409"/>
                </a:lnTo>
                <a:lnTo>
                  <a:pt x="227" y="409"/>
                </a:lnTo>
                <a:lnTo>
                  <a:pt x="219" y="410"/>
                </a:lnTo>
                <a:lnTo>
                  <a:pt x="207" y="410"/>
                </a:lnTo>
                <a:lnTo>
                  <a:pt x="195" y="412"/>
                </a:lnTo>
                <a:lnTo>
                  <a:pt x="187" y="415"/>
                </a:lnTo>
                <a:lnTo>
                  <a:pt x="181" y="417"/>
                </a:lnTo>
                <a:lnTo>
                  <a:pt x="174" y="415"/>
                </a:lnTo>
                <a:lnTo>
                  <a:pt x="168" y="410"/>
                </a:lnTo>
                <a:lnTo>
                  <a:pt x="164" y="401"/>
                </a:lnTo>
                <a:lnTo>
                  <a:pt x="160" y="393"/>
                </a:lnTo>
                <a:lnTo>
                  <a:pt x="157" y="387"/>
                </a:lnTo>
                <a:lnTo>
                  <a:pt x="154" y="382"/>
                </a:lnTo>
                <a:lnTo>
                  <a:pt x="145" y="382"/>
                </a:lnTo>
                <a:lnTo>
                  <a:pt x="139" y="382"/>
                </a:lnTo>
                <a:lnTo>
                  <a:pt x="134" y="384"/>
                </a:lnTo>
                <a:lnTo>
                  <a:pt x="131" y="384"/>
                </a:lnTo>
                <a:lnTo>
                  <a:pt x="130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6"/>
                </a:lnTo>
                <a:lnTo>
                  <a:pt x="125" y="386"/>
                </a:lnTo>
                <a:lnTo>
                  <a:pt x="123" y="387"/>
                </a:lnTo>
                <a:lnTo>
                  <a:pt x="120" y="389"/>
                </a:lnTo>
                <a:lnTo>
                  <a:pt x="117" y="389"/>
                </a:lnTo>
                <a:lnTo>
                  <a:pt x="112" y="390"/>
                </a:lnTo>
                <a:lnTo>
                  <a:pt x="109" y="390"/>
                </a:lnTo>
                <a:lnTo>
                  <a:pt x="108" y="389"/>
                </a:lnTo>
                <a:lnTo>
                  <a:pt x="106" y="387"/>
                </a:lnTo>
                <a:lnTo>
                  <a:pt x="105" y="384"/>
                </a:lnTo>
                <a:lnTo>
                  <a:pt x="105" y="379"/>
                </a:lnTo>
                <a:lnTo>
                  <a:pt x="105" y="375"/>
                </a:lnTo>
                <a:lnTo>
                  <a:pt x="106" y="370"/>
                </a:lnTo>
                <a:lnTo>
                  <a:pt x="105" y="367"/>
                </a:lnTo>
                <a:lnTo>
                  <a:pt x="105" y="364"/>
                </a:lnTo>
                <a:lnTo>
                  <a:pt x="103" y="362"/>
                </a:lnTo>
                <a:lnTo>
                  <a:pt x="100" y="362"/>
                </a:lnTo>
                <a:lnTo>
                  <a:pt x="97" y="362"/>
                </a:lnTo>
                <a:lnTo>
                  <a:pt x="92" y="364"/>
                </a:lnTo>
                <a:lnTo>
                  <a:pt x="89" y="365"/>
                </a:lnTo>
                <a:lnTo>
                  <a:pt x="86" y="367"/>
                </a:lnTo>
                <a:lnTo>
                  <a:pt x="83" y="369"/>
                </a:lnTo>
                <a:lnTo>
                  <a:pt x="80" y="369"/>
                </a:lnTo>
                <a:lnTo>
                  <a:pt x="80" y="370"/>
                </a:lnTo>
                <a:lnTo>
                  <a:pt x="80" y="369"/>
                </a:lnTo>
                <a:lnTo>
                  <a:pt x="78" y="367"/>
                </a:lnTo>
                <a:lnTo>
                  <a:pt x="77" y="364"/>
                </a:lnTo>
                <a:lnTo>
                  <a:pt x="74" y="361"/>
                </a:lnTo>
                <a:lnTo>
                  <a:pt x="71" y="358"/>
                </a:lnTo>
                <a:lnTo>
                  <a:pt x="66" y="356"/>
                </a:lnTo>
                <a:lnTo>
                  <a:pt x="60" y="355"/>
                </a:lnTo>
                <a:lnTo>
                  <a:pt x="57" y="353"/>
                </a:lnTo>
                <a:lnTo>
                  <a:pt x="54" y="352"/>
                </a:lnTo>
                <a:lnTo>
                  <a:pt x="52" y="350"/>
                </a:lnTo>
                <a:lnTo>
                  <a:pt x="51" y="348"/>
                </a:lnTo>
                <a:lnTo>
                  <a:pt x="51" y="345"/>
                </a:lnTo>
                <a:lnTo>
                  <a:pt x="51" y="345"/>
                </a:lnTo>
                <a:lnTo>
                  <a:pt x="49" y="344"/>
                </a:lnTo>
                <a:lnTo>
                  <a:pt x="49" y="344"/>
                </a:lnTo>
                <a:lnTo>
                  <a:pt x="47" y="345"/>
                </a:lnTo>
                <a:lnTo>
                  <a:pt x="47" y="348"/>
                </a:lnTo>
                <a:lnTo>
                  <a:pt x="44" y="352"/>
                </a:lnTo>
                <a:lnTo>
                  <a:pt x="40" y="358"/>
                </a:lnTo>
                <a:lnTo>
                  <a:pt x="37" y="361"/>
                </a:lnTo>
                <a:lnTo>
                  <a:pt x="32" y="361"/>
                </a:lnTo>
                <a:lnTo>
                  <a:pt x="27" y="359"/>
                </a:lnTo>
                <a:lnTo>
                  <a:pt x="23" y="356"/>
                </a:lnTo>
                <a:lnTo>
                  <a:pt x="20" y="353"/>
                </a:lnTo>
                <a:lnTo>
                  <a:pt x="17" y="348"/>
                </a:lnTo>
                <a:lnTo>
                  <a:pt x="13" y="342"/>
                </a:lnTo>
                <a:lnTo>
                  <a:pt x="9" y="338"/>
                </a:lnTo>
                <a:lnTo>
                  <a:pt x="4" y="333"/>
                </a:lnTo>
                <a:lnTo>
                  <a:pt x="1" y="325"/>
                </a:lnTo>
                <a:lnTo>
                  <a:pt x="0" y="314"/>
                </a:lnTo>
                <a:lnTo>
                  <a:pt x="0" y="300"/>
                </a:lnTo>
                <a:lnTo>
                  <a:pt x="3" y="293"/>
                </a:lnTo>
                <a:lnTo>
                  <a:pt x="6" y="287"/>
                </a:lnTo>
                <a:lnTo>
                  <a:pt x="12" y="280"/>
                </a:lnTo>
                <a:lnTo>
                  <a:pt x="17" y="273"/>
                </a:lnTo>
                <a:lnTo>
                  <a:pt x="24" y="265"/>
                </a:lnTo>
                <a:lnTo>
                  <a:pt x="35" y="259"/>
                </a:lnTo>
                <a:lnTo>
                  <a:pt x="46" y="256"/>
                </a:lnTo>
                <a:lnTo>
                  <a:pt x="55" y="251"/>
                </a:lnTo>
                <a:lnTo>
                  <a:pt x="60" y="243"/>
                </a:lnTo>
                <a:lnTo>
                  <a:pt x="61" y="234"/>
                </a:lnTo>
                <a:lnTo>
                  <a:pt x="61" y="225"/>
                </a:lnTo>
                <a:lnTo>
                  <a:pt x="65" y="222"/>
                </a:lnTo>
                <a:lnTo>
                  <a:pt x="66" y="220"/>
                </a:lnTo>
                <a:lnTo>
                  <a:pt x="69" y="217"/>
                </a:lnTo>
                <a:lnTo>
                  <a:pt x="74" y="217"/>
                </a:lnTo>
                <a:lnTo>
                  <a:pt x="77" y="215"/>
                </a:lnTo>
                <a:lnTo>
                  <a:pt x="80" y="215"/>
                </a:lnTo>
                <a:lnTo>
                  <a:pt x="82" y="215"/>
                </a:lnTo>
                <a:lnTo>
                  <a:pt x="83" y="215"/>
                </a:lnTo>
                <a:lnTo>
                  <a:pt x="85" y="214"/>
                </a:lnTo>
                <a:lnTo>
                  <a:pt x="89" y="208"/>
                </a:lnTo>
                <a:lnTo>
                  <a:pt x="97" y="198"/>
                </a:lnTo>
                <a:lnTo>
                  <a:pt x="105" y="184"/>
                </a:lnTo>
                <a:lnTo>
                  <a:pt x="108" y="180"/>
                </a:lnTo>
                <a:lnTo>
                  <a:pt x="109" y="178"/>
                </a:lnTo>
                <a:lnTo>
                  <a:pt x="111" y="177"/>
                </a:lnTo>
                <a:lnTo>
                  <a:pt x="111" y="175"/>
                </a:lnTo>
                <a:lnTo>
                  <a:pt x="111" y="175"/>
                </a:lnTo>
                <a:lnTo>
                  <a:pt x="111" y="175"/>
                </a:lnTo>
                <a:lnTo>
                  <a:pt x="109" y="177"/>
                </a:lnTo>
                <a:lnTo>
                  <a:pt x="109" y="177"/>
                </a:lnTo>
                <a:lnTo>
                  <a:pt x="108" y="177"/>
                </a:lnTo>
                <a:lnTo>
                  <a:pt x="108" y="177"/>
                </a:lnTo>
                <a:lnTo>
                  <a:pt x="108" y="175"/>
                </a:lnTo>
                <a:lnTo>
                  <a:pt x="108" y="172"/>
                </a:lnTo>
                <a:lnTo>
                  <a:pt x="109" y="169"/>
                </a:lnTo>
                <a:lnTo>
                  <a:pt x="111" y="166"/>
                </a:lnTo>
                <a:lnTo>
                  <a:pt x="114" y="164"/>
                </a:lnTo>
                <a:lnTo>
                  <a:pt x="117" y="164"/>
                </a:lnTo>
                <a:lnTo>
                  <a:pt x="120" y="164"/>
                </a:lnTo>
                <a:lnTo>
                  <a:pt x="123" y="166"/>
                </a:lnTo>
                <a:lnTo>
                  <a:pt x="126" y="166"/>
                </a:lnTo>
                <a:lnTo>
                  <a:pt x="128" y="167"/>
                </a:lnTo>
                <a:lnTo>
                  <a:pt x="128" y="167"/>
                </a:lnTo>
                <a:lnTo>
                  <a:pt x="128" y="166"/>
                </a:lnTo>
                <a:lnTo>
                  <a:pt x="130" y="164"/>
                </a:lnTo>
                <a:lnTo>
                  <a:pt x="131" y="161"/>
                </a:lnTo>
                <a:lnTo>
                  <a:pt x="134" y="157"/>
                </a:lnTo>
                <a:lnTo>
                  <a:pt x="136" y="152"/>
                </a:lnTo>
                <a:lnTo>
                  <a:pt x="136" y="147"/>
                </a:lnTo>
                <a:lnTo>
                  <a:pt x="133" y="141"/>
                </a:lnTo>
                <a:lnTo>
                  <a:pt x="128" y="136"/>
                </a:lnTo>
                <a:lnTo>
                  <a:pt x="120" y="130"/>
                </a:lnTo>
                <a:lnTo>
                  <a:pt x="116" y="121"/>
                </a:lnTo>
                <a:lnTo>
                  <a:pt x="114" y="112"/>
                </a:lnTo>
                <a:lnTo>
                  <a:pt x="117" y="102"/>
                </a:lnTo>
                <a:lnTo>
                  <a:pt x="122" y="95"/>
                </a:lnTo>
                <a:lnTo>
                  <a:pt x="125" y="85"/>
                </a:lnTo>
                <a:lnTo>
                  <a:pt x="131" y="79"/>
                </a:lnTo>
                <a:lnTo>
                  <a:pt x="139" y="76"/>
                </a:lnTo>
                <a:lnTo>
                  <a:pt x="148" y="78"/>
                </a:lnTo>
                <a:lnTo>
                  <a:pt x="159" y="84"/>
                </a:lnTo>
                <a:lnTo>
                  <a:pt x="167" y="88"/>
                </a:lnTo>
                <a:lnTo>
                  <a:pt x="173" y="90"/>
                </a:lnTo>
                <a:lnTo>
                  <a:pt x="178" y="85"/>
                </a:lnTo>
                <a:lnTo>
                  <a:pt x="187" y="78"/>
                </a:lnTo>
                <a:lnTo>
                  <a:pt x="190" y="76"/>
                </a:lnTo>
                <a:lnTo>
                  <a:pt x="191" y="73"/>
                </a:lnTo>
                <a:lnTo>
                  <a:pt x="193" y="73"/>
                </a:lnTo>
                <a:lnTo>
                  <a:pt x="193" y="71"/>
                </a:lnTo>
                <a:lnTo>
                  <a:pt x="193" y="71"/>
                </a:lnTo>
                <a:lnTo>
                  <a:pt x="193" y="71"/>
                </a:lnTo>
                <a:lnTo>
                  <a:pt x="191" y="70"/>
                </a:lnTo>
                <a:lnTo>
                  <a:pt x="191" y="68"/>
                </a:lnTo>
                <a:lnTo>
                  <a:pt x="191" y="67"/>
                </a:lnTo>
                <a:lnTo>
                  <a:pt x="193" y="62"/>
                </a:lnTo>
                <a:lnTo>
                  <a:pt x="195" y="57"/>
                </a:lnTo>
                <a:lnTo>
                  <a:pt x="195" y="56"/>
                </a:lnTo>
                <a:lnTo>
                  <a:pt x="196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9" y="57"/>
                </a:lnTo>
                <a:lnTo>
                  <a:pt x="202" y="59"/>
                </a:lnTo>
                <a:lnTo>
                  <a:pt x="207" y="61"/>
                </a:lnTo>
                <a:lnTo>
                  <a:pt x="210" y="62"/>
                </a:lnTo>
                <a:lnTo>
                  <a:pt x="212" y="62"/>
                </a:lnTo>
                <a:lnTo>
                  <a:pt x="213" y="62"/>
                </a:lnTo>
                <a:lnTo>
                  <a:pt x="215" y="61"/>
                </a:lnTo>
                <a:lnTo>
                  <a:pt x="215" y="61"/>
                </a:lnTo>
                <a:lnTo>
                  <a:pt x="215" y="61"/>
                </a:lnTo>
                <a:lnTo>
                  <a:pt x="215" y="56"/>
                </a:lnTo>
                <a:lnTo>
                  <a:pt x="215" y="45"/>
                </a:lnTo>
                <a:lnTo>
                  <a:pt x="213" y="31"/>
                </a:lnTo>
                <a:lnTo>
                  <a:pt x="213" y="20"/>
                </a:lnTo>
                <a:lnTo>
                  <a:pt x="213" y="16"/>
                </a:lnTo>
                <a:lnTo>
                  <a:pt x="215" y="9"/>
                </a:lnTo>
                <a:lnTo>
                  <a:pt x="215" y="6"/>
                </a:lnTo>
                <a:lnTo>
                  <a:pt x="216" y="3"/>
                </a:lnTo>
                <a:lnTo>
                  <a:pt x="216" y="0"/>
                </a:lnTo>
                <a:lnTo>
                  <a:pt x="2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Freeform 19">
            <a:extLst>
              <a:ext uri="{FF2B5EF4-FFF2-40B4-BE49-F238E27FC236}">
                <a16:creationId xmlns:a16="http://schemas.microsoft.com/office/drawing/2014/main" id="{3DAFFF03-5793-496F-A036-4719AC2305C2}"/>
              </a:ext>
            </a:extLst>
          </p:cNvPr>
          <p:cNvSpPr>
            <a:spLocks/>
          </p:cNvSpPr>
          <p:nvPr/>
        </p:nvSpPr>
        <p:spPr bwMode="auto">
          <a:xfrm>
            <a:off x="1485900" y="4152094"/>
            <a:ext cx="317055" cy="438904"/>
          </a:xfrm>
          <a:custGeom>
            <a:avLst/>
            <a:gdLst>
              <a:gd name="T0" fmla="*/ 192 w 255"/>
              <a:gd name="T1" fmla="*/ 23 h 353"/>
              <a:gd name="T2" fmla="*/ 209 w 255"/>
              <a:gd name="T3" fmla="*/ 38 h 353"/>
              <a:gd name="T4" fmla="*/ 241 w 255"/>
              <a:gd name="T5" fmla="*/ 51 h 353"/>
              <a:gd name="T6" fmla="*/ 255 w 255"/>
              <a:gd name="T7" fmla="*/ 69 h 353"/>
              <a:gd name="T8" fmla="*/ 232 w 255"/>
              <a:gd name="T9" fmla="*/ 72 h 353"/>
              <a:gd name="T10" fmla="*/ 231 w 255"/>
              <a:gd name="T11" fmla="*/ 94 h 353"/>
              <a:gd name="T12" fmla="*/ 251 w 255"/>
              <a:gd name="T13" fmla="*/ 123 h 353"/>
              <a:gd name="T14" fmla="*/ 254 w 255"/>
              <a:gd name="T15" fmla="*/ 145 h 353"/>
              <a:gd name="T16" fmla="*/ 238 w 255"/>
              <a:gd name="T17" fmla="*/ 170 h 353"/>
              <a:gd name="T18" fmla="*/ 218 w 255"/>
              <a:gd name="T19" fmla="*/ 218 h 353"/>
              <a:gd name="T20" fmla="*/ 207 w 255"/>
              <a:gd name="T21" fmla="*/ 247 h 353"/>
              <a:gd name="T22" fmla="*/ 206 w 255"/>
              <a:gd name="T23" fmla="*/ 253 h 353"/>
              <a:gd name="T24" fmla="*/ 203 w 255"/>
              <a:gd name="T25" fmla="*/ 255 h 353"/>
              <a:gd name="T26" fmla="*/ 195 w 255"/>
              <a:gd name="T27" fmla="*/ 261 h 353"/>
              <a:gd name="T28" fmla="*/ 183 w 255"/>
              <a:gd name="T29" fmla="*/ 274 h 353"/>
              <a:gd name="T30" fmla="*/ 158 w 255"/>
              <a:gd name="T31" fmla="*/ 305 h 353"/>
              <a:gd name="T32" fmla="*/ 153 w 255"/>
              <a:gd name="T33" fmla="*/ 319 h 353"/>
              <a:gd name="T34" fmla="*/ 141 w 255"/>
              <a:gd name="T35" fmla="*/ 328 h 353"/>
              <a:gd name="T36" fmla="*/ 111 w 255"/>
              <a:gd name="T37" fmla="*/ 343 h 353"/>
              <a:gd name="T38" fmla="*/ 85 w 255"/>
              <a:gd name="T39" fmla="*/ 351 h 353"/>
              <a:gd name="T40" fmla="*/ 77 w 255"/>
              <a:gd name="T41" fmla="*/ 337 h 353"/>
              <a:gd name="T42" fmla="*/ 51 w 255"/>
              <a:gd name="T43" fmla="*/ 328 h 353"/>
              <a:gd name="T44" fmla="*/ 28 w 255"/>
              <a:gd name="T45" fmla="*/ 332 h 353"/>
              <a:gd name="T46" fmla="*/ 3 w 255"/>
              <a:gd name="T47" fmla="*/ 306 h 353"/>
              <a:gd name="T48" fmla="*/ 6 w 255"/>
              <a:gd name="T49" fmla="*/ 261 h 353"/>
              <a:gd name="T50" fmla="*/ 26 w 255"/>
              <a:gd name="T51" fmla="*/ 192 h 353"/>
              <a:gd name="T52" fmla="*/ 29 w 255"/>
              <a:gd name="T53" fmla="*/ 125 h 353"/>
              <a:gd name="T54" fmla="*/ 46 w 255"/>
              <a:gd name="T55" fmla="*/ 91 h 353"/>
              <a:gd name="T56" fmla="*/ 67 w 255"/>
              <a:gd name="T57" fmla="*/ 51 h 353"/>
              <a:gd name="T58" fmla="*/ 68 w 255"/>
              <a:gd name="T59" fmla="*/ 45 h 353"/>
              <a:gd name="T60" fmla="*/ 62 w 255"/>
              <a:gd name="T61" fmla="*/ 41 h 353"/>
              <a:gd name="T62" fmla="*/ 60 w 255"/>
              <a:gd name="T63" fmla="*/ 7 h 353"/>
              <a:gd name="T64" fmla="*/ 85 w 255"/>
              <a:gd name="T65" fmla="*/ 9 h 353"/>
              <a:gd name="T66" fmla="*/ 96 w 255"/>
              <a:gd name="T67" fmla="*/ 9 h 353"/>
              <a:gd name="T68" fmla="*/ 104 w 255"/>
              <a:gd name="T69" fmla="*/ 12 h 353"/>
              <a:gd name="T70" fmla="*/ 111 w 255"/>
              <a:gd name="T71" fmla="*/ 17 h 353"/>
              <a:gd name="T72" fmla="*/ 111 w 255"/>
              <a:gd name="T73" fmla="*/ 20 h 353"/>
              <a:gd name="T74" fmla="*/ 110 w 255"/>
              <a:gd name="T75" fmla="*/ 28 h 353"/>
              <a:gd name="T76" fmla="*/ 113 w 255"/>
              <a:gd name="T77" fmla="*/ 38 h 353"/>
              <a:gd name="T78" fmla="*/ 115 w 255"/>
              <a:gd name="T79" fmla="*/ 40 h 353"/>
              <a:gd name="T80" fmla="*/ 116 w 255"/>
              <a:gd name="T81" fmla="*/ 41 h 353"/>
              <a:gd name="T82" fmla="*/ 125 w 255"/>
              <a:gd name="T83" fmla="*/ 51 h 353"/>
              <a:gd name="T84" fmla="*/ 133 w 255"/>
              <a:gd name="T85" fmla="*/ 49 h 353"/>
              <a:gd name="T86" fmla="*/ 136 w 255"/>
              <a:gd name="T87" fmla="*/ 45 h 353"/>
              <a:gd name="T88" fmla="*/ 139 w 255"/>
              <a:gd name="T89" fmla="*/ 40 h 353"/>
              <a:gd name="T90" fmla="*/ 149 w 255"/>
              <a:gd name="T91" fmla="*/ 29 h 353"/>
              <a:gd name="T92" fmla="*/ 156 w 255"/>
              <a:gd name="T93" fmla="*/ 20 h 353"/>
              <a:gd name="T94" fmla="*/ 183 w 255"/>
              <a:gd name="T95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5" h="353">
                <a:moveTo>
                  <a:pt x="183" y="0"/>
                </a:moveTo>
                <a:lnTo>
                  <a:pt x="187" y="12"/>
                </a:lnTo>
                <a:lnTo>
                  <a:pt x="192" y="23"/>
                </a:lnTo>
                <a:lnTo>
                  <a:pt x="195" y="31"/>
                </a:lnTo>
                <a:lnTo>
                  <a:pt x="201" y="37"/>
                </a:lnTo>
                <a:lnTo>
                  <a:pt x="209" y="38"/>
                </a:lnTo>
                <a:lnTo>
                  <a:pt x="220" y="40"/>
                </a:lnTo>
                <a:lnTo>
                  <a:pt x="231" y="43"/>
                </a:lnTo>
                <a:lnTo>
                  <a:pt x="241" y="51"/>
                </a:lnTo>
                <a:lnTo>
                  <a:pt x="249" y="60"/>
                </a:lnTo>
                <a:lnTo>
                  <a:pt x="254" y="66"/>
                </a:lnTo>
                <a:lnTo>
                  <a:pt x="255" y="69"/>
                </a:lnTo>
                <a:lnTo>
                  <a:pt x="252" y="69"/>
                </a:lnTo>
                <a:lnTo>
                  <a:pt x="243" y="69"/>
                </a:lnTo>
                <a:lnTo>
                  <a:pt x="232" y="72"/>
                </a:lnTo>
                <a:lnTo>
                  <a:pt x="226" y="77"/>
                </a:lnTo>
                <a:lnTo>
                  <a:pt x="224" y="85"/>
                </a:lnTo>
                <a:lnTo>
                  <a:pt x="231" y="94"/>
                </a:lnTo>
                <a:lnTo>
                  <a:pt x="238" y="105"/>
                </a:lnTo>
                <a:lnTo>
                  <a:pt x="245" y="113"/>
                </a:lnTo>
                <a:lnTo>
                  <a:pt x="251" y="123"/>
                </a:lnTo>
                <a:lnTo>
                  <a:pt x="254" y="133"/>
                </a:lnTo>
                <a:lnTo>
                  <a:pt x="255" y="141"/>
                </a:lnTo>
                <a:lnTo>
                  <a:pt x="254" y="145"/>
                </a:lnTo>
                <a:lnTo>
                  <a:pt x="249" y="150"/>
                </a:lnTo>
                <a:lnTo>
                  <a:pt x="243" y="158"/>
                </a:lnTo>
                <a:lnTo>
                  <a:pt x="238" y="170"/>
                </a:lnTo>
                <a:lnTo>
                  <a:pt x="234" y="185"/>
                </a:lnTo>
                <a:lnTo>
                  <a:pt x="226" y="201"/>
                </a:lnTo>
                <a:lnTo>
                  <a:pt x="218" y="218"/>
                </a:lnTo>
                <a:lnTo>
                  <a:pt x="212" y="232"/>
                </a:lnTo>
                <a:lnTo>
                  <a:pt x="207" y="241"/>
                </a:lnTo>
                <a:lnTo>
                  <a:pt x="207" y="247"/>
                </a:lnTo>
                <a:lnTo>
                  <a:pt x="206" y="250"/>
                </a:lnTo>
                <a:lnTo>
                  <a:pt x="206" y="252"/>
                </a:lnTo>
                <a:lnTo>
                  <a:pt x="206" y="253"/>
                </a:lnTo>
                <a:lnTo>
                  <a:pt x="206" y="253"/>
                </a:lnTo>
                <a:lnTo>
                  <a:pt x="204" y="253"/>
                </a:lnTo>
                <a:lnTo>
                  <a:pt x="203" y="255"/>
                </a:lnTo>
                <a:lnTo>
                  <a:pt x="201" y="257"/>
                </a:lnTo>
                <a:lnTo>
                  <a:pt x="198" y="260"/>
                </a:lnTo>
                <a:lnTo>
                  <a:pt x="195" y="261"/>
                </a:lnTo>
                <a:lnTo>
                  <a:pt x="192" y="264"/>
                </a:lnTo>
                <a:lnTo>
                  <a:pt x="187" y="269"/>
                </a:lnTo>
                <a:lnTo>
                  <a:pt x="183" y="274"/>
                </a:lnTo>
                <a:lnTo>
                  <a:pt x="170" y="288"/>
                </a:lnTo>
                <a:lnTo>
                  <a:pt x="163" y="297"/>
                </a:lnTo>
                <a:lnTo>
                  <a:pt x="158" y="305"/>
                </a:lnTo>
                <a:lnTo>
                  <a:pt x="156" y="309"/>
                </a:lnTo>
                <a:lnTo>
                  <a:pt x="155" y="314"/>
                </a:lnTo>
                <a:lnTo>
                  <a:pt x="153" y="319"/>
                </a:lnTo>
                <a:lnTo>
                  <a:pt x="150" y="322"/>
                </a:lnTo>
                <a:lnTo>
                  <a:pt x="147" y="325"/>
                </a:lnTo>
                <a:lnTo>
                  <a:pt x="141" y="328"/>
                </a:lnTo>
                <a:lnTo>
                  <a:pt x="135" y="332"/>
                </a:lnTo>
                <a:lnTo>
                  <a:pt x="125" y="337"/>
                </a:lnTo>
                <a:lnTo>
                  <a:pt x="111" y="343"/>
                </a:lnTo>
                <a:lnTo>
                  <a:pt x="99" y="348"/>
                </a:lnTo>
                <a:lnTo>
                  <a:pt x="88" y="353"/>
                </a:lnTo>
                <a:lnTo>
                  <a:pt x="85" y="351"/>
                </a:lnTo>
                <a:lnTo>
                  <a:pt x="84" y="346"/>
                </a:lnTo>
                <a:lnTo>
                  <a:pt x="80" y="343"/>
                </a:lnTo>
                <a:lnTo>
                  <a:pt x="77" y="337"/>
                </a:lnTo>
                <a:lnTo>
                  <a:pt x="68" y="328"/>
                </a:lnTo>
                <a:lnTo>
                  <a:pt x="60" y="325"/>
                </a:lnTo>
                <a:lnTo>
                  <a:pt x="51" y="328"/>
                </a:lnTo>
                <a:lnTo>
                  <a:pt x="43" y="331"/>
                </a:lnTo>
                <a:lnTo>
                  <a:pt x="36" y="334"/>
                </a:lnTo>
                <a:lnTo>
                  <a:pt x="28" y="332"/>
                </a:lnTo>
                <a:lnTo>
                  <a:pt x="19" y="325"/>
                </a:lnTo>
                <a:lnTo>
                  <a:pt x="11" y="317"/>
                </a:lnTo>
                <a:lnTo>
                  <a:pt x="3" y="306"/>
                </a:lnTo>
                <a:lnTo>
                  <a:pt x="0" y="294"/>
                </a:lnTo>
                <a:lnTo>
                  <a:pt x="2" y="278"/>
                </a:lnTo>
                <a:lnTo>
                  <a:pt x="6" y="261"/>
                </a:lnTo>
                <a:lnTo>
                  <a:pt x="14" y="241"/>
                </a:lnTo>
                <a:lnTo>
                  <a:pt x="22" y="218"/>
                </a:lnTo>
                <a:lnTo>
                  <a:pt x="26" y="192"/>
                </a:lnTo>
                <a:lnTo>
                  <a:pt x="28" y="161"/>
                </a:lnTo>
                <a:lnTo>
                  <a:pt x="28" y="141"/>
                </a:lnTo>
                <a:lnTo>
                  <a:pt x="29" y="125"/>
                </a:lnTo>
                <a:lnTo>
                  <a:pt x="34" y="113"/>
                </a:lnTo>
                <a:lnTo>
                  <a:pt x="40" y="102"/>
                </a:lnTo>
                <a:lnTo>
                  <a:pt x="46" y="91"/>
                </a:lnTo>
                <a:lnTo>
                  <a:pt x="54" y="79"/>
                </a:lnTo>
                <a:lnTo>
                  <a:pt x="62" y="62"/>
                </a:lnTo>
                <a:lnTo>
                  <a:pt x="67" y="51"/>
                </a:lnTo>
                <a:lnTo>
                  <a:pt x="68" y="46"/>
                </a:lnTo>
                <a:lnTo>
                  <a:pt x="70" y="45"/>
                </a:lnTo>
                <a:lnTo>
                  <a:pt x="68" y="45"/>
                </a:lnTo>
                <a:lnTo>
                  <a:pt x="67" y="46"/>
                </a:lnTo>
                <a:lnTo>
                  <a:pt x="65" y="46"/>
                </a:lnTo>
                <a:lnTo>
                  <a:pt x="62" y="41"/>
                </a:lnTo>
                <a:lnTo>
                  <a:pt x="60" y="34"/>
                </a:lnTo>
                <a:lnTo>
                  <a:pt x="60" y="18"/>
                </a:lnTo>
                <a:lnTo>
                  <a:pt x="60" y="7"/>
                </a:lnTo>
                <a:lnTo>
                  <a:pt x="68" y="9"/>
                </a:lnTo>
                <a:lnTo>
                  <a:pt x="77" y="9"/>
                </a:lnTo>
                <a:lnTo>
                  <a:pt x="85" y="9"/>
                </a:lnTo>
                <a:lnTo>
                  <a:pt x="90" y="9"/>
                </a:lnTo>
                <a:lnTo>
                  <a:pt x="93" y="9"/>
                </a:lnTo>
                <a:lnTo>
                  <a:pt x="96" y="9"/>
                </a:lnTo>
                <a:lnTo>
                  <a:pt x="98" y="10"/>
                </a:lnTo>
                <a:lnTo>
                  <a:pt x="101" y="10"/>
                </a:lnTo>
                <a:lnTo>
                  <a:pt x="104" y="12"/>
                </a:lnTo>
                <a:lnTo>
                  <a:pt x="107" y="15"/>
                </a:lnTo>
                <a:lnTo>
                  <a:pt x="110" y="17"/>
                </a:lnTo>
                <a:lnTo>
                  <a:pt x="111" y="17"/>
                </a:lnTo>
                <a:lnTo>
                  <a:pt x="113" y="18"/>
                </a:lnTo>
                <a:lnTo>
                  <a:pt x="113" y="18"/>
                </a:lnTo>
                <a:lnTo>
                  <a:pt x="111" y="20"/>
                </a:lnTo>
                <a:lnTo>
                  <a:pt x="111" y="21"/>
                </a:lnTo>
                <a:lnTo>
                  <a:pt x="110" y="23"/>
                </a:lnTo>
                <a:lnTo>
                  <a:pt x="110" y="28"/>
                </a:lnTo>
                <a:lnTo>
                  <a:pt x="111" y="32"/>
                </a:lnTo>
                <a:lnTo>
                  <a:pt x="113" y="37"/>
                </a:lnTo>
                <a:lnTo>
                  <a:pt x="113" y="38"/>
                </a:lnTo>
                <a:lnTo>
                  <a:pt x="113" y="40"/>
                </a:lnTo>
                <a:lnTo>
                  <a:pt x="113" y="40"/>
                </a:lnTo>
                <a:lnTo>
                  <a:pt x="115" y="40"/>
                </a:lnTo>
                <a:lnTo>
                  <a:pt x="115" y="40"/>
                </a:lnTo>
                <a:lnTo>
                  <a:pt x="115" y="40"/>
                </a:lnTo>
                <a:lnTo>
                  <a:pt x="116" y="41"/>
                </a:lnTo>
                <a:lnTo>
                  <a:pt x="119" y="45"/>
                </a:lnTo>
                <a:lnTo>
                  <a:pt x="122" y="49"/>
                </a:lnTo>
                <a:lnTo>
                  <a:pt x="125" y="51"/>
                </a:lnTo>
                <a:lnTo>
                  <a:pt x="127" y="51"/>
                </a:lnTo>
                <a:lnTo>
                  <a:pt x="130" y="51"/>
                </a:lnTo>
                <a:lnTo>
                  <a:pt x="133" y="49"/>
                </a:lnTo>
                <a:lnTo>
                  <a:pt x="135" y="48"/>
                </a:lnTo>
                <a:lnTo>
                  <a:pt x="136" y="46"/>
                </a:lnTo>
                <a:lnTo>
                  <a:pt x="136" y="45"/>
                </a:lnTo>
                <a:lnTo>
                  <a:pt x="136" y="45"/>
                </a:lnTo>
                <a:lnTo>
                  <a:pt x="138" y="43"/>
                </a:lnTo>
                <a:lnTo>
                  <a:pt x="139" y="40"/>
                </a:lnTo>
                <a:lnTo>
                  <a:pt x="142" y="37"/>
                </a:lnTo>
                <a:lnTo>
                  <a:pt x="146" y="34"/>
                </a:lnTo>
                <a:lnTo>
                  <a:pt x="149" y="29"/>
                </a:lnTo>
                <a:lnTo>
                  <a:pt x="152" y="26"/>
                </a:lnTo>
                <a:lnTo>
                  <a:pt x="155" y="23"/>
                </a:lnTo>
                <a:lnTo>
                  <a:pt x="156" y="20"/>
                </a:lnTo>
                <a:lnTo>
                  <a:pt x="163" y="15"/>
                </a:lnTo>
                <a:lnTo>
                  <a:pt x="170" y="9"/>
                </a:lnTo>
                <a:lnTo>
                  <a:pt x="183" y="0"/>
                </a:lnTo>
                <a:close/>
              </a:path>
            </a:pathLst>
          </a:custGeom>
          <a:solidFill>
            <a:srgbClr val="D7E0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6" name="Freeform 20">
            <a:extLst>
              <a:ext uri="{FF2B5EF4-FFF2-40B4-BE49-F238E27FC236}">
                <a16:creationId xmlns:a16="http://schemas.microsoft.com/office/drawing/2014/main" id="{9EBEC829-3625-429E-8A20-FEBE2D95BDF0}"/>
              </a:ext>
            </a:extLst>
          </p:cNvPr>
          <p:cNvSpPr>
            <a:spLocks/>
          </p:cNvSpPr>
          <p:nvPr/>
        </p:nvSpPr>
        <p:spPr bwMode="auto">
          <a:xfrm>
            <a:off x="1738301" y="5325818"/>
            <a:ext cx="706224" cy="363059"/>
          </a:xfrm>
          <a:custGeom>
            <a:avLst/>
            <a:gdLst>
              <a:gd name="T0" fmla="*/ 537 w 568"/>
              <a:gd name="T1" fmla="*/ 25 h 292"/>
              <a:gd name="T2" fmla="*/ 554 w 568"/>
              <a:gd name="T3" fmla="*/ 45 h 292"/>
              <a:gd name="T4" fmla="*/ 566 w 568"/>
              <a:gd name="T5" fmla="*/ 94 h 292"/>
              <a:gd name="T6" fmla="*/ 557 w 568"/>
              <a:gd name="T7" fmla="*/ 142 h 292"/>
              <a:gd name="T8" fmla="*/ 560 w 568"/>
              <a:gd name="T9" fmla="*/ 165 h 292"/>
              <a:gd name="T10" fmla="*/ 543 w 568"/>
              <a:gd name="T11" fmla="*/ 193 h 292"/>
              <a:gd name="T12" fmla="*/ 515 w 568"/>
              <a:gd name="T13" fmla="*/ 212 h 292"/>
              <a:gd name="T14" fmla="*/ 487 w 568"/>
              <a:gd name="T15" fmla="*/ 229 h 292"/>
              <a:gd name="T16" fmla="*/ 461 w 568"/>
              <a:gd name="T17" fmla="*/ 243 h 292"/>
              <a:gd name="T18" fmla="*/ 450 w 568"/>
              <a:gd name="T19" fmla="*/ 249 h 292"/>
              <a:gd name="T20" fmla="*/ 449 w 568"/>
              <a:gd name="T21" fmla="*/ 251 h 292"/>
              <a:gd name="T22" fmla="*/ 438 w 568"/>
              <a:gd name="T23" fmla="*/ 258 h 292"/>
              <a:gd name="T24" fmla="*/ 430 w 568"/>
              <a:gd name="T25" fmla="*/ 265 h 292"/>
              <a:gd name="T26" fmla="*/ 418 w 568"/>
              <a:gd name="T27" fmla="*/ 274 h 292"/>
              <a:gd name="T28" fmla="*/ 408 w 568"/>
              <a:gd name="T29" fmla="*/ 280 h 292"/>
              <a:gd name="T30" fmla="*/ 407 w 568"/>
              <a:gd name="T31" fmla="*/ 280 h 292"/>
              <a:gd name="T32" fmla="*/ 396 w 568"/>
              <a:gd name="T33" fmla="*/ 286 h 292"/>
              <a:gd name="T34" fmla="*/ 384 w 568"/>
              <a:gd name="T35" fmla="*/ 292 h 292"/>
              <a:gd name="T36" fmla="*/ 381 w 568"/>
              <a:gd name="T37" fmla="*/ 289 h 292"/>
              <a:gd name="T38" fmla="*/ 371 w 568"/>
              <a:gd name="T39" fmla="*/ 286 h 292"/>
              <a:gd name="T40" fmla="*/ 368 w 568"/>
              <a:gd name="T41" fmla="*/ 283 h 292"/>
              <a:gd name="T42" fmla="*/ 354 w 568"/>
              <a:gd name="T43" fmla="*/ 272 h 292"/>
              <a:gd name="T44" fmla="*/ 331 w 568"/>
              <a:gd name="T45" fmla="*/ 254 h 292"/>
              <a:gd name="T46" fmla="*/ 288 w 568"/>
              <a:gd name="T47" fmla="*/ 237 h 292"/>
              <a:gd name="T48" fmla="*/ 244 w 568"/>
              <a:gd name="T49" fmla="*/ 223 h 292"/>
              <a:gd name="T50" fmla="*/ 229 w 568"/>
              <a:gd name="T51" fmla="*/ 221 h 292"/>
              <a:gd name="T52" fmla="*/ 215 w 568"/>
              <a:gd name="T53" fmla="*/ 218 h 292"/>
              <a:gd name="T54" fmla="*/ 212 w 568"/>
              <a:gd name="T55" fmla="*/ 223 h 292"/>
              <a:gd name="T56" fmla="*/ 198 w 568"/>
              <a:gd name="T57" fmla="*/ 229 h 292"/>
              <a:gd name="T58" fmla="*/ 172 w 568"/>
              <a:gd name="T59" fmla="*/ 220 h 292"/>
              <a:gd name="T60" fmla="*/ 133 w 568"/>
              <a:gd name="T61" fmla="*/ 201 h 292"/>
              <a:gd name="T62" fmla="*/ 121 w 568"/>
              <a:gd name="T63" fmla="*/ 213 h 292"/>
              <a:gd name="T64" fmla="*/ 119 w 568"/>
              <a:gd name="T65" fmla="*/ 215 h 292"/>
              <a:gd name="T66" fmla="*/ 111 w 568"/>
              <a:gd name="T67" fmla="*/ 220 h 292"/>
              <a:gd name="T68" fmla="*/ 94 w 568"/>
              <a:gd name="T69" fmla="*/ 224 h 292"/>
              <a:gd name="T70" fmla="*/ 63 w 568"/>
              <a:gd name="T71" fmla="*/ 240 h 292"/>
              <a:gd name="T72" fmla="*/ 35 w 568"/>
              <a:gd name="T73" fmla="*/ 244 h 292"/>
              <a:gd name="T74" fmla="*/ 26 w 568"/>
              <a:gd name="T75" fmla="*/ 252 h 292"/>
              <a:gd name="T76" fmla="*/ 14 w 568"/>
              <a:gd name="T77" fmla="*/ 260 h 292"/>
              <a:gd name="T78" fmla="*/ 3 w 568"/>
              <a:gd name="T79" fmla="*/ 251 h 292"/>
              <a:gd name="T80" fmla="*/ 1 w 568"/>
              <a:gd name="T81" fmla="*/ 247 h 292"/>
              <a:gd name="T82" fmla="*/ 0 w 568"/>
              <a:gd name="T83" fmla="*/ 227 h 292"/>
              <a:gd name="T84" fmla="*/ 23 w 568"/>
              <a:gd name="T85" fmla="*/ 178 h 292"/>
              <a:gd name="T86" fmla="*/ 29 w 568"/>
              <a:gd name="T87" fmla="*/ 121 h 292"/>
              <a:gd name="T88" fmla="*/ 62 w 568"/>
              <a:gd name="T89" fmla="*/ 52 h 292"/>
              <a:gd name="T90" fmla="*/ 94 w 568"/>
              <a:gd name="T91" fmla="*/ 66 h 292"/>
              <a:gd name="T92" fmla="*/ 153 w 568"/>
              <a:gd name="T93" fmla="*/ 63 h 292"/>
              <a:gd name="T94" fmla="*/ 184 w 568"/>
              <a:gd name="T95" fmla="*/ 71 h 292"/>
              <a:gd name="T96" fmla="*/ 213 w 568"/>
              <a:gd name="T97" fmla="*/ 43 h 292"/>
              <a:gd name="T98" fmla="*/ 247 w 568"/>
              <a:gd name="T99" fmla="*/ 51 h 292"/>
              <a:gd name="T100" fmla="*/ 269 w 568"/>
              <a:gd name="T101" fmla="*/ 85 h 292"/>
              <a:gd name="T102" fmla="*/ 317 w 568"/>
              <a:gd name="T103" fmla="*/ 104 h 292"/>
              <a:gd name="T104" fmla="*/ 348 w 568"/>
              <a:gd name="T105" fmla="*/ 80 h 292"/>
              <a:gd name="T106" fmla="*/ 365 w 568"/>
              <a:gd name="T107" fmla="*/ 59 h 292"/>
              <a:gd name="T108" fmla="*/ 371 w 568"/>
              <a:gd name="T109" fmla="*/ 54 h 292"/>
              <a:gd name="T110" fmla="*/ 398 w 568"/>
              <a:gd name="T111" fmla="*/ 45 h 292"/>
              <a:gd name="T112" fmla="*/ 446 w 568"/>
              <a:gd name="T113" fmla="*/ 20 h 292"/>
              <a:gd name="T114" fmla="*/ 490 w 568"/>
              <a:gd name="T115" fmla="*/ 8 h 292"/>
              <a:gd name="T116" fmla="*/ 525 w 568"/>
              <a:gd name="T1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" h="292">
                <a:moveTo>
                  <a:pt x="525" y="0"/>
                </a:moveTo>
                <a:lnTo>
                  <a:pt x="528" y="11"/>
                </a:lnTo>
                <a:lnTo>
                  <a:pt x="532" y="20"/>
                </a:lnTo>
                <a:lnTo>
                  <a:pt x="537" y="25"/>
                </a:lnTo>
                <a:lnTo>
                  <a:pt x="538" y="28"/>
                </a:lnTo>
                <a:lnTo>
                  <a:pt x="542" y="29"/>
                </a:lnTo>
                <a:lnTo>
                  <a:pt x="546" y="35"/>
                </a:lnTo>
                <a:lnTo>
                  <a:pt x="554" y="45"/>
                </a:lnTo>
                <a:lnTo>
                  <a:pt x="560" y="54"/>
                </a:lnTo>
                <a:lnTo>
                  <a:pt x="563" y="66"/>
                </a:lnTo>
                <a:lnTo>
                  <a:pt x="565" y="79"/>
                </a:lnTo>
                <a:lnTo>
                  <a:pt x="566" y="94"/>
                </a:lnTo>
                <a:lnTo>
                  <a:pt x="568" y="110"/>
                </a:lnTo>
                <a:lnTo>
                  <a:pt x="565" y="122"/>
                </a:lnTo>
                <a:lnTo>
                  <a:pt x="560" y="136"/>
                </a:lnTo>
                <a:lnTo>
                  <a:pt x="557" y="142"/>
                </a:lnTo>
                <a:lnTo>
                  <a:pt x="555" y="147"/>
                </a:lnTo>
                <a:lnTo>
                  <a:pt x="557" y="150"/>
                </a:lnTo>
                <a:lnTo>
                  <a:pt x="559" y="156"/>
                </a:lnTo>
                <a:lnTo>
                  <a:pt x="560" y="165"/>
                </a:lnTo>
                <a:lnTo>
                  <a:pt x="560" y="182"/>
                </a:lnTo>
                <a:lnTo>
                  <a:pt x="551" y="187"/>
                </a:lnTo>
                <a:lnTo>
                  <a:pt x="546" y="190"/>
                </a:lnTo>
                <a:lnTo>
                  <a:pt x="543" y="193"/>
                </a:lnTo>
                <a:lnTo>
                  <a:pt x="538" y="198"/>
                </a:lnTo>
                <a:lnTo>
                  <a:pt x="529" y="204"/>
                </a:lnTo>
                <a:lnTo>
                  <a:pt x="520" y="209"/>
                </a:lnTo>
                <a:lnTo>
                  <a:pt x="515" y="212"/>
                </a:lnTo>
                <a:lnTo>
                  <a:pt x="512" y="215"/>
                </a:lnTo>
                <a:lnTo>
                  <a:pt x="507" y="217"/>
                </a:lnTo>
                <a:lnTo>
                  <a:pt x="500" y="221"/>
                </a:lnTo>
                <a:lnTo>
                  <a:pt x="487" y="229"/>
                </a:lnTo>
                <a:lnTo>
                  <a:pt x="475" y="237"/>
                </a:lnTo>
                <a:lnTo>
                  <a:pt x="467" y="240"/>
                </a:lnTo>
                <a:lnTo>
                  <a:pt x="463" y="241"/>
                </a:lnTo>
                <a:lnTo>
                  <a:pt x="461" y="243"/>
                </a:lnTo>
                <a:lnTo>
                  <a:pt x="459" y="243"/>
                </a:lnTo>
                <a:lnTo>
                  <a:pt x="455" y="246"/>
                </a:lnTo>
                <a:lnTo>
                  <a:pt x="452" y="247"/>
                </a:lnTo>
                <a:lnTo>
                  <a:pt x="450" y="249"/>
                </a:lnTo>
                <a:lnTo>
                  <a:pt x="450" y="249"/>
                </a:lnTo>
                <a:lnTo>
                  <a:pt x="449" y="249"/>
                </a:lnTo>
                <a:lnTo>
                  <a:pt x="449" y="251"/>
                </a:lnTo>
                <a:lnTo>
                  <a:pt x="449" y="251"/>
                </a:lnTo>
                <a:lnTo>
                  <a:pt x="447" y="251"/>
                </a:lnTo>
                <a:lnTo>
                  <a:pt x="446" y="252"/>
                </a:lnTo>
                <a:lnTo>
                  <a:pt x="442" y="255"/>
                </a:lnTo>
                <a:lnTo>
                  <a:pt x="438" y="258"/>
                </a:lnTo>
                <a:lnTo>
                  <a:pt x="435" y="260"/>
                </a:lnTo>
                <a:lnTo>
                  <a:pt x="433" y="261"/>
                </a:lnTo>
                <a:lnTo>
                  <a:pt x="432" y="263"/>
                </a:lnTo>
                <a:lnTo>
                  <a:pt x="430" y="265"/>
                </a:lnTo>
                <a:lnTo>
                  <a:pt x="429" y="266"/>
                </a:lnTo>
                <a:lnTo>
                  <a:pt x="425" y="268"/>
                </a:lnTo>
                <a:lnTo>
                  <a:pt x="422" y="271"/>
                </a:lnTo>
                <a:lnTo>
                  <a:pt x="418" y="274"/>
                </a:lnTo>
                <a:lnTo>
                  <a:pt x="413" y="277"/>
                </a:lnTo>
                <a:lnTo>
                  <a:pt x="412" y="278"/>
                </a:lnTo>
                <a:lnTo>
                  <a:pt x="410" y="280"/>
                </a:lnTo>
                <a:lnTo>
                  <a:pt x="408" y="280"/>
                </a:lnTo>
                <a:lnTo>
                  <a:pt x="408" y="280"/>
                </a:lnTo>
                <a:lnTo>
                  <a:pt x="408" y="280"/>
                </a:lnTo>
                <a:lnTo>
                  <a:pt x="408" y="280"/>
                </a:lnTo>
                <a:lnTo>
                  <a:pt x="407" y="280"/>
                </a:lnTo>
                <a:lnTo>
                  <a:pt x="405" y="282"/>
                </a:lnTo>
                <a:lnTo>
                  <a:pt x="404" y="282"/>
                </a:lnTo>
                <a:lnTo>
                  <a:pt x="401" y="283"/>
                </a:lnTo>
                <a:lnTo>
                  <a:pt x="396" y="286"/>
                </a:lnTo>
                <a:lnTo>
                  <a:pt x="391" y="289"/>
                </a:lnTo>
                <a:lnTo>
                  <a:pt x="387" y="291"/>
                </a:lnTo>
                <a:lnTo>
                  <a:pt x="385" y="291"/>
                </a:lnTo>
                <a:lnTo>
                  <a:pt x="384" y="292"/>
                </a:lnTo>
                <a:lnTo>
                  <a:pt x="382" y="291"/>
                </a:lnTo>
                <a:lnTo>
                  <a:pt x="382" y="291"/>
                </a:lnTo>
                <a:lnTo>
                  <a:pt x="381" y="291"/>
                </a:lnTo>
                <a:lnTo>
                  <a:pt x="381" y="289"/>
                </a:lnTo>
                <a:lnTo>
                  <a:pt x="377" y="288"/>
                </a:lnTo>
                <a:lnTo>
                  <a:pt x="376" y="288"/>
                </a:lnTo>
                <a:lnTo>
                  <a:pt x="373" y="288"/>
                </a:lnTo>
                <a:lnTo>
                  <a:pt x="371" y="286"/>
                </a:lnTo>
                <a:lnTo>
                  <a:pt x="370" y="286"/>
                </a:lnTo>
                <a:lnTo>
                  <a:pt x="370" y="286"/>
                </a:lnTo>
                <a:lnTo>
                  <a:pt x="368" y="285"/>
                </a:lnTo>
                <a:lnTo>
                  <a:pt x="368" y="283"/>
                </a:lnTo>
                <a:lnTo>
                  <a:pt x="367" y="282"/>
                </a:lnTo>
                <a:lnTo>
                  <a:pt x="364" y="280"/>
                </a:lnTo>
                <a:lnTo>
                  <a:pt x="360" y="277"/>
                </a:lnTo>
                <a:lnTo>
                  <a:pt x="354" y="272"/>
                </a:lnTo>
                <a:lnTo>
                  <a:pt x="345" y="265"/>
                </a:lnTo>
                <a:lnTo>
                  <a:pt x="339" y="260"/>
                </a:lnTo>
                <a:lnTo>
                  <a:pt x="334" y="257"/>
                </a:lnTo>
                <a:lnTo>
                  <a:pt x="331" y="254"/>
                </a:lnTo>
                <a:lnTo>
                  <a:pt x="328" y="249"/>
                </a:lnTo>
                <a:lnTo>
                  <a:pt x="320" y="244"/>
                </a:lnTo>
                <a:lnTo>
                  <a:pt x="306" y="241"/>
                </a:lnTo>
                <a:lnTo>
                  <a:pt x="288" y="237"/>
                </a:lnTo>
                <a:lnTo>
                  <a:pt x="264" y="229"/>
                </a:lnTo>
                <a:lnTo>
                  <a:pt x="254" y="224"/>
                </a:lnTo>
                <a:lnTo>
                  <a:pt x="247" y="223"/>
                </a:lnTo>
                <a:lnTo>
                  <a:pt x="244" y="223"/>
                </a:lnTo>
                <a:lnTo>
                  <a:pt x="243" y="223"/>
                </a:lnTo>
                <a:lnTo>
                  <a:pt x="241" y="224"/>
                </a:lnTo>
                <a:lnTo>
                  <a:pt x="237" y="223"/>
                </a:lnTo>
                <a:lnTo>
                  <a:pt x="229" y="221"/>
                </a:lnTo>
                <a:lnTo>
                  <a:pt x="223" y="220"/>
                </a:lnTo>
                <a:lnTo>
                  <a:pt x="220" y="218"/>
                </a:lnTo>
                <a:lnTo>
                  <a:pt x="216" y="218"/>
                </a:lnTo>
                <a:lnTo>
                  <a:pt x="215" y="218"/>
                </a:lnTo>
                <a:lnTo>
                  <a:pt x="215" y="218"/>
                </a:lnTo>
                <a:lnTo>
                  <a:pt x="213" y="220"/>
                </a:lnTo>
                <a:lnTo>
                  <a:pt x="213" y="221"/>
                </a:lnTo>
                <a:lnTo>
                  <a:pt x="212" y="223"/>
                </a:lnTo>
                <a:lnTo>
                  <a:pt x="210" y="224"/>
                </a:lnTo>
                <a:lnTo>
                  <a:pt x="209" y="226"/>
                </a:lnTo>
                <a:lnTo>
                  <a:pt x="204" y="227"/>
                </a:lnTo>
                <a:lnTo>
                  <a:pt x="198" y="229"/>
                </a:lnTo>
                <a:lnTo>
                  <a:pt x="192" y="230"/>
                </a:lnTo>
                <a:lnTo>
                  <a:pt x="187" y="229"/>
                </a:lnTo>
                <a:lnTo>
                  <a:pt x="181" y="226"/>
                </a:lnTo>
                <a:lnTo>
                  <a:pt x="172" y="220"/>
                </a:lnTo>
                <a:lnTo>
                  <a:pt x="159" y="212"/>
                </a:lnTo>
                <a:lnTo>
                  <a:pt x="147" y="204"/>
                </a:lnTo>
                <a:lnTo>
                  <a:pt x="138" y="201"/>
                </a:lnTo>
                <a:lnTo>
                  <a:pt x="133" y="201"/>
                </a:lnTo>
                <a:lnTo>
                  <a:pt x="130" y="204"/>
                </a:lnTo>
                <a:lnTo>
                  <a:pt x="127" y="209"/>
                </a:lnTo>
                <a:lnTo>
                  <a:pt x="122" y="212"/>
                </a:lnTo>
                <a:lnTo>
                  <a:pt x="121" y="213"/>
                </a:lnTo>
                <a:lnTo>
                  <a:pt x="119" y="213"/>
                </a:lnTo>
                <a:lnTo>
                  <a:pt x="119" y="215"/>
                </a:lnTo>
                <a:lnTo>
                  <a:pt x="119" y="215"/>
                </a:lnTo>
                <a:lnTo>
                  <a:pt x="119" y="215"/>
                </a:lnTo>
                <a:lnTo>
                  <a:pt x="119" y="215"/>
                </a:lnTo>
                <a:lnTo>
                  <a:pt x="117" y="215"/>
                </a:lnTo>
                <a:lnTo>
                  <a:pt x="116" y="218"/>
                </a:lnTo>
                <a:lnTo>
                  <a:pt x="111" y="220"/>
                </a:lnTo>
                <a:lnTo>
                  <a:pt x="108" y="221"/>
                </a:lnTo>
                <a:lnTo>
                  <a:pt x="105" y="223"/>
                </a:lnTo>
                <a:lnTo>
                  <a:pt x="100" y="224"/>
                </a:lnTo>
                <a:lnTo>
                  <a:pt x="94" y="224"/>
                </a:lnTo>
                <a:lnTo>
                  <a:pt x="86" y="226"/>
                </a:lnTo>
                <a:lnTo>
                  <a:pt x="82" y="229"/>
                </a:lnTo>
                <a:lnTo>
                  <a:pt x="74" y="234"/>
                </a:lnTo>
                <a:lnTo>
                  <a:pt x="63" y="240"/>
                </a:lnTo>
                <a:lnTo>
                  <a:pt x="52" y="246"/>
                </a:lnTo>
                <a:lnTo>
                  <a:pt x="43" y="246"/>
                </a:lnTo>
                <a:lnTo>
                  <a:pt x="37" y="244"/>
                </a:lnTo>
                <a:lnTo>
                  <a:pt x="35" y="244"/>
                </a:lnTo>
                <a:lnTo>
                  <a:pt x="35" y="244"/>
                </a:lnTo>
                <a:lnTo>
                  <a:pt x="32" y="246"/>
                </a:lnTo>
                <a:lnTo>
                  <a:pt x="29" y="249"/>
                </a:lnTo>
                <a:lnTo>
                  <a:pt x="26" y="252"/>
                </a:lnTo>
                <a:lnTo>
                  <a:pt x="23" y="254"/>
                </a:lnTo>
                <a:lnTo>
                  <a:pt x="20" y="257"/>
                </a:lnTo>
                <a:lnTo>
                  <a:pt x="17" y="258"/>
                </a:lnTo>
                <a:lnTo>
                  <a:pt x="14" y="260"/>
                </a:lnTo>
                <a:lnTo>
                  <a:pt x="11" y="258"/>
                </a:lnTo>
                <a:lnTo>
                  <a:pt x="8" y="257"/>
                </a:lnTo>
                <a:lnTo>
                  <a:pt x="6" y="254"/>
                </a:lnTo>
                <a:lnTo>
                  <a:pt x="3" y="251"/>
                </a:lnTo>
                <a:lnTo>
                  <a:pt x="1" y="249"/>
                </a:lnTo>
                <a:lnTo>
                  <a:pt x="1" y="247"/>
                </a:lnTo>
                <a:lnTo>
                  <a:pt x="1" y="247"/>
                </a:lnTo>
                <a:lnTo>
                  <a:pt x="1" y="247"/>
                </a:lnTo>
                <a:lnTo>
                  <a:pt x="1" y="246"/>
                </a:lnTo>
                <a:lnTo>
                  <a:pt x="0" y="243"/>
                </a:lnTo>
                <a:lnTo>
                  <a:pt x="0" y="238"/>
                </a:lnTo>
                <a:lnTo>
                  <a:pt x="0" y="227"/>
                </a:lnTo>
                <a:lnTo>
                  <a:pt x="4" y="212"/>
                </a:lnTo>
                <a:lnTo>
                  <a:pt x="17" y="198"/>
                </a:lnTo>
                <a:lnTo>
                  <a:pt x="21" y="190"/>
                </a:lnTo>
                <a:lnTo>
                  <a:pt x="23" y="178"/>
                </a:lnTo>
                <a:lnTo>
                  <a:pt x="23" y="164"/>
                </a:lnTo>
                <a:lnTo>
                  <a:pt x="23" y="148"/>
                </a:lnTo>
                <a:lnTo>
                  <a:pt x="25" y="134"/>
                </a:lnTo>
                <a:lnTo>
                  <a:pt x="29" y="121"/>
                </a:lnTo>
                <a:lnTo>
                  <a:pt x="40" y="96"/>
                </a:lnTo>
                <a:lnTo>
                  <a:pt x="46" y="71"/>
                </a:lnTo>
                <a:lnTo>
                  <a:pt x="49" y="43"/>
                </a:lnTo>
                <a:lnTo>
                  <a:pt x="62" y="52"/>
                </a:lnTo>
                <a:lnTo>
                  <a:pt x="71" y="59"/>
                </a:lnTo>
                <a:lnTo>
                  <a:pt x="79" y="63"/>
                </a:lnTo>
                <a:lnTo>
                  <a:pt x="85" y="65"/>
                </a:lnTo>
                <a:lnTo>
                  <a:pt x="94" y="66"/>
                </a:lnTo>
                <a:lnTo>
                  <a:pt x="111" y="66"/>
                </a:lnTo>
                <a:lnTo>
                  <a:pt x="128" y="63"/>
                </a:lnTo>
                <a:lnTo>
                  <a:pt x="142" y="62"/>
                </a:lnTo>
                <a:lnTo>
                  <a:pt x="153" y="63"/>
                </a:lnTo>
                <a:lnTo>
                  <a:pt x="162" y="68"/>
                </a:lnTo>
                <a:lnTo>
                  <a:pt x="172" y="71"/>
                </a:lnTo>
                <a:lnTo>
                  <a:pt x="179" y="73"/>
                </a:lnTo>
                <a:lnTo>
                  <a:pt x="184" y="71"/>
                </a:lnTo>
                <a:lnTo>
                  <a:pt x="190" y="66"/>
                </a:lnTo>
                <a:lnTo>
                  <a:pt x="198" y="59"/>
                </a:lnTo>
                <a:lnTo>
                  <a:pt x="206" y="51"/>
                </a:lnTo>
                <a:lnTo>
                  <a:pt x="213" y="43"/>
                </a:lnTo>
                <a:lnTo>
                  <a:pt x="221" y="37"/>
                </a:lnTo>
                <a:lnTo>
                  <a:pt x="230" y="35"/>
                </a:lnTo>
                <a:lnTo>
                  <a:pt x="238" y="39"/>
                </a:lnTo>
                <a:lnTo>
                  <a:pt x="247" y="51"/>
                </a:lnTo>
                <a:lnTo>
                  <a:pt x="254" y="60"/>
                </a:lnTo>
                <a:lnTo>
                  <a:pt x="261" y="71"/>
                </a:lnTo>
                <a:lnTo>
                  <a:pt x="264" y="79"/>
                </a:lnTo>
                <a:lnTo>
                  <a:pt x="269" y="85"/>
                </a:lnTo>
                <a:lnTo>
                  <a:pt x="274" y="91"/>
                </a:lnTo>
                <a:lnTo>
                  <a:pt x="285" y="96"/>
                </a:lnTo>
                <a:lnTo>
                  <a:pt x="299" y="99"/>
                </a:lnTo>
                <a:lnTo>
                  <a:pt x="317" y="104"/>
                </a:lnTo>
                <a:lnTo>
                  <a:pt x="329" y="105"/>
                </a:lnTo>
                <a:lnTo>
                  <a:pt x="336" y="102"/>
                </a:lnTo>
                <a:lnTo>
                  <a:pt x="342" y="94"/>
                </a:lnTo>
                <a:lnTo>
                  <a:pt x="348" y="80"/>
                </a:lnTo>
                <a:lnTo>
                  <a:pt x="353" y="69"/>
                </a:lnTo>
                <a:lnTo>
                  <a:pt x="359" y="62"/>
                </a:lnTo>
                <a:lnTo>
                  <a:pt x="362" y="60"/>
                </a:lnTo>
                <a:lnTo>
                  <a:pt x="365" y="59"/>
                </a:lnTo>
                <a:lnTo>
                  <a:pt x="367" y="57"/>
                </a:lnTo>
                <a:lnTo>
                  <a:pt x="368" y="56"/>
                </a:lnTo>
                <a:lnTo>
                  <a:pt x="370" y="56"/>
                </a:lnTo>
                <a:lnTo>
                  <a:pt x="371" y="54"/>
                </a:lnTo>
                <a:lnTo>
                  <a:pt x="374" y="51"/>
                </a:lnTo>
                <a:lnTo>
                  <a:pt x="379" y="49"/>
                </a:lnTo>
                <a:lnTo>
                  <a:pt x="388" y="46"/>
                </a:lnTo>
                <a:lnTo>
                  <a:pt x="398" y="45"/>
                </a:lnTo>
                <a:lnTo>
                  <a:pt x="407" y="43"/>
                </a:lnTo>
                <a:lnTo>
                  <a:pt x="418" y="39"/>
                </a:lnTo>
                <a:lnTo>
                  <a:pt x="430" y="31"/>
                </a:lnTo>
                <a:lnTo>
                  <a:pt x="446" y="20"/>
                </a:lnTo>
                <a:lnTo>
                  <a:pt x="459" y="14"/>
                </a:lnTo>
                <a:lnTo>
                  <a:pt x="470" y="9"/>
                </a:lnTo>
                <a:lnTo>
                  <a:pt x="481" y="9"/>
                </a:lnTo>
                <a:lnTo>
                  <a:pt x="490" y="8"/>
                </a:lnTo>
                <a:lnTo>
                  <a:pt x="500" y="6"/>
                </a:lnTo>
                <a:lnTo>
                  <a:pt x="514" y="3"/>
                </a:lnTo>
                <a:lnTo>
                  <a:pt x="520" y="3"/>
                </a:lnTo>
                <a:lnTo>
                  <a:pt x="525" y="0"/>
                </a:lnTo>
                <a:close/>
              </a:path>
            </a:pathLst>
          </a:custGeom>
          <a:solidFill>
            <a:srgbClr val="FF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Freeform 21">
            <a:extLst>
              <a:ext uri="{FF2B5EF4-FFF2-40B4-BE49-F238E27FC236}">
                <a16:creationId xmlns:a16="http://schemas.microsoft.com/office/drawing/2014/main" id="{DEEFB840-D07C-4776-B805-8DDC18CEBDD7}"/>
              </a:ext>
            </a:extLst>
          </p:cNvPr>
          <p:cNvSpPr>
            <a:spLocks/>
          </p:cNvSpPr>
          <p:nvPr/>
        </p:nvSpPr>
        <p:spPr bwMode="auto">
          <a:xfrm>
            <a:off x="1799225" y="4777500"/>
            <a:ext cx="846723" cy="678870"/>
          </a:xfrm>
          <a:custGeom>
            <a:avLst/>
            <a:gdLst>
              <a:gd name="T0" fmla="*/ 609 w 681"/>
              <a:gd name="T1" fmla="*/ 34 h 546"/>
              <a:gd name="T2" fmla="*/ 623 w 681"/>
              <a:gd name="T3" fmla="*/ 41 h 546"/>
              <a:gd name="T4" fmla="*/ 624 w 681"/>
              <a:gd name="T5" fmla="*/ 99 h 546"/>
              <a:gd name="T6" fmla="*/ 640 w 681"/>
              <a:gd name="T7" fmla="*/ 102 h 546"/>
              <a:gd name="T8" fmla="*/ 674 w 681"/>
              <a:gd name="T9" fmla="*/ 108 h 546"/>
              <a:gd name="T10" fmla="*/ 675 w 681"/>
              <a:gd name="T11" fmla="*/ 113 h 546"/>
              <a:gd name="T12" fmla="*/ 678 w 681"/>
              <a:gd name="T13" fmla="*/ 154 h 546"/>
              <a:gd name="T14" fmla="*/ 664 w 681"/>
              <a:gd name="T15" fmla="*/ 159 h 546"/>
              <a:gd name="T16" fmla="*/ 624 w 681"/>
              <a:gd name="T17" fmla="*/ 162 h 546"/>
              <a:gd name="T18" fmla="*/ 624 w 681"/>
              <a:gd name="T19" fmla="*/ 176 h 546"/>
              <a:gd name="T20" fmla="*/ 595 w 681"/>
              <a:gd name="T21" fmla="*/ 184 h 546"/>
              <a:gd name="T22" fmla="*/ 573 w 681"/>
              <a:gd name="T23" fmla="*/ 192 h 546"/>
              <a:gd name="T24" fmla="*/ 570 w 681"/>
              <a:gd name="T25" fmla="*/ 224 h 546"/>
              <a:gd name="T26" fmla="*/ 558 w 681"/>
              <a:gd name="T27" fmla="*/ 243 h 546"/>
              <a:gd name="T28" fmla="*/ 556 w 681"/>
              <a:gd name="T29" fmla="*/ 247 h 546"/>
              <a:gd name="T30" fmla="*/ 550 w 681"/>
              <a:gd name="T31" fmla="*/ 272 h 546"/>
              <a:gd name="T32" fmla="*/ 533 w 681"/>
              <a:gd name="T33" fmla="*/ 283 h 546"/>
              <a:gd name="T34" fmla="*/ 513 w 681"/>
              <a:gd name="T35" fmla="*/ 284 h 546"/>
              <a:gd name="T36" fmla="*/ 489 w 681"/>
              <a:gd name="T37" fmla="*/ 295 h 546"/>
              <a:gd name="T38" fmla="*/ 472 w 681"/>
              <a:gd name="T39" fmla="*/ 362 h 546"/>
              <a:gd name="T40" fmla="*/ 476 w 681"/>
              <a:gd name="T41" fmla="*/ 435 h 546"/>
              <a:gd name="T42" fmla="*/ 441 w 681"/>
              <a:gd name="T43" fmla="*/ 449 h 546"/>
              <a:gd name="T44" fmla="*/ 381 w 681"/>
              <a:gd name="T45" fmla="*/ 472 h 546"/>
              <a:gd name="T46" fmla="*/ 330 w 681"/>
              <a:gd name="T47" fmla="*/ 490 h 546"/>
              <a:gd name="T48" fmla="*/ 318 w 681"/>
              <a:gd name="T49" fmla="*/ 498 h 546"/>
              <a:gd name="T50" fmla="*/ 299 w 681"/>
              <a:gd name="T51" fmla="*/ 521 h 546"/>
              <a:gd name="T52" fmla="*/ 250 w 681"/>
              <a:gd name="T53" fmla="*/ 540 h 546"/>
              <a:gd name="T54" fmla="*/ 212 w 681"/>
              <a:gd name="T55" fmla="*/ 512 h 546"/>
              <a:gd name="T56" fmla="*/ 172 w 681"/>
              <a:gd name="T57" fmla="*/ 478 h 546"/>
              <a:gd name="T58" fmla="*/ 135 w 681"/>
              <a:gd name="T59" fmla="*/ 512 h 546"/>
              <a:gd name="T60" fmla="*/ 93 w 681"/>
              <a:gd name="T61" fmla="*/ 503 h 546"/>
              <a:gd name="T62" fmla="*/ 30 w 681"/>
              <a:gd name="T63" fmla="*/ 504 h 546"/>
              <a:gd name="T64" fmla="*/ 2 w 681"/>
              <a:gd name="T65" fmla="*/ 458 h 546"/>
              <a:gd name="T66" fmla="*/ 2 w 681"/>
              <a:gd name="T67" fmla="*/ 391 h 546"/>
              <a:gd name="T68" fmla="*/ 6 w 681"/>
              <a:gd name="T69" fmla="*/ 325 h 546"/>
              <a:gd name="T70" fmla="*/ 20 w 681"/>
              <a:gd name="T71" fmla="*/ 288 h 546"/>
              <a:gd name="T72" fmla="*/ 51 w 681"/>
              <a:gd name="T73" fmla="*/ 300 h 546"/>
              <a:gd name="T74" fmla="*/ 64 w 681"/>
              <a:gd name="T75" fmla="*/ 319 h 546"/>
              <a:gd name="T76" fmla="*/ 67 w 681"/>
              <a:gd name="T77" fmla="*/ 314 h 546"/>
              <a:gd name="T78" fmla="*/ 92 w 681"/>
              <a:gd name="T79" fmla="*/ 302 h 546"/>
              <a:gd name="T80" fmla="*/ 126 w 681"/>
              <a:gd name="T81" fmla="*/ 263 h 546"/>
              <a:gd name="T82" fmla="*/ 175 w 681"/>
              <a:gd name="T83" fmla="*/ 263 h 546"/>
              <a:gd name="T84" fmla="*/ 194 w 681"/>
              <a:gd name="T85" fmla="*/ 254 h 546"/>
              <a:gd name="T86" fmla="*/ 191 w 681"/>
              <a:gd name="T87" fmla="*/ 190 h 546"/>
              <a:gd name="T88" fmla="*/ 161 w 681"/>
              <a:gd name="T89" fmla="*/ 158 h 546"/>
              <a:gd name="T90" fmla="*/ 158 w 681"/>
              <a:gd name="T91" fmla="*/ 141 h 546"/>
              <a:gd name="T92" fmla="*/ 195 w 681"/>
              <a:gd name="T93" fmla="*/ 103 h 546"/>
              <a:gd name="T94" fmla="*/ 215 w 681"/>
              <a:gd name="T95" fmla="*/ 96 h 546"/>
              <a:gd name="T96" fmla="*/ 217 w 681"/>
              <a:gd name="T97" fmla="*/ 93 h 546"/>
              <a:gd name="T98" fmla="*/ 239 w 681"/>
              <a:gd name="T99" fmla="*/ 79 h 546"/>
              <a:gd name="T100" fmla="*/ 263 w 681"/>
              <a:gd name="T101" fmla="*/ 54 h 546"/>
              <a:gd name="T102" fmla="*/ 254 w 681"/>
              <a:gd name="T103" fmla="*/ 28 h 546"/>
              <a:gd name="T104" fmla="*/ 262 w 681"/>
              <a:gd name="T105" fmla="*/ 17 h 546"/>
              <a:gd name="T106" fmla="*/ 324 w 681"/>
              <a:gd name="T107" fmla="*/ 32 h 546"/>
              <a:gd name="T108" fmla="*/ 344 w 681"/>
              <a:gd name="T109" fmla="*/ 40 h 546"/>
              <a:gd name="T110" fmla="*/ 373 w 681"/>
              <a:gd name="T111" fmla="*/ 59 h 546"/>
              <a:gd name="T112" fmla="*/ 393 w 681"/>
              <a:gd name="T113" fmla="*/ 76 h 546"/>
              <a:gd name="T114" fmla="*/ 434 w 681"/>
              <a:gd name="T115" fmla="*/ 88 h 546"/>
              <a:gd name="T116" fmla="*/ 480 w 681"/>
              <a:gd name="T117" fmla="*/ 96 h 546"/>
              <a:gd name="T118" fmla="*/ 511 w 681"/>
              <a:gd name="T119" fmla="*/ 76 h 546"/>
              <a:gd name="T120" fmla="*/ 534 w 681"/>
              <a:gd name="T121" fmla="*/ 35 h 546"/>
              <a:gd name="T122" fmla="*/ 562 w 681"/>
              <a:gd name="T123" fmla="*/ 21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1" h="546">
                <a:moveTo>
                  <a:pt x="596" y="0"/>
                </a:moveTo>
                <a:lnTo>
                  <a:pt x="596" y="4"/>
                </a:lnTo>
                <a:lnTo>
                  <a:pt x="599" y="14"/>
                </a:lnTo>
                <a:lnTo>
                  <a:pt x="602" y="24"/>
                </a:lnTo>
                <a:lnTo>
                  <a:pt x="609" y="34"/>
                </a:lnTo>
                <a:lnTo>
                  <a:pt x="613" y="37"/>
                </a:lnTo>
                <a:lnTo>
                  <a:pt x="616" y="38"/>
                </a:lnTo>
                <a:lnTo>
                  <a:pt x="619" y="40"/>
                </a:lnTo>
                <a:lnTo>
                  <a:pt x="621" y="41"/>
                </a:lnTo>
                <a:lnTo>
                  <a:pt x="623" y="41"/>
                </a:lnTo>
                <a:lnTo>
                  <a:pt x="623" y="41"/>
                </a:lnTo>
                <a:lnTo>
                  <a:pt x="623" y="59"/>
                </a:lnTo>
                <a:lnTo>
                  <a:pt x="621" y="76"/>
                </a:lnTo>
                <a:lnTo>
                  <a:pt x="623" y="94"/>
                </a:lnTo>
                <a:lnTo>
                  <a:pt x="624" y="99"/>
                </a:lnTo>
                <a:lnTo>
                  <a:pt x="626" y="102"/>
                </a:lnTo>
                <a:lnTo>
                  <a:pt x="629" y="103"/>
                </a:lnTo>
                <a:lnTo>
                  <a:pt x="632" y="103"/>
                </a:lnTo>
                <a:lnTo>
                  <a:pt x="635" y="103"/>
                </a:lnTo>
                <a:lnTo>
                  <a:pt x="640" y="102"/>
                </a:lnTo>
                <a:lnTo>
                  <a:pt x="646" y="102"/>
                </a:lnTo>
                <a:lnTo>
                  <a:pt x="655" y="103"/>
                </a:lnTo>
                <a:lnTo>
                  <a:pt x="664" y="105"/>
                </a:lnTo>
                <a:lnTo>
                  <a:pt x="671" y="106"/>
                </a:lnTo>
                <a:lnTo>
                  <a:pt x="674" y="108"/>
                </a:lnTo>
                <a:lnTo>
                  <a:pt x="674" y="108"/>
                </a:lnTo>
                <a:lnTo>
                  <a:pt x="674" y="108"/>
                </a:lnTo>
                <a:lnTo>
                  <a:pt x="674" y="110"/>
                </a:lnTo>
                <a:lnTo>
                  <a:pt x="675" y="111"/>
                </a:lnTo>
                <a:lnTo>
                  <a:pt x="675" y="113"/>
                </a:lnTo>
                <a:lnTo>
                  <a:pt x="677" y="117"/>
                </a:lnTo>
                <a:lnTo>
                  <a:pt x="680" y="124"/>
                </a:lnTo>
                <a:lnTo>
                  <a:pt x="681" y="134"/>
                </a:lnTo>
                <a:lnTo>
                  <a:pt x="680" y="145"/>
                </a:lnTo>
                <a:lnTo>
                  <a:pt x="678" y="154"/>
                </a:lnTo>
                <a:lnTo>
                  <a:pt x="677" y="158"/>
                </a:lnTo>
                <a:lnTo>
                  <a:pt x="677" y="158"/>
                </a:lnTo>
                <a:lnTo>
                  <a:pt x="674" y="158"/>
                </a:lnTo>
                <a:lnTo>
                  <a:pt x="669" y="158"/>
                </a:lnTo>
                <a:lnTo>
                  <a:pt x="664" y="159"/>
                </a:lnTo>
                <a:lnTo>
                  <a:pt x="658" y="159"/>
                </a:lnTo>
                <a:lnTo>
                  <a:pt x="654" y="159"/>
                </a:lnTo>
                <a:lnTo>
                  <a:pt x="638" y="159"/>
                </a:lnTo>
                <a:lnTo>
                  <a:pt x="626" y="161"/>
                </a:lnTo>
                <a:lnTo>
                  <a:pt x="624" y="162"/>
                </a:lnTo>
                <a:lnTo>
                  <a:pt x="624" y="164"/>
                </a:lnTo>
                <a:lnTo>
                  <a:pt x="624" y="165"/>
                </a:lnTo>
                <a:lnTo>
                  <a:pt x="624" y="168"/>
                </a:lnTo>
                <a:lnTo>
                  <a:pt x="624" y="172"/>
                </a:lnTo>
                <a:lnTo>
                  <a:pt x="624" y="176"/>
                </a:lnTo>
                <a:lnTo>
                  <a:pt x="623" y="182"/>
                </a:lnTo>
                <a:lnTo>
                  <a:pt x="618" y="187"/>
                </a:lnTo>
                <a:lnTo>
                  <a:pt x="613" y="187"/>
                </a:lnTo>
                <a:lnTo>
                  <a:pt x="606" y="185"/>
                </a:lnTo>
                <a:lnTo>
                  <a:pt x="595" y="184"/>
                </a:lnTo>
                <a:lnTo>
                  <a:pt x="587" y="184"/>
                </a:lnTo>
                <a:lnTo>
                  <a:pt x="581" y="185"/>
                </a:lnTo>
                <a:lnTo>
                  <a:pt x="576" y="187"/>
                </a:lnTo>
                <a:lnTo>
                  <a:pt x="575" y="189"/>
                </a:lnTo>
                <a:lnTo>
                  <a:pt x="573" y="192"/>
                </a:lnTo>
                <a:lnTo>
                  <a:pt x="573" y="193"/>
                </a:lnTo>
                <a:lnTo>
                  <a:pt x="575" y="196"/>
                </a:lnTo>
                <a:lnTo>
                  <a:pt x="578" y="206"/>
                </a:lnTo>
                <a:lnTo>
                  <a:pt x="575" y="215"/>
                </a:lnTo>
                <a:lnTo>
                  <a:pt x="570" y="224"/>
                </a:lnTo>
                <a:lnTo>
                  <a:pt x="567" y="227"/>
                </a:lnTo>
                <a:lnTo>
                  <a:pt x="564" y="232"/>
                </a:lnTo>
                <a:lnTo>
                  <a:pt x="562" y="235"/>
                </a:lnTo>
                <a:lnTo>
                  <a:pt x="559" y="240"/>
                </a:lnTo>
                <a:lnTo>
                  <a:pt x="558" y="243"/>
                </a:lnTo>
                <a:lnTo>
                  <a:pt x="556" y="246"/>
                </a:lnTo>
                <a:lnTo>
                  <a:pt x="556" y="246"/>
                </a:lnTo>
                <a:lnTo>
                  <a:pt x="556" y="246"/>
                </a:lnTo>
                <a:lnTo>
                  <a:pt x="556" y="247"/>
                </a:lnTo>
                <a:lnTo>
                  <a:pt x="556" y="247"/>
                </a:lnTo>
                <a:lnTo>
                  <a:pt x="556" y="250"/>
                </a:lnTo>
                <a:lnTo>
                  <a:pt x="554" y="254"/>
                </a:lnTo>
                <a:lnTo>
                  <a:pt x="553" y="258"/>
                </a:lnTo>
                <a:lnTo>
                  <a:pt x="553" y="266"/>
                </a:lnTo>
                <a:lnTo>
                  <a:pt x="550" y="272"/>
                </a:lnTo>
                <a:lnTo>
                  <a:pt x="548" y="277"/>
                </a:lnTo>
                <a:lnTo>
                  <a:pt x="545" y="280"/>
                </a:lnTo>
                <a:lnTo>
                  <a:pt x="542" y="281"/>
                </a:lnTo>
                <a:lnTo>
                  <a:pt x="539" y="283"/>
                </a:lnTo>
                <a:lnTo>
                  <a:pt x="533" y="283"/>
                </a:lnTo>
                <a:lnTo>
                  <a:pt x="528" y="284"/>
                </a:lnTo>
                <a:lnTo>
                  <a:pt x="522" y="284"/>
                </a:lnTo>
                <a:lnTo>
                  <a:pt x="517" y="284"/>
                </a:lnTo>
                <a:lnTo>
                  <a:pt x="514" y="284"/>
                </a:lnTo>
                <a:lnTo>
                  <a:pt x="513" y="284"/>
                </a:lnTo>
                <a:lnTo>
                  <a:pt x="510" y="284"/>
                </a:lnTo>
                <a:lnTo>
                  <a:pt x="508" y="284"/>
                </a:lnTo>
                <a:lnTo>
                  <a:pt x="505" y="284"/>
                </a:lnTo>
                <a:lnTo>
                  <a:pt x="497" y="288"/>
                </a:lnTo>
                <a:lnTo>
                  <a:pt x="489" y="295"/>
                </a:lnTo>
                <a:lnTo>
                  <a:pt x="476" y="305"/>
                </a:lnTo>
                <a:lnTo>
                  <a:pt x="472" y="312"/>
                </a:lnTo>
                <a:lnTo>
                  <a:pt x="471" y="326"/>
                </a:lnTo>
                <a:lnTo>
                  <a:pt x="471" y="343"/>
                </a:lnTo>
                <a:lnTo>
                  <a:pt x="472" y="362"/>
                </a:lnTo>
                <a:lnTo>
                  <a:pt x="476" y="382"/>
                </a:lnTo>
                <a:lnTo>
                  <a:pt x="477" y="401"/>
                </a:lnTo>
                <a:lnTo>
                  <a:pt x="477" y="416"/>
                </a:lnTo>
                <a:lnTo>
                  <a:pt x="476" y="427"/>
                </a:lnTo>
                <a:lnTo>
                  <a:pt x="476" y="435"/>
                </a:lnTo>
                <a:lnTo>
                  <a:pt x="476" y="441"/>
                </a:lnTo>
                <a:lnTo>
                  <a:pt x="471" y="444"/>
                </a:lnTo>
                <a:lnTo>
                  <a:pt x="465" y="444"/>
                </a:lnTo>
                <a:lnTo>
                  <a:pt x="451" y="447"/>
                </a:lnTo>
                <a:lnTo>
                  <a:pt x="441" y="449"/>
                </a:lnTo>
                <a:lnTo>
                  <a:pt x="432" y="450"/>
                </a:lnTo>
                <a:lnTo>
                  <a:pt x="421" y="450"/>
                </a:lnTo>
                <a:lnTo>
                  <a:pt x="410" y="455"/>
                </a:lnTo>
                <a:lnTo>
                  <a:pt x="397" y="461"/>
                </a:lnTo>
                <a:lnTo>
                  <a:pt x="381" y="472"/>
                </a:lnTo>
                <a:lnTo>
                  <a:pt x="369" y="480"/>
                </a:lnTo>
                <a:lnTo>
                  <a:pt x="358" y="484"/>
                </a:lnTo>
                <a:lnTo>
                  <a:pt x="349" y="486"/>
                </a:lnTo>
                <a:lnTo>
                  <a:pt x="339" y="487"/>
                </a:lnTo>
                <a:lnTo>
                  <a:pt x="330" y="490"/>
                </a:lnTo>
                <a:lnTo>
                  <a:pt x="325" y="492"/>
                </a:lnTo>
                <a:lnTo>
                  <a:pt x="322" y="495"/>
                </a:lnTo>
                <a:lnTo>
                  <a:pt x="321" y="497"/>
                </a:lnTo>
                <a:lnTo>
                  <a:pt x="319" y="497"/>
                </a:lnTo>
                <a:lnTo>
                  <a:pt x="318" y="498"/>
                </a:lnTo>
                <a:lnTo>
                  <a:pt x="316" y="500"/>
                </a:lnTo>
                <a:lnTo>
                  <a:pt x="313" y="501"/>
                </a:lnTo>
                <a:lnTo>
                  <a:pt x="310" y="503"/>
                </a:lnTo>
                <a:lnTo>
                  <a:pt x="304" y="510"/>
                </a:lnTo>
                <a:lnTo>
                  <a:pt x="299" y="521"/>
                </a:lnTo>
                <a:lnTo>
                  <a:pt x="293" y="535"/>
                </a:lnTo>
                <a:lnTo>
                  <a:pt x="287" y="543"/>
                </a:lnTo>
                <a:lnTo>
                  <a:pt x="280" y="546"/>
                </a:lnTo>
                <a:lnTo>
                  <a:pt x="268" y="545"/>
                </a:lnTo>
                <a:lnTo>
                  <a:pt x="250" y="540"/>
                </a:lnTo>
                <a:lnTo>
                  <a:pt x="236" y="537"/>
                </a:lnTo>
                <a:lnTo>
                  <a:pt x="225" y="532"/>
                </a:lnTo>
                <a:lnTo>
                  <a:pt x="220" y="526"/>
                </a:lnTo>
                <a:lnTo>
                  <a:pt x="215" y="520"/>
                </a:lnTo>
                <a:lnTo>
                  <a:pt x="212" y="512"/>
                </a:lnTo>
                <a:lnTo>
                  <a:pt x="205" y="501"/>
                </a:lnTo>
                <a:lnTo>
                  <a:pt x="198" y="492"/>
                </a:lnTo>
                <a:lnTo>
                  <a:pt x="189" y="480"/>
                </a:lnTo>
                <a:lnTo>
                  <a:pt x="181" y="476"/>
                </a:lnTo>
                <a:lnTo>
                  <a:pt x="172" y="478"/>
                </a:lnTo>
                <a:lnTo>
                  <a:pt x="164" y="484"/>
                </a:lnTo>
                <a:lnTo>
                  <a:pt x="157" y="492"/>
                </a:lnTo>
                <a:lnTo>
                  <a:pt x="149" y="500"/>
                </a:lnTo>
                <a:lnTo>
                  <a:pt x="141" y="507"/>
                </a:lnTo>
                <a:lnTo>
                  <a:pt x="135" y="512"/>
                </a:lnTo>
                <a:lnTo>
                  <a:pt x="130" y="514"/>
                </a:lnTo>
                <a:lnTo>
                  <a:pt x="123" y="512"/>
                </a:lnTo>
                <a:lnTo>
                  <a:pt x="113" y="509"/>
                </a:lnTo>
                <a:lnTo>
                  <a:pt x="104" y="504"/>
                </a:lnTo>
                <a:lnTo>
                  <a:pt x="93" y="503"/>
                </a:lnTo>
                <a:lnTo>
                  <a:pt x="79" y="504"/>
                </a:lnTo>
                <a:lnTo>
                  <a:pt x="62" y="507"/>
                </a:lnTo>
                <a:lnTo>
                  <a:pt x="45" y="507"/>
                </a:lnTo>
                <a:lnTo>
                  <a:pt x="36" y="506"/>
                </a:lnTo>
                <a:lnTo>
                  <a:pt x="30" y="504"/>
                </a:lnTo>
                <a:lnTo>
                  <a:pt x="22" y="500"/>
                </a:lnTo>
                <a:lnTo>
                  <a:pt x="13" y="493"/>
                </a:lnTo>
                <a:lnTo>
                  <a:pt x="0" y="484"/>
                </a:lnTo>
                <a:lnTo>
                  <a:pt x="2" y="469"/>
                </a:lnTo>
                <a:lnTo>
                  <a:pt x="2" y="458"/>
                </a:lnTo>
                <a:lnTo>
                  <a:pt x="2" y="449"/>
                </a:lnTo>
                <a:lnTo>
                  <a:pt x="2" y="438"/>
                </a:lnTo>
                <a:lnTo>
                  <a:pt x="2" y="422"/>
                </a:lnTo>
                <a:lnTo>
                  <a:pt x="2" y="405"/>
                </a:lnTo>
                <a:lnTo>
                  <a:pt x="2" y="391"/>
                </a:lnTo>
                <a:lnTo>
                  <a:pt x="3" y="377"/>
                </a:lnTo>
                <a:lnTo>
                  <a:pt x="5" y="359"/>
                </a:lnTo>
                <a:lnTo>
                  <a:pt x="6" y="343"/>
                </a:lnTo>
                <a:lnTo>
                  <a:pt x="6" y="332"/>
                </a:lnTo>
                <a:lnTo>
                  <a:pt x="6" y="325"/>
                </a:lnTo>
                <a:lnTo>
                  <a:pt x="6" y="317"/>
                </a:lnTo>
                <a:lnTo>
                  <a:pt x="8" y="308"/>
                </a:lnTo>
                <a:lnTo>
                  <a:pt x="8" y="297"/>
                </a:lnTo>
                <a:lnTo>
                  <a:pt x="10" y="288"/>
                </a:lnTo>
                <a:lnTo>
                  <a:pt x="20" y="288"/>
                </a:lnTo>
                <a:lnTo>
                  <a:pt x="34" y="288"/>
                </a:lnTo>
                <a:lnTo>
                  <a:pt x="47" y="289"/>
                </a:lnTo>
                <a:lnTo>
                  <a:pt x="51" y="291"/>
                </a:lnTo>
                <a:lnTo>
                  <a:pt x="53" y="295"/>
                </a:lnTo>
                <a:lnTo>
                  <a:pt x="51" y="300"/>
                </a:lnTo>
                <a:lnTo>
                  <a:pt x="53" y="306"/>
                </a:lnTo>
                <a:lnTo>
                  <a:pt x="58" y="312"/>
                </a:lnTo>
                <a:lnTo>
                  <a:pt x="61" y="315"/>
                </a:lnTo>
                <a:lnTo>
                  <a:pt x="62" y="317"/>
                </a:lnTo>
                <a:lnTo>
                  <a:pt x="64" y="319"/>
                </a:lnTo>
                <a:lnTo>
                  <a:pt x="65" y="319"/>
                </a:lnTo>
                <a:lnTo>
                  <a:pt x="65" y="317"/>
                </a:lnTo>
                <a:lnTo>
                  <a:pt x="65" y="317"/>
                </a:lnTo>
                <a:lnTo>
                  <a:pt x="65" y="315"/>
                </a:lnTo>
                <a:lnTo>
                  <a:pt x="67" y="314"/>
                </a:lnTo>
                <a:lnTo>
                  <a:pt x="68" y="312"/>
                </a:lnTo>
                <a:lnTo>
                  <a:pt x="72" y="311"/>
                </a:lnTo>
                <a:lnTo>
                  <a:pt x="75" y="311"/>
                </a:lnTo>
                <a:lnTo>
                  <a:pt x="85" y="306"/>
                </a:lnTo>
                <a:lnTo>
                  <a:pt x="92" y="302"/>
                </a:lnTo>
                <a:lnTo>
                  <a:pt x="96" y="292"/>
                </a:lnTo>
                <a:lnTo>
                  <a:pt x="101" y="280"/>
                </a:lnTo>
                <a:lnTo>
                  <a:pt x="106" y="271"/>
                </a:lnTo>
                <a:lnTo>
                  <a:pt x="113" y="266"/>
                </a:lnTo>
                <a:lnTo>
                  <a:pt x="126" y="263"/>
                </a:lnTo>
                <a:lnTo>
                  <a:pt x="146" y="263"/>
                </a:lnTo>
                <a:lnTo>
                  <a:pt x="160" y="261"/>
                </a:lnTo>
                <a:lnTo>
                  <a:pt x="167" y="263"/>
                </a:lnTo>
                <a:lnTo>
                  <a:pt x="172" y="263"/>
                </a:lnTo>
                <a:lnTo>
                  <a:pt x="175" y="263"/>
                </a:lnTo>
                <a:lnTo>
                  <a:pt x="180" y="263"/>
                </a:lnTo>
                <a:lnTo>
                  <a:pt x="186" y="260"/>
                </a:lnTo>
                <a:lnTo>
                  <a:pt x="192" y="257"/>
                </a:lnTo>
                <a:lnTo>
                  <a:pt x="194" y="255"/>
                </a:lnTo>
                <a:lnTo>
                  <a:pt x="194" y="254"/>
                </a:lnTo>
                <a:lnTo>
                  <a:pt x="192" y="250"/>
                </a:lnTo>
                <a:lnTo>
                  <a:pt x="191" y="244"/>
                </a:lnTo>
                <a:lnTo>
                  <a:pt x="192" y="235"/>
                </a:lnTo>
                <a:lnTo>
                  <a:pt x="194" y="210"/>
                </a:lnTo>
                <a:lnTo>
                  <a:pt x="191" y="190"/>
                </a:lnTo>
                <a:lnTo>
                  <a:pt x="178" y="172"/>
                </a:lnTo>
                <a:lnTo>
                  <a:pt x="174" y="165"/>
                </a:lnTo>
                <a:lnTo>
                  <a:pt x="169" y="162"/>
                </a:lnTo>
                <a:lnTo>
                  <a:pt x="164" y="159"/>
                </a:lnTo>
                <a:lnTo>
                  <a:pt x="161" y="158"/>
                </a:lnTo>
                <a:lnTo>
                  <a:pt x="160" y="158"/>
                </a:lnTo>
                <a:lnTo>
                  <a:pt x="158" y="156"/>
                </a:lnTo>
                <a:lnTo>
                  <a:pt x="157" y="154"/>
                </a:lnTo>
                <a:lnTo>
                  <a:pt x="157" y="151"/>
                </a:lnTo>
                <a:lnTo>
                  <a:pt x="158" y="141"/>
                </a:lnTo>
                <a:lnTo>
                  <a:pt x="163" y="131"/>
                </a:lnTo>
                <a:lnTo>
                  <a:pt x="171" y="117"/>
                </a:lnTo>
                <a:lnTo>
                  <a:pt x="178" y="110"/>
                </a:lnTo>
                <a:lnTo>
                  <a:pt x="186" y="106"/>
                </a:lnTo>
                <a:lnTo>
                  <a:pt x="195" y="103"/>
                </a:lnTo>
                <a:lnTo>
                  <a:pt x="206" y="100"/>
                </a:lnTo>
                <a:lnTo>
                  <a:pt x="211" y="99"/>
                </a:lnTo>
                <a:lnTo>
                  <a:pt x="214" y="97"/>
                </a:lnTo>
                <a:lnTo>
                  <a:pt x="214" y="97"/>
                </a:lnTo>
                <a:lnTo>
                  <a:pt x="215" y="96"/>
                </a:lnTo>
                <a:lnTo>
                  <a:pt x="215" y="96"/>
                </a:lnTo>
                <a:lnTo>
                  <a:pt x="215" y="96"/>
                </a:lnTo>
                <a:lnTo>
                  <a:pt x="215" y="96"/>
                </a:lnTo>
                <a:lnTo>
                  <a:pt x="215" y="94"/>
                </a:lnTo>
                <a:lnTo>
                  <a:pt x="217" y="93"/>
                </a:lnTo>
                <a:lnTo>
                  <a:pt x="219" y="91"/>
                </a:lnTo>
                <a:lnTo>
                  <a:pt x="222" y="88"/>
                </a:lnTo>
                <a:lnTo>
                  <a:pt x="229" y="82"/>
                </a:lnTo>
                <a:lnTo>
                  <a:pt x="234" y="80"/>
                </a:lnTo>
                <a:lnTo>
                  <a:pt x="239" y="79"/>
                </a:lnTo>
                <a:lnTo>
                  <a:pt x="245" y="79"/>
                </a:lnTo>
                <a:lnTo>
                  <a:pt x="254" y="76"/>
                </a:lnTo>
                <a:lnTo>
                  <a:pt x="262" y="69"/>
                </a:lnTo>
                <a:lnTo>
                  <a:pt x="265" y="63"/>
                </a:lnTo>
                <a:lnTo>
                  <a:pt x="263" y="54"/>
                </a:lnTo>
                <a:lnTo>
                  <a:pt x="262" y="46"/>
                </a:lnTo>
                <a:lnTo>
                  <a:pt x="259" y="40"/>
                </a:lnTo>
                <a:lnTo>
                  <a:pt x="257" y="34"/>
                </a:lnTo>
                <a:lnTo>
                  <a:pt x="257" y="31"/>
                </a:lnTo>
                <a:lnTo>
                  <a:pt x="254" y="28"/>
                </a:lnTo>
                <a:lnTo>
                  <a:pt x="251" y="24"/>
                </a:lnTo>
                <a:lnTo>
                  <a:pt x="246" y="21"/>
                </a:lnTo>
                <a:lnTo>
                  <a:pt x="253" y="18"/>
                </a:lnTo>
                <a:lnTo>
                  <a:pt x="257" y="17"/>
                </a:lnTo>
                <a:lnTo>
                  <a:pt x="262" y="17"/>
                </a:lnTo>
                <a:lnTo>
                  <a:pt x="268" y="17"/>
                </a:lnTo>
                <a:lnTo>
                  <a:pt x="274" y="18"/>
                </a:lnTo>
                <a:lnTo>
                  <a:pt x="285" y="21"/>
                </a:lnTo>
                <a:lnTo>
                  <a:pt x="301" y="26"/>
                </a:lnTo>
                <a:lnTo>
                  <a:pt x="324" y="32"/>
                </a:lnTo>
                <a:lnTo>
                  <a:pt x="338" y="35"/>
                </a:lnTo>
                <a:lnTo>
                  <a:pt x="345" y="37"/>
                </a:lnTo>
                <a:lnTo>
                  <a:pt x="347" y="38"/>
                </a:lnTo>
                <a:lnTo>
                  <a:pt x="345" y="38"/>
                </a:lnTo>
                <a:lnTo>
                  <a:pt x="344" y="40"/>
                </a:lnTo>
                <a:lnTo>
                  <a:pt x="344" y="41"/>
                </a:lnTo>
                <a:lnTo>
                  <a:pt x="347" y="45"/>
                </a:lnTo>
                <a:lnTo>
                  <a:pt x="356" y="49"/>
                </a:lnTo>
                <a:lnTo>
                  <a:pt x="367" y="55"/>
                </a:lnTo>
                <a:lnTo>
                  <a:pt x="373" y="59"/>
                </a:lnTo>
                <a:lnTo>
                  <a:pt x="378" y="62"/>
                </a:lnTo>
                <a:lnTo>
                  <a:pt x="380" y="63"/>
                </a:lnTo>
                <a:lnTo>
                  <a:pt x="383" y="65"/>
                </a:lnTo>
                <a:lnTo>
                  <a:pt x="386" y="69"/>
                </a:lnTo>
                <a:lnTo>
                  <a:pt x="393" y="76"/>
                </a:lnTo>
                <a:lnTo>
                  <a:pt x="403" y="82"/>
                </a:lnTo>
                <a:lnTo>
                  <a:pt x="409" y="85"/>
                </a:lnTo>
                <a:lnTo>
                  <a:pt x="415" y="86"/>
                </a:lnTo>
                <a:lnTo>
                  <a:pt x="423" y="86"/>
                </a:lnTo>
                <a:lnTo>
                  <a:pt x="434" y="88"/>
                </a:lnTo>
                <a:lnTo>
                  <a:pt x="449" y="93"/>
                </a:lnTo>
                <a:lnTo>
                  <a:pt x="463" y="97"/>
                </a:lnTo>
                <a:lnTo>
                  <a:pt x="472" y="97"/>
                </a:lnTo>
                <a:lnTo>
                  <a:pt x="477" y="97"/>
                </a:lnTo>
                <a:lnTo>
                  <a:pt x="480" y="96"/>
                </a:lnTo>
                <a:lnTo>
                  <a:pt x="482" y="93"/>
                </a:lnTo>
                <a:lnTo>
                  <a:pt x="486" y="88"/>
                </a:lnTo>
                <a:lnTo>
                  <a:pt x="496" y="85"/>
                </a:lnTo>
                <a:lnTo>
                  <a:pt x="506" y="80"/>
                </a:lnTo>
                <a:lnTo>
                  <a:pt x="511" y="76"/>
                </a:lnTo>
                <a:lnTo>
                  <a:pt x="514" y="68"/>
                </a:lnTo>
                <a:lnTo>
                  <a:pt x="517" y="60"/>
                </a:lnTo>
                <a:lnTo>
                  <a:pt x="523" y="49"/>
                </a:lnTo>
                <a:lnTo>
                  <a:pt x="530" y="40"/>
                </a:lnTo>
                <a:lnTo>
                  <a:pt x="534" y="35"/>
                </a:lnTo>
                <a:lnTo>
                  <a:pt x="539" y="32"/>
                </a:lnTo>
                <a:lnTo>
                  <a:pt x="544" y="31"/>
                </a:lnTo>
                <a:lnTo>
                  <a:pt x="551" y="26"/>
                </a:lnTo>
                <a:lnTo>
                  <a:pt x="558" y="24"/>
                </a:lnTo>
                <a:lnTo>
                  <a:pt x="562" y="21"/>
                </a:lnTo>
                <a:lnTo>
                  <a:pt x="565" y="20"/>
                </a:lnTo>
                <a:lnTo>
                  <a:pt x="571" y="15"/>
                </a:lnTo>
                <a:lnTo>
                  <a:pt x="581" y="9"/>
                </a:lnTo>
                <a:lnTo>
                  <a:pt x="596" y="0"/>
                </a:lnTo>
                <a:close/>
              </a:path>
            </a:pathLst>
          </a:custGeom>
          <a:solidFill>
            <a:srgbClr val="FDD780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" name="Freeform 22">
            <a:extLst>
              <a:ext uri="{FF2B5EF4-FFF2-40B4-BE49-F238E27FC236}">
                <a16:creationId xmlns:a16="http://schemas.microsoft.com/office/drawing/2014/main" id="{2813E2DE-FE13-40D6-A234-4C37E3707ECB}"/>
              </a:ext>
            </a:extLst>
          </p:cNvPr>
          <p:cNvSpPr>
            <a:spLocks/>
          </p:cNvSpPr>
          <p:nvPr/>
        </p:nvSpPr>
        <p:spPr bwMode="auto">
          <a:xfrm>
            <a:off x="1595315" y="4466662"/>
            <a:ext cx="533399" cy="707468"/>
          </a:xfrm>
          <a:custGeom>
            <a:avLst/>
            <a:gdLst>
              <a:gd name="T0" fmla="*/ 240 w 429"/>
              <a:gd name="T1" fmla="*/ 11 h 569"/>
              <a:gd name="T2" fmla="*/ 248 w 429"/>
              <a:gd name="T3" fmla="*/ 30 h 569"/>
              <a:gd name="T4" fmla="*/ 254 w 429"/>
              <a:gd name="T5" fmla="*/ 28 h 569"/>
              <a:gd name="T6" fmla="*/ 280 w 429"/>
              <a:gd name="T7" fmla="*/ 45 h 569"/>
              <a:gd name="T8" fmla="*/ 268 w 429"/>
              <a:gd name="T9" fmla="*/ 76 h 569"/>
              <a:gd name="T10" fmla="*/ 234 w 429"/>
              <a:gd name="T11" fmla="*/ 134 h 569"/>
              <a:gd name="T12" fmla="*/ 273 w 429"/>
              <a:gd name="T13" fmla="*/ 152 h 569"/>
              <a:gd name="T14" fmla="*/ 310 w 429"/>
              <a:gd name="T15" fmla="*/ 165 h 569"/>
              <a:gd name="T16" fmla="*/ 339 w 429"/>
              <a:gd name="T17" fmla="*/ 166 h 569"/>
              <a:gd name="T18" fmla="*/ 342 w 429"/>
              <a:gd name="T19" fmla="*/ 177 h 569"/>
              <a:gd name="T20" fmla="*/ 347 w 429"/>
              <a:gd name="T21" fmla="*/ 225 h 569"/>
              <a:gd name="T22" fmla="*/ 349 w 429"/>
              <a:gd name="T23" fmla="*/ 230 h 569"/>
              <a:gd name="T24" fmla="*/ 349 w 429"/>
              <a:gd name="T25" fmla="*/ 237 h 569"/>
              <a:gd name="T26" fmla="*/ 339 w 429"/>
              <a:gd name="T27" fmla="*/ 234 h 569"/>
              <a:gd name="T28" fmla="*/ 342 w 429"/>
              <a:gd name="T29" fmla="*/ 237 h 569"/>
              <a:gd name="T30" fmla="*/ 387 w 429"/>
              <a:gd name="T31" fmla="*/ 261 h 569"/>
              <a:gd name="T32" fmla="*/ 410 w 429"/>
              <a:gd name="T33" fmla="*/ 271 h 569"/>
              <a:gd name="T34" fmla="*/ 423 w 429"/>
              <a:gd name="T35" fmla="*/ 290 h 569"/>
              <a:gd name="T36" fmla="*/ 418 w 429"/>
              <a:gd name="T37" fmla="*/ 326 h 569"/>
              <a:gd name="T38" fmla="*/ 386 w 429"/>
              <a:gd name="T39" fmla="*/ 338 h 569"/>
              <a:gd name="T40" fmla="*/ 379 w 429"/>
              <a:gd name="T41" fmla="*/ 346 h 569"/>
              <a:gd name="T42" fmla="*/ 375 w 429"/>
              <a:gd name="T43" fmla="*/ 349 h 569"/>
              <a:gd name="T44" fmla="*/ 335 w 429"/>
              <a:gd name="T45" fmla="*/ 367 h 569"/>
              <a:gd name="T46" fmla="*/ 322 w 429"/>
              <a:gd name="T47" fmla="*/ 406 h 569"/>
              <a:gd name="T48" fmla="*/ 338 w 429"/>
              <a:gd name="T49" fmla="*/ 415 h 569"/>
              <a:gd name="T50" fmla="*/ 355 w 429"/>
              <a:gd name="T51" fmla="*/ 494 h 569"/>
              <a:gd name="T52" fmla="*/ 350 w 429"/>
              <a:gd name="T53" fmla="*/ 510 h 569"/>
              <a:gd name="T54" fmla="*/ 324 w 429"/>
              <a:gd name="T55" fmla="*/ 511 h 569"/>
              <a:gd name="T56" fmla="*/ 265 w 429"/>
              <a:gd name="T57" fmla="*/ 530 h 569"/>
              <a:gd name="T58" fmla="*/ 236 w 429"/>
              <a:gd name="T59" fmla="*/ 561 h 569"/>
              <a:gd name="T60" fmla="*/ 229 w 429"/>
              <a:gd name="T61" fmla="*/ 567 h 569"/>
              <a:gd name="T62" fmla="*/ 222 w 429"/>
              <a:gd name="T63" fmla="*/ 562 h 569"/>
              <a:gd name="T64" fmla="*/ 211 w 429"/>
              <a:gd name="T65" fmla="*/ 539 h 569"/>
              <a:gd name="T66" fmla="*/ 172 w 429"/>
              <a:gd name="T67" fmla="*/ 516 h 569"/>
              <a:gd name="T68" fmla="*/ 146 w 429"/>
              <a:gd name="T69" fmla="*/ 468 h 569"/>
              <a:gd name="T70" fmla="*/ 146 w 429"/>
              <a:gd name="T71" fmla="*/ 426 h 569"/>
              <a:gd name="T72" fmla="*/ 170 w 429"/>
              <a:gd name="T73" fmla="*/ 350 h 569"/>
              <a:gd name="T74" fmla="*/ 170 w 429"/>
              <a:gd name="T75" fmla="*/ 257 h 569"/>
              <a:gd name="T76" fmla="*/ 166 w 429"/>
              <a:gd name="T77" fmla="*/ 223 h 569"/>
              <a:gd name="T78" fmla="*/ 101 w 429"/>
              <a:gd name="T79" fmla="*/ 189 h 569"/>
              <a:gd name="T80" fmla="*/ 59 w 429"/>
              <a:gd name="T81" fmla="*/ 214 h 569"/>
              <a:gd name="T82" fmla="*/ 16 w 429"/>
              <a:gd name="T83" fmla="*/ 216 h 569"/>
              <a:gd name="T84" fmla="*/ 27 w 429"/>
              <a:gd name="T85" fmla="*/ 182 h 569"/>
              <a:gd name="T86" fmla="*/ 13 w 429"/>
              <a:gd name="T87" fmla="*/ 110 h 569"/>
              <a:gd name="T88" fmla="*/ 2 w 429"/>
              <a:gd name="T89" fmla="*/ 103 h 569"/>
              <a:gd name="T90" fmla="*/ 47 w 429"/>
              <a:gd name="T91" fmla="*/ 79 h 569"/>
              <a:gd name="T92" fmla="*/ 67 w 429"/>
              <a:gd name="T93" fmla="*/ 61 h 569"/>
              <a:gd name="T94" fmla="*/ 95 w 429"/>
              <a:gd name="T95" fmla="*/ 21 h 569"/>
              <a:gd name="T96" fmla="*/ 113 w 429"/>
              <a:gd name="T97" fmla="*/ 11 h 569"/>
              <a:gd name="T98" fmla="*/ 118 w 429"/>
              <a:gd name="T99" fmla="*/ 28 h 569"/>
              <a:gd name="T100" fmla="*/ 124 w 429"/>
              <a:gd name="T101" fmla="*/ 31 h 569"/>
              <a:gd name="T102" fmla="*/ 144 w 429"/>
              <a:gd name="T103" fmla="*/ 52 h 569"/>
              <a:gd name="T104" fmla="*/ 163 w 429"/>
              <a:gd name="T105" fmla="*/ 41 h 569"/>
              <a:gd name="T106" fmla="*/ 180 w 429"/>
              <a:gd name="T107" fmla="*/ 47 h 569"/>
              <a:gd name="T108" fmla="*/ 191 w 429"/>
              <a:gd name="T109" fmla="*/ 48 h 569"/>
              <a:gd name="T110" fmla="*/ 189 w 429"/>
              <a:gd name="T111" fmla="*/ 33 h 569"/>
              <a:gd name="T112" fmla="*/ 195 w 429"/>
              <a:gd name="T113" fmla="*/ 1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29" h="569">
                <a:moveTo>
                  <a:pt x="242" y="0"/>
                </a:moveTo>
                <a:lnTo>
                  <a:pt x="242" y="2"/>
                </a:lnTo>
                <a:lnTo>
                  <a:pt x="240" y="4"/>
                </a:lnTo>
                <a:lnTo>
                  <a:pt x="240" y="8"/>
                </a:lnTo>
                <a:lnTo>
                  <a:pt x="240" y="11"/>
                </a:lnTo>
                <a:lnTo>
                  <a:pt x="242" y="18"/>
                </a:lnTo>
                <a:lnTo>
                  <a:pt x="245" y="24"/>
                </a:lnTo>
                <a:lnTo>
                  <a:pt x="246" y="27"/>
                </a:lnTo>
                <a:lnTo>
                  <a:pt x="248" y="28"/>
                </a:lnTo>
                <a:lnTo>
                  <a:pt x="248" y="30"/>
                </a:lnTo>
                <a:lnTo>
                  <a:pt x="248" y="30"/>
                </a:lnTo>
                <a:lnTo>
                  <a:pt x="249" y="30"/>
                </a:lnTo>
                <a:lnTo>
                  <a:pt x="249" y="28"/>
                </a:lnTo>
                <a:lnTo>
                  <a:pt x="251" y="28"/>
                </a:lnTo>
                <a:lnTo>
                  <a:pt x="254" y="28"/>
                </a:lnTo>
                <a:lnTo>
                  <a:pt x="257" y="30"/>
                </a:lnTo>
                <a:lnTo>
                  <a:pt x="262" y="31"/>
                </a:lnTo>
                <a:lnTo>
                  <a:pt x="270" y="41"/>
                </a:lnTo>
                <a:lnTo>
                  <a:pt x="276" y="44"/>
                </a:lnTo>
                <a:lnTo>
                  <a:pt x="280" y="45"/>
                </a:lnTo>
                <a:lnTo>
                  <a:pt x="285" y="45"/>
                </a:lnTo>
                <a:lnTo>
                  <a:pt x="285" y="47"/>
                </a:lnTo>
                <a:lnTo>
                  <a:pt x="285" y="50"/>
                </a:lnTo>
                <a:lnTo>
                  <a:pt x="279" y="59"/>
                </a:lnTo>
                <a:lnTo>
                  <a:pt x="268" y="76"/>
                </a:lnTo>
                <a:lnTo>
                  <a:pt x="259" y="87"/>
                </a:lnTo>
                <a:lnTo>
                  <a:pt x="249" y="96"/>
                </a:lnTo>
                <a:lnTo>
                  <a:pt x="242" y="110"/>
                </a:lnTo>
                <a:lnTo>
                  <a:pt x="236" y="123"/>
                </a:lnTo>
                <a:lnTo>
                  <a:pt x="234" y="134"/>
                </a:lnTo>
                <a:lnTo>
                  <a:pt x="236" y="140"/>
                </a:lnTo>
                <a:lnTo>
                  <a:pt x="242" y="144"/>
                </a:lnTo>
                <a:lnTo>
                  <a:pt x="251" y="148"/>
                </a:lnTo>
                <a:lnTo>
                  <a:pt x="262" y="149"/>
                </a:lnTo>
                <a:lnTo>
                  <a:pt x="273" y="152"/>
                </a:lnTo>
                <a:lnTo>
                  <a:pt x="277" y="157"/>
                </a:lnTo>
                <a:lnTo>
                  <a:pt x="280" y="158"/>
                </a:lnTo>
                <a:lnTo>
                  <a:pt x="287" y="160"/>
                </a:lnTo>
                <a:lnTo>
                  <a:pt x="297" y="163"/>
                </a:lnTo>
                <a:lnTo>
                  <a:pt x="310" y="165"/>
                </a:lnTo>
                <a:lnTo>
                  <a:pt x="318" y="165"/>
                </a:lnTo>
                <a:lnTo>
                  <a:pt x="325" y="165"/>
                </a:lnTo>
                <a:lnTo>
                  <a:pt x="333" y="166"/>
                </a:lnTo>
                <a:lnTo>
                  <a:pt x="336" y="166"/>
                </a:lnTo>
                <a:lnTo>
                  <a:pt x="339" y="166"/>
                </a:lnTo>
                <a:lnTo>
                  <a:pt x="341" y="166"/>
                </a:lnTo>
                <a:lnTo>
                  <a:pt x="342" y="168"/>
                </a:lnTo>
                <a:lnTo>
                  <a:pt x="342" y="169"/>
                </a:lnTo>
                <a:lnTo>
                  <a:pt x="342" y="172"/>
                </a:lnTo>
                <a:lnTo>
                  <a:pt x="342" y="177"/>
                </a:lnTo>
                <a:lnTo>
                  <a:pt x="342" y="183"/>
                </a:lnTo>
                <a:lnTo>
                  <a:pt x="342" y="199"/>
                </a:lnTo>
                <a:lnTo>
                  <a:pt x="342" y="209"/>
                </a:lnTo>
                <a:lnTo>
                  <a:pt x="345" y="222"/>
                </a:lnTo>
                <a:lnTo>
                  <a:pt x="347" y="225"/>
                </a:lnTo>
                <a:lnTo>
                  <a:pt x="349" y="226"/>
                </a:lnTo>
                <a:lnTo>
                  <a:pt x="349" y="228"/>
                </a:lnTo>
                <a:lnTo>
                  <a:pt x="349" y="228"/>
                </a:lnTo>
                <a:lnTo>
                  <a:pt x="349" y="228"/>
                </a:lnTo>
                <a:lnTo>
                  <a:pt x="349" y="230"/>
                </a:lnTo>
                <a:lnTo>
                  <a:pt x="350" y="231"/>
                </a:lnTo>
                <a:lnTo>
                  <a:pt x="350" y="234"/>
                </a:lnTo>
                <a:lnTo>
                  <a:pt x="350" y="236"/>
                </a:lnTo>
                <a:lnTo>
                  <a:pt x="350" y="236"/>
                </a:lnTo>
                <a:lnTo>
                  <a:pt x="349" y="237"/>
                </a:lnTo>
                <a:lnTo>
                  <a:pt x="347" y="237"/>
                </a:lnTo>
                <a:lnTo>
                  <a:pt x="344" y="236"/>
                </a:lnTo>
                <a:lnTo>
                  <a:pt x="342" y="236"/>
                </a:lnTo>
                <a:lnTo>
                  <a:pt x="341" y="236"/>
                </a:lnTo>
                <a:lnTo>
                  <a:pt x="339" y="234"/>
                </a:lnTo>
                <a:lnTo>
                  <a:pt x="338" y="234"/>
                </a:lnTo>
                <a:lnTo>
                  <a:pt x="338" y="234"/>
                </a:lnTo>
                <a:lnTo>
                  <a:pt x="338" y="234"/>
                </a:lnTo>
                <a:lnTo>
                  <a:pt x="339" y="236"/>
                </a:lnTo>
                <a:lnTo>
                  <a:pt x="342" y="237"/>
                </a:lnTo>
                <a:lnTo>
                  <a:pt x="347" y="240"/>
                </a:lnTo>
                <a:lnTo>
                  <a:pt x="353" y="244"/>
                </a:lnTo>
                <a:lnTo>
                  <a:pt x="369" y="253"/>
                </a:lnTo>
                <a:lnTo>
                  <a:pt x="379" y="257"/>
                </a:lnTo>
                <a:lnTo>
                  <a:pt x="387" y="261"/>
                </a:lnTo>
                <a:lnTo>
                  <a:pt x="393" y="262"/>
                </a:lnTo>
                <a:lnTo>
                  <a:pt x="398" y="264"/>
                </a:lnTo>
                <a:lnTo>
                  <a:pt x="404" y="267"/>
                </a:lnTo>
                <a:lnTo>
                  <a:pt x="407" y="270"/>
                </a:lnTo>
                <a:lnTo>
                  <a:pt x="410" y="271"/>
                </a:lnTo>
                <a:lnTo>
                  <a:pt x="415" y="274"/>
                </a:lnTo>
                <a:lnTo>
                  <a:pt x="418" y="278"/>
                </a:lnTo>
                <a:lnTo>
                  <a:pt x="421" y="281"/>
                </a:lnTo>
                <a:lnTo>
                  <a:pt x="421" y="284"/>
                </a:lnTo>
                <a:lnTo>
                  <a:pt x="423" y="290"/>
                </a:lnTo>
                <a:lnTo>
                  <a:pt x="426" y="296"/>
                </a:lnTo>
                <a:lnTo>
                  <a:pt x="427" y="304"/>
                </a:lnTo>
                <a:lnTo>
                  <a:pt x="429" y="313"/>
                </a:lnTo>
                <a:lnTo>
                  <a:pt x="426" y="319"/>
                </a:lnTo>
                <a:lnTo>
                  <a:pt x="418" y="326"/>
                </a:lnTo>
                <a:lnTo>
                  <a:pt x="409" y="329"/>
                </a:lnTo>
                <a:lnTo>
                  <a:pt x="403" y="329"/>
                </a:lnTo>
                <a:lnTo>
                  <a:pt x="398" y="330"/>
                </a:lnTo>
                <a:lnTo>
                  <a:pt x="393" y="332"/>
                </a:lnTo>
                <a:lnTo>
                  <a:pt x="386" y="338"/>
                </a:lnTo>
                <a:lnTo>
                  <a:pt x="383" y="341"/>
                </a:lnTo>
                <a:lnTo>
                  <a:pt x="381" y="343"/>
                </a:lnTo>
                <a:lnTo>
                  <a:pt x="379" y="344"/>
                </a:lnTo>
                <a:lnTo>
                  <a:pt x="379" y="346"/>
                </a:lnTo>
                <a:lnTo>
                  <a:pt x="379" y="346"/>
                </a:lnTo>
                <a:lnTo>
                  <a:pt x="379" y="346"/>
                </a:lnTo>
                <a:lnTo>
                  <a:pt x="379" y="346"/>
                </a:lnTo>
                <a:lnTo>
                  <a:pt x="378" y="347"/>
                </a:lnTo>
                <a:lnTo>
                  <a:pt x="378" y="347"/>
                </a:lnTo>
                <a:lnTo>
                  <a:pt x="375" y="349"/>
                </a:lnTo>
                <a:lnTo>
                  <a:pt x="370" y="350"/>
                </a:lnTo>
                <a:lnTo>
                  <a:pt x="359" y="353"/>
                </a:lnTo>
                <a:lnTo>
                  <a:pt x="350" y="356"/>
                </a:lnTo>
                <a:lnTo>
                  <a:pt x="342" y="360"/>
                </a:lnTo>
                <a:lnTo>
                  <a:pt x="335" y="367"/>
                </a:lnTo>
                <a:lnTo>
                  <a:pt x="327" y="381"/>
                </a:lnTo>
                <a:lnTo>
                  <a:pt x="322" y="391"/>
                </a:lnTo>
                <a:lnTo>
                  <a:pt x="321" y="401"/>
                </a:lnTo>
                <a:lnTo>
                  <a:pt x="321" y="404"/>
                </a:lnTo>
                <a:lnTo>
                  <a:pt x="322" y="406"/>
                </a:lnTo>
                <a:lnTo>
                  <a:pt x="324" y="408"/>
                </a:lnTo>
                <a:lnTo>
                  <a:pt x="325" y="408"/>
                </a:lnTo>
                <a:lnTo>
                  <a:pt x="328" y="409"/>
                </a:lnTo>
                <a:lnTo>
                  <a:pt x="333" y="412"/>
                </a:lnTo>
                <a:lnTo>
                  <a:pt x="338" y="415"/>
                </a:lnTo>
                <a:lnTo>
                  <a:pt x="342" y="422"/>
                </a:lnTo>
                <a:lnTo>
                  <a:pt x="355" y="440"/>
                </a:lnTo>
                <a:lnTo>
                  <a:pt x="358" y="460"/>
                </a:lnTo>
                <a:lnTo>
                  <a:pt x="356" y="485"/>
                </a:lnTo>
                <a:lnTo>
                  <a:pt x="355" y="494"/>
                </a:lnTo>
                <a:lnTo>
                  <a:pt x="356" y="500"/>
                </a:lnTo>
                <a:lnTo>
                  <a:pt x="358" y="504"/>
                </a:lnTo>
                <a:lnTo>
                  <a:pt x="358" y="505"/>
                </a:lnTo>
                <a:lnTo>
                  <a:pt x="356" y="507"/>
                </a:lnTo>
                <a:lnTo>
                  <a:pt x="350" y="510"/>
                </a:lnTo>
                <a:lnTo>
                  <a:pt x="344" y="513"/>
                </a:lnTo>
                <a:lnTo>
                  <a:pt x="339" y="513"/>
                </a:lnTo>
                <a:lnTo>
                  <a:pt x="336" y="513"/>
                </a:lnTo>
                <a:lnTo>
                  <a:pt x="331" y="513"/>
                </a:lnTo>
                <a:lnTo>
                  <a:pt x="324" y="511"/>
                </a:lnTo>
                <a:lnTo>
                  <a:pt x="310" y="513"/>
                </a:lnTo>
                <a:lnTo>
                  <a:pt x="290" y="513"/>
                </a:lnTo>
                <a:lnTo>
                  <a:pt x="277" y="516"/>
                </a:lnTo>
                <a:lnTo>
                  <a:pt x="270" y="521"/>
                </a:lnTo>
                <a:lnTo>
                  <a:pt x="265" y="530"/>
                </a:lnTo>
                <a:lnTo>
                  <a:pt x="260" y="542"/>
                </a:lnTo>
                <a:lnTo>
                  <a:pt x="256" y="552"/>
                </a:lnTo>
                <a:lnTo>
                  <a:pt x="249" y="556"/>
                </a:lnTo>
                <a:lnTo>
                  <a:pt x="239" y="561"/>
                </a:lnTo>
                <a:lnTo>
                  <a:pt x="236" y="561"/>
                </a:lnTo>
                <a:lnTo>
                  <a:pt x="232" y="562"/>
                </a:lnTo>
                <a:lnTo>
                  <a:pt x="231" y="564"/>
                </a:lnTo>
                <a:lnTo>
                  <a:pt x="229" y="565"/>
                </a:lnTo>
                <a:lnTo>
                  <a:pt x="229" y="567"/>
                </a:lnTo>
                <a:lnTo>
                  <a:pt x="229" y="567"/>
                </a:lnTo>
                <a:lnTo>
                  <a:pt x="229" y="569"/>
                </a:lnTo>
                <a:lnTo>
                  <a:pt x="228" y="569"/>
                </a:lnTo>
                <a:lnTo>
                  <a:pt x="226" y="567"/>
                </a:lnTo>
                <a:lnTo>
                  <a:pt x="225" y="565"/>
                </a:lnTo>
                <a:lnTo>
                  <a:pt x="222" y="562"/>
                </a:lnTo>
                <a:lnTo>
                  <a:pt x="217" y="556"/>
                </a:lnTo>
                <a:lnTo>
                  <a:pt x="215" y="550"/>
                </a:lnTo>
                <a:lnTo>
                  <a:pt x="217" y="545"/>
                </a:lnTo>
                <a:lnTo>
                  <a:pt x="215" y="541"/>
                </a:lnTo>
                <a:lnTo>
                  <a:pt x="211" y="539"/>
                </a:lnTo>
                <a:lnTo>
                  <a:pt x="198" y="538"/>
                </a:lnTo>
                <a:lnTo>
                  <a:pt x="184" y="538"/>
                </a:lnTo>
                <a:lnTo>
                  <a:pt x="174" y="538"/>
                </a:lnTo>
                <a:lnTo>
                  <a:pt x="174" y="528"/>
                </a:lnTo>
                <a:lnTo>
                  <a:pt x="172" y="516"/>
                </a:lnTo>
                <a:lnTo>
                  <a:pt x="167" y="504"/>
                </a:lnTo>
                <a:lnTo>
                  <a:pt x="160" y="488"/>
                </a:lnTo>
                <a:lnTo>
                  <a:pt x="152" y="477"/>
                </a:lnTo>
                <a:lnTo>
                  <a:pt x="147" y="471"/>
                </a:lnTo>
                <a:lnTo>
                  <a:pt x="146" y="468"/>
                </a:lnTo>
                <a:lnTo>
                  <a:pt x="144" y="466"/>
                </a:lnTo>
                <a:lnTo>
                  <a:pt x="144" y="465"/>
                </a:lnTo>
                <a:lnTo>
                  <a:pt x="144" y="459"/>
                </a:lnTo>
                <a:lnTo>
                  <a:pt x="144" y="443"/>
                </a:lnTo>
                <a:lnTo>
                  <a:pt x="146" y="426"/>
                </a:lnTo>
                <a:lnTo>
                  <a:pt x="149" y="409"/>
                </a:lnTo>
                <a:lnTo>
                  <a:pt x="157" y="392"/>
                </a:lnTo>
                <a:lnTo>
                  <a:pt x="163" y="380"/>
                </a:lnTo>
                <a:lnTo>
                  <a:pt x="167" y="367"/>
                </a:lnTo>
                <a:lnTo>
                  <a:pt x="170" y="350"/>
                </a:lnTo>
                <a:lnTo>
                  <a:pt x="170" y="329"/>
                </a:lnTo>
                <a:lnTo>
                  <a:pt x="172" y="299"/>
                </a:lnTo>
                <a:lnTo>
                  <a:pt x="172" y="278"/>
                </a:lnTo>
                <a:lnTo>
                  <a:pt x="172" y="265"/>
                </a:lnTo>
                <a:lnTo>
                  <a:pt x="170" y="257"/>
                </a:lnTo>
                <a:lnTo>
                  <a:pt x="170" y="254"/>
                </a:lnTo>
                <a:lnTo>
                  <a:pt x="170" y="251"/>
                </a:lnTo>
                <a:lnTo>
                  <a:pt x="170" y="247"/>
                </a:lnTo>
                <a:lnTo>
                  <a:pt x="169" y="239"/>
                </a:lnTo>
                <a:lnTo>
                  <a:pt x="166" y="223"/>
                </a:lnTo>
                <a:lnTo>
                  <a:pt x="160" y="208"/>
                </a:lnTo>
                <a:lnTo>
                  <a:pt x="149" y="196"/>
                </a:lnTo>
                <a:lnTo>
                  <a:pt x="135" y="188"/>
                </a:lnTo>
                <a:lnTo>
                  <a:pt x="116" y="186"/>
                </a:lnTo>
                <a:lnTo>
                  <a:pt x="101" y="189"/>
                </a:lnTo>
                <a:lnTo>
                  <a:pt x="92" y="194"/>
                </a:lnTo>
                <a:lnTo>
                  <a:pt x="85" y="200"/>
                </a:lnTo>
                <a:lnTo>
                  <a:pt x="79" y="205"/>
                </a:lnTo>
                <a:lnTo>
                  <a:pt x="71" y="209"/>
                </a:lnTo>
                <a:lnTo>
                  <a:pt x="59" y="214"/>
                </a:lnTo>
                <a:lnTo>
                  <a:pt x="51" y="217"/>
                </a:lnTo>
                <a:lnTo>
                  <a:pt x="42" y="219"/>
                </a:lnTo>
                <a:lnTo>
                  <a:pt x="27" y="219"/>
                </a:lnTo>
                <a:lnTo>
                  <a:pt x="17" y="219"/>
                </a:lnTo>
                <a:lnTo>
                  <a:pt x="16" y="216"/>
                </a:lnTo>
                <a:lnTo>
                  <a:pt x="17" y="211"/>
                </a:lnTo>
                <a:lnTo>
                  <a:pt x="22" y="205"/>
                </a:lnTo>
                <a:lnTo>
                  <a:pt x="25" y="199"/>
                </a:lnTo>
                <a:lnTo>
                  <a:pt x="27" y="192"/>
                </a:lnTo>
                <a:lnTo>
                  <a:pt x="27" y="182"/>
                </a:lnTo>
                <a:lnTo>
                  <a:pt x="27" y="165"/>
                </a:lnTo>
                <a:lnTo>
                  <a:pt x="25" y="146"/>
                </a:lnTo>
                <a:lnTo>
                  <a:pt x="22" y="127"/>
                </a:lnTo>
                <a:lnTo>
                  <a:pt x="16" y="115"/>
                </a:lnTo>
                <a:lnTo>
                  <a:pt x="13" y="110"/>
                </a:lnTo>
                <a:lnTo>
                  <a:pt x="10" y="107"/>
                </a:lnTo>
                <a:lnTo>
                  <a:pt x="6" y="106"/>
                </a:lnTo>
                <a:lnTo>
                  <a:pt x="5" y="104"/>
                </a:lnTo>
                <a:lnTo>
                  <a:pt x="3" y="104"/>
                </a:lnTo>
                <a:lnTo>
                  <a:pt x="2" y="103"/>
                </a:lnTo>
                <a:lnTo>
                  <a:pt x="0" y="100"/>
                </a:lnTo>
                <a:lnTo>
                  <a:pt x="11" y="95"/>
                </a:lnTo>
                <a:lnTo>
                  <a:pt x="23" y="90"/>
                </a:lnTo>
                <a:lnTo>
                  <a:pt x="37" y="84"/>
                </a:lnTo>
                <a:lnTo>
                  <a:pt x="47" y="79"/>
                </a:lnTo>
                <a:lnTo>
                  <a:pt x="53" y="75"/>
                </a:lnTo>
                <a:lnTo>
                  <a:pt x="59" y="72"/>
                </a:lnTo>
                <a:lnTo>
                  <a:pt x="62" y="69"/>
                </a:lnTo>
                <a:lnTo>
                  <a:pt x="65" y="66"/>
                </a:lnTo>
                <a:lnTo>
                  <a:pt x="67" y="61"/>
                </a:lnTo>
                <a:lnTo>
                  <a:pt x="68" y="56"/>
                </a:lnTo>
                <a:lnTo>
                  <a:pt x="70" y="52"/>
                </a:lnTo>
                <a:lnTo>
                  <a:pt x="75" y="44"/>
                </a:lnTo>
                <a:lnTo>
                  <a:pt x="82" y="35"/>
                </a:lnTo>
                <a:lnTo>
                  <a:pt x="95" y="21"/>
                </a:lnTo>
                <a:lnTo>
                  <a:pt x="99" y="16"/>
                </a:lnTo>
                <a:lnTo>
                  <a:pt x="104" y="11"/>
                </a:lnTo>
                <a:lnTo>
                  <a:pt x="107" y="8"/>
                </a:lnTo>
                <a:lnTo>
                  <a:pt x="110" y="7"/>
                </a:lnTo>
                <a:lnTo>
                  <a:pt x="113" y="11"/>
                </a:lnTo>
                <a:lnTo>
                  <a:pt x="115" y="19"/>
                </a:lnTo>
                <a:lnTo>
                  <a:pt x="116" y="22"/>
                </a:lnTo>
                <a:lnTo>
                  <a:pt x="116" y="25"/>
                </a:lnTo>
                <a:lnTo>
                  <a:pt x="118" y="27"/>
                </a:lnTo>
                <a:lnTo>
                  <a:pt x="118" y="28"/>
                </a:lnTo>
                <a:lnTo>
                  <a:pt x="118" y="28"/>
                </a:lnTo>
                <a:lnTo>
                  <a:pt x="119" y="28"/>
                </a:lnTo>
                <a:lnTo>
                  <a:pt x="121" y="30"/>
                </a:lnTo>
                <a:lnTo>
                  <a:pt x="123" y="30"/>
                </a:lnTo>
                <a:lnTo>
                  <a:pt x="124" y="31"/>
                </a:lnTo>
                <a:lnTo>
                  <a:pt x="127" y="33"/>
                </a:lnTo>
                <a:lnTo>
                  <a:pt x="130" y="36"/>
                </a:lnTo>
                <a:lnTo>
                  <a:pt x="135" y="41"/>
                </a:lnTo>
                <a:lnTo>
                  <a:pt x="141" y="48"/>
                </a:lnTo>
                <a:lnTo>
                  <a:pt x="144" y="52"/>
                </a:lnTo>
                <a:lnTo>
                  <a:pt x="146" y="52"/>
                </a:lnTo>
                <a:lnTo>
                  <a:pt x="147" y="48"/>
                </a:lnTo>
                <a:lnTo>
                  <a:pt x="149" y="45"/>
                </a:lnTo>
                <a:lnTo>
                  <a:pt x="153" y="42"/>
                </a:lnTo>
                <a:lnTo>
                  <a:pt x="163" y="41"/>
                </a:lnTo>
                <a:lnTo>
                  <a:pt x="174" y="41"/>
                </a:lnTo>
                <a:lnTo>
                  <a:pt x="177" y="42"/>
                </a:lnTo>
                <a:lnTo>
                  <a:pt x="177" y="42"/>
                </a:lnTo>
                <a:lnTo>
                  <a:pt x="177" y="44"/>
                </a:lnTo>
                <a:lnTo>
                  <a:pt x="180" y="47"/>
                </a:lnTo>
                <a:lnTo>
                  <a:pt x="189" y="52"/>
                </a:lnTo>
                <a:lnTo>
                  <a:pt x="191" y="52"/>
                </a:lnTo>
                <a:lnTo>
                  <a:pt x="192" y="52"/>
                </a:lnTo>
                <a:lnTo>
                  <a:pt x="192" y="50"/>
                </a:lnTo>
                <a:lnTo>
                  <a:pt x="191" y="48"/>
                </a:lnTo>
                <a:lnTo>
                  <a:pt x="191" y="45"/>
                </a:lnTo>
                <a:lnTo>
                  <a:pt x="189" y="42"/>
                </a:lnTo>
                <a:lnTo>
                  <a:pt x="189" y="39"/>
                </a:lnTo>
                <a:lnTo>
                  <a:pt x="188" y="36"/>
                </a:lnTo>
                <a:lnTo>
                  <a:pt x="189" y="33"/>
                </a:lnTo>
                <a:lnTo>
                  <a:pt x="191" y="30"/>
                </a:lnTo>
                <a:lnTo>
                  <a:pt x="192" y="25"/>
                </a:lnTo>
                <a:lnTo>
                  <a:pt x="194" y="22"/>
                </a:lnTo>
                <a:lnTo>
                  <a:pt x="195" y="19"/>
                </a:lnTo>
                <a:lnTo>
                  <a:pt x="195" y="19"/>
                </a:lnTo>
                <a:lnTo>
                  <a:pt x="206" y="8"/>
                </a:lnTo>
                <a:lnTo>
                  <a:pt x="242" y="0"/>
                </a:lnTo>
                <a:close/>
              </a:path>
            </a:pathLst>
          </a:custGeom>
          <a:solidFill>
            <a:srgbClr val="C5DB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Freeform 17">
            <a:extLst>
              <a:ext uri="{FF2B5EF4-FFF2-40B4-BE49-F238E27FC236}">
                <a16:creationId xmlns:a16="http://schemas.microsoft.com/office/drawing/2014/main" id="{B3BE7537-4102-4FFB-8FAF-0EB346569D0D}"/>
              </a:ext>
            </a:extLst>
          </p:cNvPr>
          <p:cNvSpPr>
            <a:spLocks/>
          </p:cNvSpPr>
          <p:nvPr/>
        </p:nvSpPr>
        <p:spPr bwMode="auto">
          <a:xfrm>
            <a:off x="1713434" y="3826336"/>
            <a:ext cx="558266" cy="704981"/>
          </a:xfrm>
          <a:custGeom>
            <a:avLst/>
            <a:gdLst>
              <a:gd name="T0" fmla="*/ 195 w 449"/>
              <a:gd name="T1" fmla="*/ 5 h 567"/>
              <a:gd name="T2" fmla="*/ 202 w 449"/>
              <a:gd name="T3" fmla="*/ 39 h 567"/>
              <a:gd name="T4" fmla="*/ 243 w 449"/>
              <a:gd name="T5" fmla="*/ 25 h 567"/>
              <a:gd name="T6" fmla="*/ 291 w 449"/>
              <a:gd name="T7" fmla="*/ 65 h 567"/>
              <a:gd name="T8" fmla="*/ 325 w 449"/>
              <a:gd name="T9" fmla="*/ 125 h 567"/>
              <a:gd name="T10" fmla="*/ 346 w 449"/>
              <a:gd name="T11" fmla="*/ 102 h 567"/>
              <a:gd name="T12" fmla="*/ 354 w 449"/>
              <a:gd name="T13" fmla="*/ 73 h 567"/>
              <a:gd name="T14" fmla="*/ 373 w 449"/>
              <a:gd name="T15" fmla="*/ 64 h 567"/>
              <a:gd name="T16" fmla="*/ 384 w 449"/>
              <a:gd name="T17" fmla="*/ 82 h 567"/>
              <a:gd name="T18" fmla="*/ 410 w 449"/>
              <a:gd name="T19" fmla="*/ 85 h 567"/>
              <a:gd name="T20" fmla="*/ 421 w 449"/>
              <a:gd name="T21" fmla="*/ 94 h 567"/>
              <a:gd name="T22" fmla="*/ 435 w 449"/>
              <a:gd name="T23" fmla="*/ 113 h 567"/>
              <a:gd name="T24" fmla="*/ 445 w 449"/>
              <a:gd name="T25" fmla="*/ 135 h 567"/>
              <a:gd name="T26" fmla="*/ 445 w 449"/>
              <a:gd name="T27" fmla="*/ 141 h 567"/>
              <a:gd name="T28" fmla="*/ 402 w 449"/>
              <a:gd name="T29" fmla="*/ 146 h 567"/>
              <a:gd name="T30" fmla="*/ 370 w 449"/>
              <a:gd name="T31" fmla="*/ 189 h 567"/>
              <a:gd name="T32" fmla="*/ 385 w 449"/>
              <a:gd name="T33" fmla="*/ 229 h 567"/>
              <a:gd name="T34" fmla="*/ 374 w 449"/>
              <a:gd name="T35" fmla="*/ 232 h 567"/>
              <a:gd name="T36" fmla="*/ 362 w 449"/>
              <a:gd name="T37" fmla="*/ 245 h 567"/>
              <a:gd name="T38" fmla="*/ 365 w 449"/>
              <a:gd name="T39" fmla="*/ 245 h 567"/>
              <a:gd name="T40" fmla="*/ 337 w 449"/>
              <a:gd name="T41" fmla="*/ 283 h 567"/>
              <a:gd name="T42" fmla="*/ 319 w 449"/>
              <a:gd name="T43" fmla="*/ 290 h 567"/>
              <a:gd name="T44" fmla="*/ 278 w 449"/>
              <a:gd name="T45" fmla="*/ 333 h 567"/>
              <a:gd name="T46" fmla="*/ 255 w 449"/>
              <a:gd name="T47" fmla="*/ 393 h 567"/>
              <a:gd name="T48" fmla="*/ 281 w 449"/>
              <a:gd name="T49" fmla="*/ 427 h 567"/>
              <a:gd name="T50" fmla="*/ 300 w 449"/>
              <a:gd name="T51" fmla="*/ 430 h 567"/>
              <a:gd name="T52" fmla="*/ 281 w 449"/>
              <a:gd name="T53" fmla="*/ 447 h 567"/>
              <a:gd name="T54" fmla="*/ 311 w 449"/>
              <a:gd name="T55" fmla="*/ 489 h 567"/>
              <a:gd name="T56" fmla="*/ 309 w 449"/>
              <a:gd name="T57" fmla="*/ 529 h 567"/>
              <a:gd name="T58" fmla="*/ 314 w 449"/>
              <a:gd name="T59" fmla="*/ 542 h 567"/>
              <a:gd name="T60" fmla="*/ 267 w 449"/>
              <a:gd name="T61" fmla="*/ 514 h 567"/>
              <a:gd name="T62" fmla="*/ 233 w 449"/>
              <a:gd name="T63" fmla="*/ 514 h 567"/>
              <a:gd name="T64" fmla="*/ 182 w 449"/>
              <a:gd name="T65" fmla="*/ 548 h 567"/>
              <a:gd name="T66" fmla="*/ 154 w 449"/>
              <a:gd name="T67" fmla="*/ 545 h 567"/>
              <a:gd name="T68" fmla="*/ 145 w 449"/>
              <a:gd name="T69" fmla="*/ 526 h 567"/>
              <a:gd name="T70" fmla="*/ 100 w 449"/>
              <a:gd name="T71" fmla="*/ 534 h 567"/>
              <a:gd name="T72" fmla="*/ 94 w 449"/>
              <a:gd name="T73" fmla="*/ 557 h 567"/>
              <a:gd name="T74" fmla="*/ 85 w 449"/>
              <a:gd name="T75" fmla="*/ 562 h 567"/>
              <a:gd name="T76" fmla="*/ 54 w 449"/>
              <a:gd name="T77" fmla="*/ 560 h 567"/>
              <a:gd name="T78" fmla="*/ 32 w 449"/>
              <a:gd name="T79" fmla="*/ 548 h 567"/>
              <a:gd name="T80" fmla="*/ 23 w 449"/>
              <a:gd name="T81" fmla="*/ 542 h 567"/>
              <a:gd name="T82" fmla="*/ 20 w 449"/>
              <a:gd name="T83" fmla="*/ 517 h 567"/>
              <a:gd name="T84" fmla="*/ 24 w 449"/>
              <a:gd name="T85" fmla="*/ 503 h 567"/>
              <a:gd name="T86" fmla="*/ 66 w 449"/>
              <a:gd name="T87" fmla="*/ 412 h 567"/>
              <a:gd name="T88" fmla="*/ 48 w 449"/>
              <a:gd name="T89" fmla="*/ 356 h 567"/>
              <a:gd name="T90" fmla="*/ 71 w 449"/>
              <a:gd name="T91" fmla="*/ 328 h 567"/>
              <a:gd name="T92" fmla="*/ 12 w 449"/>
              <a:gd name="T93" fmla="*/ 293 h 567"/>
              <a:gd name="T94" fmla="*/ 23 w 449"/>
              <a:gd name="T95" fmla="*/ 240 h 567"/>
              <a:gd name="T96" fmla="*/ 29 w 449"/>
              <a:gd name="T97" fmla="*/ 190 h 567"/>
              <a:gd name="T98" fmla="*/ 91 w 449"/>
              <a:gd name="T99" fmla="*/ 183 h 567"/>
              <a:gd name="T100" fmla="*/ 114 w 449"/>
              <a:gd name="T101" fmla="*/ 87 h 567"/>
              <a:gd name="T102" fmla="*/ 120 w 449"/>
              <a:gd name="T103" fmla="*/ 43 h 567"/>
              <a:gd name="T104" fmla="*/ 139 w 449"/>
              <a:gd name="T105" fmla="*/ 9 h 567"/>
              <a:gd name="T106" fmla="*/ 159 w 449"/>
              <a:gd name="T107" fmla="*/ 9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9" h="567">
                <a:moveTo>
                  <a:pt x="181" y="0"/>
                </a:moveTo>
                <a:lnTo>
                  <a:pt x="190" y="0"/>
                </a:lnTo>
                <a:lnTo>
                  <a:pt x="195" y="2"/>
                </a:lnTo>
                <a:lnTo>
                  <a:pt x="195" y="2"/>
                </a:lnTo>
                <a:lnTo>
                  <a:pt x="195" y="2"/>
                </a:lnTo>
                <a:lnTo>
                  <a:pt x="195" y="3"/>
                </a:lnTo>
                <a:lnTo>
                  <a:pt x="195" y="5"/>
                </a:lnTo>
                <a:lnTo>
                  <a:pt x="195" y="22"/>
                </a:lnTo>
                <a:lnTo>
                  <a:pt x="195" y="28"/>
                </a:lnTo>
                <a:lnTo>
                  <a:pt x="196" y="33"/>
                </a:lnTo>
                <a:lnTo>
                  <a:pt x="196" y="36"/>
                </a:lnTo>
                <a:lnTo>
                  <a:pt x="199" y="37"/>
                </a:lnTo>
                <a:lnTo>
                  <a:pt x="201" y="37"/>
                </a:lnTo>
                <a:lnTo>
                  <a:pt x="202" y="39"/>
                </a:lnTo>
                <a:lnTo>
                  <a:pt x="204" y="37"/>
                </a:lnTo>
                <a:lnTo>
                  <a:pt x="206" y="37"/>
                </a:lnTo>
                <a:lnTo>
                  <a:pt x="206" y="37"/>
                </a:lnTo>
                <a:lnTo>
                  <a:pt x="209" y="36"/>
                </a:lnTo>
                <a:lnTo>
                  <a:pt x="218" y="31"/>
                </a:lnTo>
                <a:lnTo>
                  <a:pt x="233" y="26"/>
                </a:lnTo>
                <a:lnTo>
                  <a:pt x="243" y="25"/>
                </a:lnTo>
                <a:lnTo>
                  <a:pt x="247" y="26"/>
                </a:lnTo>
                <a:lnTo>
                  <a:pt x="252" y="31"/>
                </a:lnTo>
                <a:lnTo>
                  <a:pt x="258" y="36"/>
                </a:lnTo>
                <a:lnTo>
                  <a:pt x="271" y="42"/>
                </a:lnTo>
                <a:lnTo>
                  <a:pt x="281" y="48"/>
                </a:lnTo>
                <a:lnTo>
                  <a:pt x="288" y="56"/>
                </a:lnTo>
                <a:lnTo>
                  <a:pt x="291" y="65"/>
                </a:lnTo>
                <a:lnTo>
                  <a:pt x="291" y="73"/>
                </a:lnTo>
                <a:lnTo>
                  <a:pt x="291" y="79"/>
                </a:lnTo>
                <a:lnTo>
                  <a:pt x="294" y="90"/>
                </a:lnTo>
                <a:lnTo>
                  <a:pt x="300" y="102"/>
                </a:lnTo>
                <a:lnTo>
                  <a:pt x="312" y="118"/>
                </a:lnTo>
                <a:lnTo>
                  <a:pt x="319" y="124"/>
                </a:lnTo>
                <a:lnTo>
                  <a:pt x="325" y="125"/>
                </a:lnTo>
                <a:lnTo>
                  <a:pt x="329" y="124"/>
                </a:lnTo>
                <a:lnTo>
                  <a:pt x="336" y="122"/>
                </a:lnTo>
                <a:lnTo>
                  <a:pt x="342" y="121"/>
                </a:lnTo>
                <a:lnTo>
                  <a:pt x="348" y="119"/>
                </a:lnTo>
                <a:lnTo>
                  <a:pt x="349" y="116"/>
                </a:lnTo>
                <a:lnTo>
                  <a:pt x="348" y="110"/>
                </a:lnTo>
                <a:lnTo>
                  <a:pt x="346" y="102"/>
                </a:lnTo>
                <a:lnTo>
                  <a:pt x="346" y="94"/>
                </a:lnTo>
                <a:lnTo>
                  <a:pt x="346" y="88"/>
                </a:lnTo>
                <a:lnTo>
                  <a:pt x="348" y="85"/>
                </a:lnTo>
                <a:lnTo>
                  <a:pt x="348" y="81"/>
                </a:lnTo>
                <a:lnTo>
                  <a:pt x="351" y="79"/>
                </a:lnTo>
                <a:lnTo>
                  <a:pt x="353" y="76"/>
                </a:lnTo>
                <a:lnTo>
                  <a:pt x="354" y="73"/>
                </a:lnTo>
                <a:lnTo>
                  <a:pt x="357" y="70"/>
                </a:lnTo>
                <a:lnTo>
                  <a:pt x="360" y="67"/>
                </a:lnTo>
                <a:lnTo>
                  <a:pt x="363" y="64"/>
                </a:lnTo>
                <a:lnTo>
                  <a:pt x="366" y="64"/>
                </a:lnTo>
                <a:lnTo>
                  <a:pt x="370" y="64"/>
                </a:lnTo>
                <a:lnTo>
                  <a:pt x="371" y="64"/>
                </a:lnTo>
                <a:lnTo>
                  <a:pt x="373" y="64"/>
                </a:lnTo>
                <a:lnTo>
                  <a:pt x="373" y="65"/>
                </a:lnTo>
                <a:lnTo>
                  <a:pt x="373" y="67"/>
                </a:lnTo>
                <a:lnTo>
                  <a:pt x="373" y="70"/>
                </a:lnTo>
                <a:lnTo>
                  <a:pt x="374" y="73"/>
                </a:lnTo>
                <a:lnTo>
                  <a:pt x="376" y="76"/>
                </a:lnTo>
                <a:lnTo>
                  <a:pt x="379" y="79"/>
                </a:lnTo>
                <a:lnTo>
                  <a:pt x="384" y="82"/>
                </a:lnTo>
                <a:lnTo>
                  <a:pt x="390" y="85"/>
                </a:lnTo>
                <a:lnTo>
                  <a:pt x="396" y="87"/>
                </a:lnTo>
                <a:lnTo>
                  <a:pt x="401" y="87"/>
                </a:lnTo>
                <a:lnTo>
                  <a:pt x="405" y="87"/>
                </a:lnTo>
                <a:lnTo>
                  <a:pt x="407" y="87"/>
                </a:lnTo>
                <a:lnTo>
                  <a:pt x="408" y="87"/>
                </a:lnTo>
                <a:lnTo>
                  <a:pt x="410" y="85"/>
                </a:lnTo>
                <a:lnTo>
                  <a:pt x="410" y="85"/>
                </a:lnTo>
                <a:lnTo>
                  <a:pt x="410" y="85"/>
                </a:lnTo>
                <a:lnTo>
                  <a:pt x="411" y="85"/>
                </a:lnTo>
                <a:lnTo>
                  <a:pt x="413" y="87"/>
                </a:lnTo>
                <a:lnTo>
                  <a:pt x="416" y="88"/>
                </a:lnTo>
                <a:lnTo>
                  <a:pt x="418" y="91"/>
                </a:lnTo>
                <a:lnTo>
                  <a:pt x="421" y="94"/>
                </a:lnTo>
                <a:lnTo>
                  <a:pt x="424" y="98"/>
                </a:lnTo>
                <a:lnTo>
                  <a:pt x="427" y="99"/>
                </a:lnTo>
                <a:lnTo>
                  <a:pt x="427" y="101"/>
                </a:lnTo>
                <a:lnTo>
                  <a:pt x="428" y="105"/>
                </a:lnTo>
                <a:lnTo>
                  <a:pt x="430" y="107"/>
                </a:lnTo>
                <a:lnTo>
                  <a:pt x="432" y="110"/>
                </a:lnTo>
                <a:lnTo>
                  <a:pt x="435" y="113"/>
                </a:lnTo>
                <a:lnTo>
                  <a:pt x="439" y="116"/>
                </a:lnTo>
                <a:lnTo>
                  <a:pt x="444" y="121"/>
                </a:lnTo>
                <a:lnTo>
                  <a:pt x="447" y="122"/>
                </a:lnTo>
                <a:lnTo>
                  <a:pt x="449" y="124"/>
                </a:lnTo>
                <a:lnTo>
                  <a:pt x="449" y="125"/>
                </a:lnTo>
                <a:lnTo>
                  <a:pt x="447" y="130"/>
                </a:lnTo>
                <a:lnTo>
                  <a:pt x="445" y="135"/>
                </a:lnTo>
                <a:lnTo>
                  <a:pt x="445" y="136"/>
                </a:lnTo>
                <a:lnTo>
                  <a:pt x="445" y="138"/>
                </a:lnTo>
                <a:lnTo>
                  <a:pt x="447" y="139"/>
                </a:lnTo>
                <a:lnTo>
                  <a:pt x="447" y="139"/>
                </a:lnTo>
                <a:lnTo>
                  <a:pt x="447" y="139"/>
                </a:lnTo>
                <a:lnTo>
                  <a:pt x="447" y="141"/>
                </a:lnTo>
                <a:lnTo>
                  <a:pt x="445" y="141"/>
                </a:lnTo>
                <a:lnTo>
                  <a:pt x="444" y="144"/>
                </a:lnTo>
                <a:lnTo>
                  <a:pt x="441" y="146"/>
                </a:lnTo>
                <a:lnTo>
                  <a:pt x="432" y="153"/>
                </a:lnTo>
                <a:lnTo>
                  <a:pt x="427" y="158"/>
                </a:lnTo>
                <a:lnTo>
                  <a:pt x="421" y="156"/>
                </a:lnTo>
                <a:lnTo>
                  <a:pt x="413" y="152"/>
                </a:lnTo>
                <a:lnTo>
                  <a:pt x="402" y="146"/>
                </a:lnTo>
                <a:lnTo>
                  <a:pt x="393" y="144"/>
                </a:lnTo>
                <a:lnTo>
                  <a:pt x="385" y="147"/>
                </a:lnTo>
                <a:lnTo>
                  <a:pt x="379" y="153"/>
                </a:lnTo>
                <a:lnTo>
                  <a:pt x="376" y="163"/>
                </a:lnTo>
                <a:lnTo>
                  <a:pt x="371" y="170"/>
                </a:lnTo>
                <a:lnTo>
                  <a:pt x="368" y="180"/>
                </a:lnTo>
                <a:lnTo>
                  <a:pt x="370" y="189"/>
                </a:lnTo>
                <a:lnTo>
                  <a:pt x="374" y="198"/>
                </a:lnTo>
                <a:lnTo>
                  <a:pt x="382" y="204"/>
                </a:lnTo>
                <a:lnTo>
                  <a:pt x="387" y="209"/>
                </a:lnTo>
                <a:lnTo>
                  <a:pt x="390" y="215"/>
                </a:lnTo>
                <a:lnTo>
                  <a:pt x="390" y="220"/>
                </a:lnTo>
                <a:lnTo>
                  <a:pt x="388" y="225"/>
                </a:lnTo>
                <a:lnTo>
                  <a:pt x="385" y="229"/>
                </a:lnTo>
                <a:lnTo>
                  <a:pt x="384" y="232"/>
                </a:lnTo>
                <a:lnTo>
                  <a:pt x="382" y="234"/>
                </a:lnTo>
                <a:lnTo>
                  <a:pt x="382" y="235"/>
                </a:lnTo>
                <a:lnTo>
                  <a:pt x="382" y="235"/>
                </a:lnTo>
                <a:lnTo>
                  <a:pt x="380" y="234"/>
                </a:lnTo>
                <a:lnTo>
                  <a:pt x="377" y="234"/>
                </a:lnTo>
                <a:lnTo>
                  <a:pt x="374" y="232"/>
                </a:lnTo>
                <a:lnTo>
                  <a:pt x="371" y="232"/>
                </a:lnTo>
                <a:lnTo>
                  <a:pt x="368" y="232"/>
                </a:lnTo>
                <a:lnTo>
                  <a:pt x="365" y="234"/>
                </a:lnTo>
                <a:lnTo>
                  <a:pt x="363" y="237"/>
                </a:lnTo>
                <a:lnTo>
                  <a:pt x="362" y="240"/>
                </a:lnTo>
                <a:lnTo>
                  <a:pt x="362" y="243"/>
                </a:lnTo>
                <a:lnTo>
                  <a:pt x="362" y="245"/>
                </a:lnTo>
                <a:lnTo>
                  <a:pt x="362" y="245"/>
                </a:lnTo>
                <a:lnTo>
                  <a:pt x="363" y="245"/>
                </a:lnTo>
                <a:lnTo>
                  <a:pt x="363" y="245"/>
                </a:lnTo>
                <a:lnTo>
                  <a:pt x="365" y="243"/>
                </a:lnTo>
                <a:lnTo>
                  <a:pt x="365" y="243"/>
                </a:lnTo>
                <a:lnTo>
                  <a:pt x="365" y="243"/>
                </a:lnTo>
                <a:lnTo>
                  <a:pt x="365" y="245"/>
                </a:lnTo>
                <a:lnTo>
                  <a:pt x="363" y="246"/>
                </a:lnTo>
                <a:lnTo>
                  <a:pt x="362" y="248"/>
                </a:lnTo>
                <a:lnTo>
                  <a:pt x="359" y="252"/>
                </a:lnTo>
                <a:lnTo>
                  <a:pt x="351" y="266"/>
                </a:lnTo>
                <a:lnTo>
                  <a:pt x="343" y="276"/>
                </a:lnTo>
                <a:lnTo>
                  <a:pt x="339" y="282"/>
                </a:lnTo>
                <a:lnTo>
                  <a:pt x="337" y="283"/>
                </a:lnTo>
                <a:lnTo>
                  <a:pt x="336" y="283"/>
                </a:lnTo>
                <a:lnTo>
                  <a:pt x="334" y="283"/>
                </a:lnTo>
                <a:lnTo>
                  <a:pt x="331" y="283"/>
                </a:lnTo>
                <a:lnTo>
                  <a:pt x="328" y="285"/>
                </a:lnTo>
                <a:lnTo>
                  <a:pt x="323" y="285"/>
                </a:lnTo>
                <a:lnTo>
                  <a:pt x="320" y="288"/>
                </a:lnTo>
                <a:lnTo>
                  <a:pt x="319" y="290"/>
                </a:lnTo>
                <a:lnTo>
                  <a:pt x="315" y="293"/>
                </a:lnTo>
                <a:lnTo>
                  <a:pt x="315" y="302"/>
                </a:lnTo>
                <a:lnTo>
                  <a:pt x="314" y="311"/>
                </a:lnTo>
                <a:lnTo>
                  <a:pt x="309" y="319"/>
                </a:lnTo>
                <a:lnTo>
                  <a:pt x="300" y="324"/>
                </a:lnTo>
                <a:lnTo>
                  <a:pt x="289" y="327"/>
                </a:lnTo>
                <a:lnTo>
                  <a:pt x="278" y="333"/>
                </a:lnTo>
                <a:lnTo>
                  <a:pt x="271" y="341"/>
                </a:lnTo>
                <a:lnTo>
                  <a:pt x="266" y="348"/>
                </a:lnTo>
                <a:lnTo>
                  <a:pt x="260" y="355"/>
                </a:lnTo>
                <a:lnTo>
                  <a:pt x="257" y="361"/>
                </a:lnTo>
                <a:lnTo>
                  <a:pt x="254" y="368"/>
                </a:lnTo>
                <a:lnTo>
                  <a:pt x="254" y="382"/>
                </a:lnTo>
                <a:lnTo>
                  <a:pt x="255" y="393"/>
                </a:lnTo>
                <a:lnTo>
                  <a:pt x="258" y="401"/>
                </a:lnTo>
                <a:lnTo>
                  <a:pt x="263" y="406"/>
                </a:lnTo>
                <a:lnTo>
                  <a:pt x="267" y="410"/>
                </a:lnTo>
                <a:lnTo>
                  <a:pt x="271" y="416"/>
                </a:lnTo>
                <a:lnTo>
                  <a:pt x="274" y="421"/>
                </a:lnTo>
                <a:lnTo>
                  <a:pt x="277" y="424"/>
                </a:lnTo>
                <a:lnTo>
                  <a:pt x="281" y="427"/>
                </a:lnTo>
                <a:lnTo>
                  <a:pt x="286" y="429"/>
                </a:lnTo>
                <a:lnTo>
                  <a:pt x="291" y="429"/>
                </a:lnTo>
                <a:lnTo>
                  <a:pt x="294" y="430"/>
                </a:lnTo>
                <a:lnTo>
                  <a:pt x="298" y="430"/>
                </a:lnTo>
                <a:lnTo>
                  <a:pt x="300" y="430"/>
                </a:lnTo>
                <a:lnTo>
                  <a:pt x="301" y="430"/>
                </a:lnTo>
                <a:lnTo>
                  <a:pt x="300" y="430"/>
                </a:lnTo>
                <a:lnTo>
                  <a:pt x="298" y="432"/>
                </a:lnTo>
                <a:lnTo>
                  <a:pt x="295" y="433"/>
                </a:lnTo>
                <a:lnTo>
                  <a:pt x="292" y="437"/>
                </a:lnTo>
                <a:lnTo>
                  <a:pt x="289" y="438"/>
                </a:lnTo>
                <a:lnTo>
                  <a:pt x="286" y="441"/>
                </a:lnTo>
                <a:lnTo>
                  <a:pt x="283" y="444"/>
                </a:lnTo>
                <a:lnTo>
                  <a:pt x="281" y="447"/>
                </a:lnTo>
                <a:lnTo>
                  <a:pt x="277" y="454"/>
                </a:lnTo>
                <a:lnTo>
                  <a:pt x="274" y="460"/>
                </a:lnTo>
                <a:lnTo>
                  <a:pt x="275" y="466"/>
                </a:lnTo>
                <a:lnTo>
                  <a:pt x="283" y="475"/>
                </a:lnTo>
                <a:lnTo>
                  <a:pt x="295" y="481"/>
                </a:lnTo>
                <a:lnTo>
                  <a:pt x="305" y="486"/>
                </a:lnTo>
                <a:lnTo>
                  <a:pt x="311" y="489"/>
                </a:lnTo>
                <a:lnTo>
                  <a:pt x="314" y="495"/>
                </a:lnTo>
                <a:lnTo>
                  <a:pt x="312" y="502"/>
                </a:lnTo>
                <a:lnTo>
                  <a:pt x="309" y="506"/>
                </a:lnTo>
                <a:lnTo>
                  <a:pt x="306" y="509"/>
                </a:lnTo>
                <a:lnTo>
                  <a:pt x="305" y="515"/>
                </a:lnTo>
                <a:lnTo>
                  <a:pt x="306" y="523"/>
                </a:lnTo>
                <a:lnTo>
                  <a:pt x="309" y="529"/>
                </a:lnTo>
                <a:lnTo>
                  <a:pt x="311" y="534"/>
                </a:lnTo>
                <a:lnTo>
                  <a:pt x="312" y="537"/>
                </a:lnTo>
                <a:lnTo>
                  <a:pt x="312" y="539"/>
                </a:lnTo>
                <a:lnTo>
                  <a:pt x="314" y="540"/>
                </a:lnTo>
                <a:lnTo>
                  <a:pt x="314" y="540"/>
                </a:lnTo>
                <a:lnTo>
                  <a:pt x="314" y="542"/>
                </a:lnTo>
                <a:lnTo>
                  <a:pt x="314" y="542"/>
                </a:lnTo>
                <a:lnTo>
                  <a:pt x="311" y="540"/>
                </a:lnTo>
                <a:lnTo>
                  <a:pt x="303" y="537"/>
                </a:lnTo>
                <a:lnTo>
                  <a:pt x="294" y="533"/>
                </a:lnTo>
                <a:lnTo>
                  <a:pt x="284" y="528"/>
                </a:lnTo>
                <a:lnTo>
                  <a:pt x="275" y="523"/>
                </a:lnTo>
                <a:lnTo>
                  <a:pt x="271" y="519"/>
                </a:lnTo>
                <a:lnTo>
                  <a:pt x="267" y="514"/>
                </a:lnTo>
                <a:lnTo>
                  <a:pt x="263" y="509"/>
                </a:lnTo>
                <a:lnTo>
                  <a:pt x="260" y="508"/>
                </a:lnTo>
                <a:lnTo>
                  <a:pt x="255" y="506"/>
                </a:lnTo>
                <a:lnTo>
                  <a:pt x="250" y="508"/>
                </a:lnTo>
                <a:lnTo>
                  <a:pt x="244" y="511"/>
                </a:lnTo>
                <a:lnTo>
                  <a:pt x="240" y="511"/>
                </a:lnTo>
                <a:lnTo>
                  <a:pt x="233" y="514"/>
                </a:lnTo>
                <a:lnTo>
                  <a:pt x="226" y="519"/>
                </a:lnTo>
                <a:lnTo>
                  <a:pt x="216" y="523"/>
                </a:lnTo>
                <a:lnTo>
                  <a:pt x="210" y="526"/>
                </a:lnTo>
                <a:lnTo>
                  <a:pt x="202" y="529"/>
                </a:lnTo>
                <a:lnTo>
                  <a:pt x="195" y="536"/>
                </a:lnTo>
                <a:lnTo>
                  <a:pt x="187" y="543"/>
                </a:lnTo>
                <a:lnTo>
                  <a:pt x="182" y="548"/>
                </a:lnTo>
                <a:lnTo>
                  <a:pt x="176" y="550"/>
                </a:lnTo>
                <a:lnTo>
                  <a:pt x="167" y="546"/>
                </a:lnTo>
                <a:lnTo>
                  <a:pt x="162" y="545"/>
                </a:lnTo>
                <a:lnTo>
                  <a:pt x="159" y="543"/>
                </a:lnTo>
                <a:lnTo>
                  <a:pt x="156" y="543"/>
                </a:lnTo>
                <a:lnTo>
                  <a:pt x="154" y="543"/>
                </a:lnTo>
                <a:lnTo>
                  <a:pt x="154" y="545"/>
                </a:lnTo>
                <a:lnTo>
                  <a:pt x="153" y="545"/>
                </a:lnTo>
                <a:lnTo>
                  <a:pt x="153" y="545"/>
                </a:lnTo>
                <a:lnTo>
                  <a:pt x="153" y="543"/>
                </a:lnTo>
                <a:lnTo>
                  <a:pt x="151" y="542"/>
                </a:lnTo>
                <a:lnTo>
                  <a:pt x="150" y="539"/>
                </a:lnTo>
                <a:lnTo>
                  <a:pt x="147" y="533"/>
                </a:lnTo>
                <a:lnTo>
                  <a:pt x="145" y="526"/>
                </a:lnTo>
                <a:lnTo>
                  <a:pt x="145" y="523"/>
                </a:lnTo>
                <a:lnTo>
                  <a:pt x="145" y="519"/>
                </a:lnTo>
                <a:lnTo>
                  <a:pt x="147" y="517"/>
                </a:lnTo>
                <a:lnTo>
                  <a:pt x="147" y="515"/>
                </a:lnTo>
                <a:lnTo>
                  <a:pt x="111" y="523"/>
                </a:lnTo>
                <a:lnTo>
                  <a:pt x="100" y="534"/>
                </a:lnTo>
                <a:lnTo>
                  <a:pt x="100" y="534"/>
                </a:lnTo>
                <a:lnTo>
                  <a:pt x="99" y="537"/>
                </a:lnTo>
                <a:lnTo>
                  <a:pt x="97" y="540"/>
                </a:lnTo>
                <a:lnTo>
                  <a:pt x="96" y="545"/>
                </a:lnTo>
                <a:lnTo>
                  <a:pt x="94" y="548"/>
                </a:lnTo>
                <a:lnTo>
                  <a:pt x="93" y="551"/>
                </a:lnTo>
                <a:lnTo>
                  <a:pt x="94" y="554"/>
                </a:lnTo>
                <a:lnTo>
                  <a:pt x="94" y="557"/>
                </a:lnTo>
                <a:lnTo>
                  <a:pt x="96" y="560"/>
                </a:lnTo>
                <a:lnTo>
                  <a:pt x="96" y="563"/>
                </a:lnTo>
                <a:lnTo>
                  <a:pt x="97" y="565"/>
                </a:lnTo>
                <a:lnTo>
                  <a:pt x="97" y="567"/>
                </a:lnTo>
                <a:lnTo>
                  <a:pt x="96" y="567"/>
                </a:lnTo>
                <a:lnTo>
                  <a:pt x="94" y="567"/>
                </a:lnTo>
                <a:lnTo>
                  <a:pt x="85" y="562"/>
                </a:lnTo>
                <a:lnTo>
                  <a:pt x="82" y="559"/>
                </a:lnTo>
                <a:lnTo>
                  <a:pt x="82" y="557"/>
                </a:lnTo>
                <a:lnTo>
                  <a:pt x="82" y="557"/>
                </a:lnTo>
                <a:lnTo>
                  <a:pt x="79" y="556"/>
                </a:lnTo>
                <a:lnTo>
                  <a:pt x="68" y="556"/>
                </a:lnTo>
                <a:lnTo>
                  <a:pt x="58" y="557"/>
                </a:lnTo>
                <a:lnTo>
                  <a:pt x="54" y="560"/>
                </a:lnTo>
                <a:lnTo>
                  <a:pt x="52" y="563"/>
                </a:lnTo>
                <a:lnTo>
                  <a:pt x="51" y="567"/>
                </a:lnTo>
                <a:lnTo>
                  <a:pt x="49" y="567"/>
                </a:lnTo>
                <a:lnTo>
                  <a:pt x="46" y="563"/>
                </a:lnTo>
                <a:lnTo>
                  <a:pt x="40" y="556"/>
                </a:lnTo>
                <a:lnTo>
                  <a:pt x="35" y="551"/>
                </a:lnTo>
                <a:lnTo>
                  <a:pt x="32" y="548"/>
                </a:lnTo>
                <a:lnTo>
                  <a:pt x="29" y="546"/>
                </a:lnTo>
                <a:lnTo>
                  <a:pt x="28" y="545"/>
                </a:lnTo>
                <a:lnTo>
                  <a:pt x="26" y="545"/>
                </a:lnTo>
                <a:lnTo>
                  <a:pt x="24" y="543"/>
                </a:lnTo>
                <a:lnTo>
                  <a:pt x="23" y="543"/>
                </a:lnTo>
                <a:lnTo>
                  <a:pt x="23" y="543"/>
                </a:lnTo>
                <a:lnTo>
                  <a:pt x="23" y="542"/>
                </a:lnTo>
                <a:lnTo>
                  <a:pt x="21" y="540"/>
                </a:lnTo>
                <a:lnTo>
                  <a:pt x="21" y="537"/>
                </a:lnTo>
                <a:lnTo>
                  <a:pt x="20" y="534"/>
                </a:lnTo>
                <a:lnTo>
                  <a:pt x="18" y="526"/>
                </a:lnTo>
                <a:lnTo>
                  <a:pt x="15" y="522"/>
                </a:lnTo>
                <a:lnTo>
                  <a:pt x="18" y="519"/>
                </a:lnTo>
                <a:lnTo>
                  <a:pt x="20" y="517"/>
                </a:lnTo>
                <a:lnTo>
                  <a:pt x="21" y="515"/>
                </a:lnTo>
                <a:lnTo>
                  <a:pt x="23" y="515"/>
                </a:lnTo>
                <a:lnTo>
                  <a:pt x="23" y="515"/>
                </a:lnTo>
                <a:lnTo>
                  <a:pt x="23" y="514"/>
                </a:lnTo>
                <a:lnTo>
                  <a:pt x="23" y="512"/>
                </a:lnTo>
                <a:lnTo>
                  <a:pt x="24" y="509"/>
                </a:lnTo>
                <a:lnTo>
                  <a:pt x="24" y="503"/>
                </a:lnTo>
                <a:lnTo>
                  <a:pt x="29" y="494"/>
                </a:lnTo>
                <a:lnTo>
                  <a:pt x="35" y="480"/>
                </a:lnTo>
                <a:lnTo>
                  <a:pt x="43" y="463"/>
                </a:lnTo>
                <a:lnTo>
                  <a:pt x="51" y="447"/>
                </a:lnTo>
                <a:lnTo>
                  <a:pt x="55" y="432"/>
                </a:lnTo>
                <a:lnTo>
                  <a:pt x="60" y="420"/>
                </a:lnTo>
                <a:lnTo>
                  <a:pt x="66" y="412"/>
                </a:lnTo>
                <a:lnTo>
                  <a:pt x="71" y="407"/>
                </a:lnTo>
                <a:lnTo>
                  <a:pt x="72" y="403"/>
                </a:lnTo>
                <a:lnTo>
                  <a:pt x="71" y="395"/>
                </a:lnTo>
                <a:lnTo>
                  <a:pt x="68" y="385"/>
                </a:lnTo>
                <a:lnTo>
                  <a:pt x="62" y="375"/>
                </a:lnTo>
                <a:lnTo>
                  <a:pt x="55" y="367"/>
                </a:lnTo>
                <a:lnTo>
                  <a:pt x="48" y="356"/>
                </a:lnTo>
                <a:lnTo>
                  <a:pt x="41" y="347"/>
                </a:lnTo>
                <a:lnTo>
                  <a:pt x="43" y="339"/>
                </a:lnTo>
                <a:lnTo>
                  <a:pt x="49" y="334"/>
                </a:lnTo>
                <a:lnTo>
                  <a:pt x="60" y="331"/>
                </a:lnTo>
                <a:lnTo>
                  <a:pt x="69" y="331"/>
                </a:lnTo>
                <a:lnTo>
                  <a:pt x="72" y="331"/>
                </a:lnTo>
                <a:lnTo>
                  <a:pt x="71" y="328"/>
                </a:lnTo>
                <a:lnTo>
                  <a:pt x="66" y="322"/>
                </a:lnTo>
                <a:lnTo>
                  <a:pt x="58" y="313"/>
                </a:lnTo>
                <a:lnTo>
                  <a:pt x="48" y="305"/>
                </a:lnTo>
                <a:lnTo>
                  <a:pt x="37" y="302"/>
                </a:lnTo>
                <a:lnTo>
                  <a:pt x="26" y="300"/>
                </a:lnTo>
                <a:lnTo>
                  <a:pt x="18" y="299"/>
                </a:lnTo>
                <a:lnTo>
                  <a:pt x="12" y="293"/>
                </a:lnTo>
                <a:lnTo>
                  <a:pt x="9" y="285"/>
                </a:lnTo>
                <a:lnTo>
                  <a:pt x="4" y="274"/>
                </a:lnTo>
                <a:lnTo>
                  <a:pt x="0" y="262"/>
                </a:lnTo>
                <a:lnTo>
                  <a:pt x="4" y="257"/>
                </a:lnTo>
                <a:lnTo>
                  <a:pt x="7" y="254"/>
                </a:lnTo>
                <a:lnTo>
                  <a:pt x="18" y="245"/>
                </a:lnTo>
                <a:lnTo>
                  <a:pt x="23" y="240"/>
                </a:lnTo>
                <a:lnTo>
                  <a:pt x="26" y="237"/>
                </a:lnTo>
                <a:lnTo>
                  <a:pt x="24" y="232"/>
                </a:lnTo>
                <a:lnTo>
                  <a:pt x="23" y="226"/>
                </a:lnTo>
                <a:lnTo>
                  <a:pt x="21" y="217"/>
                </a:lnTo>
                <a:lnTo>
                  <a:pt x="20" y="207"/>
                </a:lnTo>
                <a:lnTo>
                  <a:pt x="23" y="198"/>
                </a:lnTo>
                <a:lnTo>
                  <a:pt x="29" y="190"/>
                </a:lnTo>
                <a:lnTo>
                  <a:pt x="40" y="184"/>
                </a:lnTo>
                <a:lnTo>
                  <a:pt x="52" y="180"/>
                </a:lnTo>
                <a:lnTo>
                  <a:pt x="60" y="181"/>
                </a:lnTo>
                <a:lnTo>
                  <a:pt x="66" y="183"/>
                </a:lnTo>
                <a:lnTo>
                  <a:pt x="72" y="186"/>
                </a:lnTo>
                <a:lnTo>
                  <a:pt x="80" y="186"/>
                </a:lnTo>
                <a:lnTo>
                  <a:pt x="91" y="183"/>
                </a:lnTo>
                <a:lnTo>
                  <a:pt x="97" y="178"/>
                </a:lnTo>
                <a:lnTo>
                  <a:pt x="103" y="170"/>
                </a:lnTo>
                <a:lnTo>
                  <a:pt x="108" y="161"/>
                </a:lnTo>
                <a:lnTo>
                  <a:pt x="113" y="144"/>
                </a:lnTo>
                <a:lnTo>
                  <a:pt x="113" y="124"/>
                </a:lnTo>
                <a:lnTo>
                  <a:pt x="113" y="98"/>
                </a:lnTo>
                <a:lnTo>
                  <a:pt x="114" y="87"/>
                </a:lnTo>
                <a:lnTo>
                  <a:pt x="116" y="81"/>
                </a:lnTo>
                <a:lnTo>
                  <a:pt x="120" y="77"/>
                </a:lnTo>
                <a:lnTo>
                  <a:pt x="123" y="74"/>
                </a:lnTo>
                <a:lnTo>
                  <a:pt x="127" y="73"/>
                </a:lnTo>
                <a:lnTo>
                  <a:pt x="128" y="70"/>
                </a:lnTo>
                <a:lnTo>
                  <a:pt x="125" y="56"/>
                </a:lnTo>
                <a:lnTo>
                  <a:pt x="120" y="43"/>
                </a:lnTo>
                <a:lnTo>
                  <a:pt x="119" y="34"/>
                </a:lnTo>
                <a:lnTo>
                  <a:pt x="122" y="23"/>
                </a:lnTo>
                <a:lnTo>
                  <a:pt x="128" y="12"/>
                </a:lnTo>
                <a:lnTo>
                  <a:pt x="131" y="9"/>
                </a:lnTo>
                <a:lnTo>
                  <a:pt x="133" y="8"/>
                </a:lnTo>
                <a:lnTo>
                  <a:pt x="136" y="9"/>
                </a:lnTo>
                <a:lnTo>
                  <a:pt x="139" y="9"/>
                </a:lnTo>
                <a:lnTo>
                  <a:pt x="144" y="11"/>
                </a:lnTo>
                <a:lnTo>
                  <a:pt x="147" y="11"/>
                </a:lnTo>
                <a:lnTo>
                  <a:pt x="153" y="11"/>
                </a:lnTo>
                <a:lnTo>
                  <a:pt x="156" y="11"/>
                </a:lnTo>
                <a:lnTo>
                  <a:pt x="158" y="9"/>
                </a:lnTo>
                <a:lnTo>
                  <a:pt x="159" y="9"/>
                </a:lnTo>
                <a:lnTo>
                  <a:pt x="159" y="9"/>
                </a:lnTo>
                <a:lnTo>
                  <a:pt x="158" y="8"/>
                </a:lnTo>
                <a:lnTo>
                  <a:pt x="158" y="8"/>
                </a:lnTo>
                <a:lnTo>
                  <a:pt x="159" y="6"/>
                </a:lnTo>
                <a:lnTo>
                  <a:pt x="162" y="3"/>
                </a:lnTo>
                <a:lnTo>
                  <a:pt x="171" y="0"/>
                </a:lnTo>
                <a:lnTo>
                  <a:pt x="181" y="0"/>
                </a:lnTo>
                <a:close/>
              </a:path>
            </a:pathLst>
          </a:custGeom>
          <a:solidFill>
            <a:srgbClr val="FAEA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Freeform 18">
            <a:extLst>
              <a:ext uri="{FF2B5EF4-FFF2-40B4-BE49-F238E27FC236}">
                <a16:creationId xmlns:a16="http://schemas.microsoft.com/office/drawing/2014/main" id="{46991D08-7E31-4F87-BB99-A8B12CB91D4B}"/>
              </a:ext>
            </a:extLst>
          </p:cNvPr>
          <p:cNvSpPr>
            <a:spLocks/>
          </p:cNvSpPr>
          <p:nvPr/>
        </p:nvSpPr>
        <p:spPr bwMode="auto">
          <a:xfrm>
            <a:off x="2029245" y="3910884"/>
            <a:ext cx="605513" cy="581889"/>
          </a:xfrm>
          <a:custGeom>
            <a:avLst/>
            <a:gdLst>
              <a:gd name="T0" fmla="*/ 275 w 487"/>
              <a:gd name="T1" fmla="*/ 5 h 468"/>
              <a:gd name="T2" fmla="*/ 283 w 487"/>
              <a:gd name="T3" fmla="*/ 22 h 468"/>
              <a:gd name="T4" fmla="*/ 304 w 487"/>
              <a:gd name="T5" fmla="*/ 48 h 468"/>
              <a:gd name="T6" fmla="*/ 334 w 487"/>
              <a:gd name="T7" fmla="*/ 51 h 468"/>
              <a:gd name="T8" fmla="*/ 338 w 487"/>
              <a:gd name="T9" fmla="*/ 101 h 468"/>
              <a:gd name="T10" fmla="*/ 376 w 487"/>
              <a:gd name="T11" fmla="*/ 152 h 468"/>
              <a:gd name="T12" fmla="*/ 383 w 487"/>
              <a:gd name="T13" fmla="*/ 203 h 468"/>
              <a:gd name="T14" fmla="*/ 421 w 487"/>
              <a:gd name="T15" fmla="*/ 206 h 468"/>
              <a:gd name="T16" fmla="*/ 421 w 487"/>
              <a:gd name="T17" fmla="*/ 242 h 468"/>
              <a:gd name="T18" fmla="*/ 416 w 487"/>
              <a:gd name="T19" fmla="*/ 273 h 468"/>
              <a:gd name="T20" fmla="*/ 430 w 487"/>
              <a:gd name="T21" fmla="*/ 293 h 468"/>
              <a:gd name="T22" fmla="*/ 472 w 487"/>
              <a:gd name="T23" fmla="*/ 291 h 468"/>
              <a:gd name="T24" fmla="*/ 476 w 487"/>
              <a:gd name="T25" fmla="*/ 297 h 468"/>
              <a:gd name="T26" fmla="*/ 486 w 487"/>
              <a:gd name="T27" fmla="*/ 328 h 468"/>
              <a:gd name="T28" fmla="*/ 484 w 487"/>
              <a:gd name="T29" fmla="*/ 384 h 468"/>
              <a:gd name="T30" fmla="*/ 467 w 487"/>
              <a:gd name="T31" fmla="*/ 395 h 468"/>
              <a:gd name="T32" fmla="*/ 469 w 487"/>
              <a:gd name="T33" fmla="*/ 424 h 468"/>
              <a:gd name="T34" fmla="*/ 424 w 487"/>
              <a:gd name="T35" fmla="*/ 441 h 468"/>
              <a:gd name="T36" fmla="*/ 410 w 487"/>
              <a:gd name="T37" fmla="*/ 451 h 468"/>
              <a:gd name="T38" fmla="*/ 390 w 487"/>
              <a:gd name="T39" fmla="*/ 447 h 468"/>
              <a:gd name="T40" fmla="*/ 382 w 487"/>
              <a:gd name="T41" fmla="*/ 451 h 468"/>
              <a:gd name="T42" fmla="*/ 351 w 487"/>
              <a:gd name="T43" fmla="*/ 468 h 468"/>
              <a:gd name="T44" fmla="*/ 338 w 487"/>
              <a:gd name="T45" fmla="*/ 452 h 468"/>
              <a:gd name="T46" fmla="*/ 342 w 487"/>
              <a:gd name="T47" fmla="*/ 449 h 468"/>
              <a:gd name="T48" fmla="*/ 337 w 487"/>
              <a:gd name="T49" fmla="*/ 437 h 468"/>
              <a:gd name="T50" fmla="*/ 340 w 487"/>
              <a:gd name="T51" fmla="*/ 430 h 468"/>
              <a:gd name="T52" fmla="*/ 331 w 487"/>
              <a:gd name="T53" fmla="*/ 420 h 468"/>
              <a:gd name="T54" fmla="*/ 309 w 487"/>
              <a:gd name="T55" fmla="*/ 412 h 468"/>
              <a:gd name="T56" fmla="*/ 308 w 487"/>
              <a:gd name="T57" fmla="*/ 400 h 468"/>
              <a:gd name="T58" fmla="*/ 289 w 487"/>
              <a:gd name="T59" fmla="*/ 358 h 468"/>
              <a:gd name="T60" fmla="*/ 255 w 487"/>
              <a:gd name="T61" fmla="*/ 398 h 468"/>
              <a:gd name="T62" fmla="*/ 256 w 487"/>
              <a:gd name="T63" fmla="*/ 406 h 468"/>
              <a:gd name="T64" fmla="*/ 207 w 487"/>
              <a:gd name="T65" fmla="*/ 410 h 468"/>
              <a:gd name="T66" fmla="*/ 164 w 487"/>
              <a:gd name="T67" fmla="*/ 401 h 468"/>
              <a:gd name="T68" fmla="*/ 134 w 487"/>
              <a:gd name="T69" fmla="*/ 384 h 468"/>
              <a:gd name="T70" fmla="*/ 128 w 487"/>
              <a:gd name="T71" fmla="*/ 386 h 468"/>
              <a:gd name="T72" fmla="*/ 109 w 487"/>
              <a:gd name="T73" fmla="*/ 390 h 468"/>
              <a:gd name="T74" fmla="*/ 106 w 487"/>
              <a:gd name="T75" fmla="*/ 370 h 468"/>
              <a:gd name="T76" fmla="*/ 92 w 487"/>
              <a:gd name="T77" fmla="*/ 364 h 468"/>
              <a:gd name="T78" fmla="*/ 80 w 487"/>
              <a:gd name="T79" fmla="*/ 369 h 468"/>
              <a:gd name="T80" fmla="*/ 60 w 487"/>
              <a:gd name="T81" fmla="*/ 355 h 468"/>
              <a:gd name="T82" fmla="*/ 51 w 487"/>
              <a:gd name="T83" fmla="*/ 345 h 468"/>
              <a:gd name="T84" fmla="*/ 40 w 487"/>
              <a:gd name="T85" fmla="*/ 358 h 468"/>
              <a:gd name="T86" fmla="*/ 17 w 487"/>
              <a:gd name="T87" fmla="*/ 348 h 468"/>
              <a:gd name="T88" fmla="*/ 0 w 487"/>
              <a:gd name="T89" fmla="*/ 300 h 468"/>
              <a:gd name="T90" fmla="*/ 35 w 487"/>
              <a:gd name="T91" fmla="*/ 259 h 468"/>
              <a:gd name="T92" fmla="*/ 65 w 487"/>
              <a:gd name="T93" fmla="*/ 222 h 468"/>
              <a:gd name="T94" fmla="*/ 82 w 487"/>
              <a:gd name="T95" fmla="*/ 215 h 468"/>
              <a:gd name="T96" fmla="*/ 108 w 487"/>
              <a:gd name="T97" fmla="*/ 180 h 468"/>
              <a:gd name="T98" fmla="*/ 109 w 487"/>
              <a:gd name="T99" fmla="*/ 177 h 468"/>
              <a:gd name="T100" fmla="*/ 109 w 487"/>
              <a:gd name="T101" fmla="*/ 169 h 468"/>
              <a:gd name="T102" fmla="*/ 126 w 487"/>
              <a:gd name="T103" fmla="*/ 166 h 468"/>
              <a:gd name="T104" fmla="*/ 134 w 487"/>
              <a:gd name="T105" fmla="*/ 157 h 468"/>
              <a:gd name="T106" fmla="*/ 116 w 487"/>
              <a:gd name="T107" fmla="*/ 121 h 468"/>
              <a:gd name="T108" fmla="*/ 139 w 487"/>
              <a:gd name="T109" fmla="*/ 76 h 468"/>
              <a:gd name="T110" fmla="*/ 187 w 487"/>
              <a:gd name="T111" fmla="*/ 78 h 468"/>
              <a:gd name="T112" fmla="*/ 193 w 487"/>
              <a:gd name="T113" fmla="*/ 71 h 468"/>
              <a:gd name="T114" fmla="*/ 195 w 487"/>
              <a:gd name="T115" fmla="*/ 56 h 468"/>
              <a:gd name="T116" fmla="*/ 198 w 487"/>
              <a:gd name="T117" fmla="*/ 57 h 468"/>
              <a:gd name="T118" fmla="*/ 213 w 487"/>
              <a:gd name="T119" fmla="*/ 62 h 468"/>
              <a:gd name="T120" fmla="*/ 213 w 487"/>
              <a:gd name="T121" fmla="*/ 31 h 468"/>
              <a:gd name="T122" fmla="*/ 216 w 487"/>
              <a:gd name="T12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7" h="468">
                <a:moveTo>
                  <a:pt x="218" y="0"/>
                </a:moveTo>
                <a:lnTo>
                  <a:pt x="260" y="0"/>
                </a:lnTo>
                <a:lnTo>
                  <a:pt x="266" y="0"/>
                </a:lnTo>
                <a:lnTo>
                  <a:pt x="269" y="2"/>
                </a:lnTo>
                <a:lnTo>
                  <a:pt x="273" y="3"/>
                </a:lnTo>
                <a:lnTo>
                  <a:pt x="275" y="5"/>
                </a:lnTo>
                <a:lnTo>
                  <a:pt x="277" y="6"/>
                </a:lnTo>
                <a:lnTo>
                  <a:pt x="277" y="8"/>
                </a:lnTo>
                <a:lnTo>
                  <a:pt x="277" y="11"/>
                </a:lnTo>
                <a:lnTo>
                  <a:pt x="277" y="11"/>
                </a:lnTo>
                <a:lnTo>
                  <a:pt x="278" y="14"/>
                </a:lnTo>
                <a:lnTo>
                  <a:pt x="283" y="22"/>
                </a:lnTo>
                <a:lnTo>
                  <a:pt x="287" y="31"/>
                </a:lnTo>
                <a:lnTo>
                  <a:pt x="294" y="40"/>
                </a:lnTo>
                <a:lnTo>
                  <a:pt x="295" y="44"/>
                </a:lnTo>
                <a:lnTo>
                  <a:pt x="298" y="47"/>
                </a:lnTo>
                <a:lnTo>
                  <a:pt x="301" y="48"/>
                </a:lnTo>
                <a:lnTo>
                  <a:pt x="304" y="48"/>
                </a:lnTo>
                <a:lnTo>
                  <a:pt x="306" y="48"/>
                </a:lnTo>
                <a:lnTo>
                  <a:pt x="308" y="48"/>
                </a:lnTo>
                <a:lnTo>
                  <a:pt x="309" y="47"/>
                </a:lnTo>
                <a:lnTo>
                  <a:pt x="329" y="47"/>
                </a:lnTo>
                <a:lnTo>
                  <a:pt x="332" y="48"/>
                </a:lnTo>
                <a:lnTo>
                  <a:pt x="334" y="51"/>
                </a:lnTo>
                <a:lnTo>
                  <a:pt x="335" y="54"/>
                </a:lnTo>
                <a:lnTo>
                  <a:pt x="337" y="57"/>
                </a:lnTo>
                <a:lnTo>
                  <a:pt x="338" y="61"/>
                </a:lnTo>
                <a:lnTo>
                  <a:pt x="338" y="64"/>
                </a:lnTo>
                <a:lnTo>
                  <a:pt x="338" y="64"/>
                </a:lnTo>
                <a:lnTo>
                  <a:pt x="338" y="101"/>
                </a:lnTo>
                <a:lnTo>
                  <a:pt x="369" y="101"/>
                </a:lnTo>
                <a:lnTo>
                  <a:pt x="379" y="105"/>
                </a:lnTo>
                <a:lnTo>
                  <a:pt x="379" y="109"/>
                </a:lnTo>
                <a:lnTo>
                  <a:pt x="379" y="118"/>
                </a:lnTo>
                <a:lnTo>
                  <a:pt x="377" y="135"/>
                </a:lnTo>
                <a:lnTo>
                  <a:pt x="376" y="152"/>
                </a:lnTo>
                <a:lnTo>
                  <a:pt x="376" y="169"/>
                </a:lnTo>
                <a:lnTo>
                  <a:pt x="377" y="183"/>
                </a:lnTo>
                <a:lnTo>
                  <a:pt x="377" y="194"/>
                </a:lnTo>
                <a:lnTo>
                  <a:pt x="377" y="197"/>
                </a:lnTo>
                <a:lnTo>
                  <a:pt x="380" y="200"/>
                </a:lnTo>
                <a:lnTo>
                  <a:pt x="383" y="203"/>
                </a:lnTo>
                <a:lnTo>
                  <a:pt x="386" y="204"/>
                </a:lnTo>
                <a:lnTo>
                  <a:pt x="391" y="206"/>
                </a:lnTo>
                <a:lnTo>
                  <a:pt x="393" y="206"/>
                </a:lnTo>
                <a:lnTo>
                  <a:pt x="394" y="206"/>
                </a:lnTo>
                <a:lnTo>
                  <a:pt x="421" y="204"/>
                </a:lnTo>
                <a:lnTo>
                  <a:pt x="421" y="206"/>
                </a:lnTo>
                <a:lnTo>
                  <a:pt x="421" y="209"/>
                </a:lnTo>
                <a:lnTo>
                  <a:pt x="422" y="214"/>
                </a:lnTo>
                <a:lnTo>
                  <a:pt x="422" y="220"/>
                </a:lnTo>
                <a:lnTo>
                  <a:pt x="422" y="228"/>
                </a:lnTo>
                <a:lnTo>
                  <a:pt x="422" y="235"/>
                </a:lnTo>
                <a:lnTo>
                  <a:pt x="421" y="242"/>
                </a:lnTo>
                <a:lnTo>
                  <a:pt x="419" y="246"/>
                </a:lnTo>
                <a:lnTo>
                  <a:pt x="416" y="251"/>
                </a:lnTo>
                <a:lnTo>
                  <a:pt x="413" y="252"/>
                </a:lnTo>
                <a:lnTo>
                  <a:pt x="411" y="256"/>
                </a:lnTo>
                <a:lnTo>
                  <a:pt x="413" y="263"/>
                </a:lnTo>
                <a:lnTo>
                  <a:pt x="416" y="273"/>
                </a:lnTo>
                <a:lnTo>
                  <a:pt x="419" y="282"/>
                </a:lnTo>
                <a:lnTo>
                  <a:pt x="421" y="290"/>
                </a:lnTo>
                <a:lnTo>
                  <a:pt x="422" y="293"/>
                </a:lnTo>
                <a:lnTo>
                  <a:pt x="424" y="293"/>
                </a:lnTo>
                <a:lnTo>
                  <a:pt x="427" y="293"/>
                </a:lnTo>
                <a:lnTo>
                  <a:pt x="430" y="293"/>
                </a:lnTo>
                <a:lnTo>
                  <a:pt x="433" y="294"/>
                </a:lnTo>
                <a:lnTo>
                  <a:pt x="438" y="294"/>
                </a:lnTo>
                <a:lnTo>
                  <a:pt x="444" y="294"/>
                </a:lnTo>
                <a:lnTo>
                  <a:pt x="451" y="294"/>
                </a:lnTo>
                <a:lnTo>
                  <a:pt x="465" y="293"/>
                </a:lnTo>
                <a:lnTo>
                  <a:pt x="472" y="291"/>
                </a:lnTo>
                <a:lnTo>
                  <a:pt x="475" y="293"/>
                </a:lnTo>
                <a:lnTo>
                  <a:pt x="476" y="293"/>
                </a:lnTo>
                <a:lnTo>
                  <a:pt x="478" y="294"/>
                </a:lnTo>
                <a:lnTo>
                  <a:pt x="478" y="294"/>
                </a:lnTo>
                <a:lnTo>
                  <a:pt x="478" y="296"/>
                </a:lnTo>
                <a:lnTo>
                  <a:pt x="476" y="297"/>
                </a:lnTo>
                <a:lnTo>
                  <a:pt x="476" y="297"/>
                </a:lnTo>
                <a:lnTo>
                  <a:pt x="475" y="297"/>
                </a:lnTo>
                <a:lnTo>
                  <a:pt x="476" y="300"/>
                </a:lnTo>
                <a:lnTo>
                  <a:pt x="479" y="307"/>
                </a:lnTo>
                <a:lnTo>
                  <a:pt x="482" y="317"/>
                </a:lnTo>
                <a:lnTo>
                  <a:pt x="486" y="328"/>
                </a:lnTo>
                <a:lnTo>
                  <a:pt x="487" y="339"/>
                </a:lnTo>
                <a:lnTo>
                  <a:pt x="487" y="355"/>
                </a:lnTo>
                <a:lnTo>
                  <a:pt x="486" y="369"/>
                </a:lnTo>
                <a:lnTo>
                  <a:pt x="486" y="379"/>
                </a:lnTo>
                <a:lnTo>
                  <a:pt x="486" y="384"/>
                </a:lnTo>
                <a:lnTo>
                  <a:pt x="484" y="384"/>
                </a:lnTo>
                <a:lnTo>
                  <a:pt x="482" y="386"/>
                </a:lnTo>
                <a:lnTo>
                  <a:pt x="479" y="387"/>
                </a:lnTo>
                <a:lnTo>
                  <a:pt x="476" y="389"/>
                </a:lnTo>
                <a:lnTo>
                  <a:pt x="473" y="390"/>
                </a:lnTo>
                <a:lnTo>
                  <a:pt x="470" y="393"/>
                </a:lnTo>
                <a:lnTo>
                  <a:pt x="467" y="395"/>
                </a:lnTo>
                <a:lnTo>
                  <a:pt x="467" y="398"/>
                </a:lnTo>
                <a:lnTo>
                  <a:pt x="467" y="403"/>
                </a:lnTo>
                <a:lnTo>
                  <a:pt x="469" y="406"/>
                </a:lnTo>
                <a:lnTo>
                  <a:pt x="470" y="410"/>
                </a:lnTo>
                <a:lnTo>
                  <a:pt x="470" y="415"/>
                </a:lnTo>
                <a:lnTo>
                  <a:pt x="469" y="424"/>
                </a:lnTo>
                <a:lnTo>
                  <a:pt x="467" y="434"/>
                </a:lnTo>
                <a:lnTo>
                  <a:pt x="462" y="441"/>
                </a:lnTo>
                <a:lnTo>
                  <a:pt x="455" y="444"/>
                </a:lnTo>
                <a:lnTo>
                  <a:pt x="444" y="443"/>
                </a:lnTo>
                <a:lnTo>
                  <a:pt x="433" y="441"/>
                </a:lnTo>
                <a:lnTo>
                  <a:pt x="424" y="441"/>
                </a:lnTo>
                <a:lnTo>
                  <a:pt x="421" y="440"/>
                </a:lnTo>
                <a:lnTo>
                  <a:pt x="421" y="441"/>
                </a:lnTo>
                <a:lnTo>
                  <a:pt x="419" y="443"/>
                </a:lnTo>
                <a:lnTo>
                  <a:pt x="416" y="447"/>
                </a:lnTo>
                <a:lnTo>
                  <a:pt x="413" y="451"/>
                </a:lnTo>
                <a:lnTo>
                  <a:pt x="410" y="451"/>
                </a:lnTo>
                <a:lnTo>
                  <a:pt x="405" y="451"/>
                </a:lnTo>
                <a:lnTo>
                  <a:pt x="399" y="451"/>
                </a:lnTo>
                <a:lnTo>
                  <a:pt x="394" y="451"/>
                </a:lnTo>
                <a:lnTo>
                  <a:pt x="391" y="449"/>
                </a:lnTo>
                <a:lnTo>
                  <a:pt x="390" y="449"/>
                </a:lnTo>
                <a:lnTo>
                  <a:pt x="390" y="447"/>
                </a:lnTo>
                <a:lnTo>
                  <a:pt x="390" y="446"/>
                </a:lnTo>
                <a:lnTo>
                  <a:pt x="390" y="446"/>
                </a:lnTo>
                <a:lnTo>
                  <a:pt x="388" y="446"/>
                </a:lnTo>
                <a:lnTo>
                  <a:pt x="386" y="446"/>
                </a:lnTo>
                <a:lnTo>
                  <a:pt x="385" y="447"/>
                </a:lnTo>
                <a:lnTo>
                  <a:pt x="382" y="451"/>
                </a:lnTo>
                <a:lnTo>
                  <a:pt x="371" y="457"/>
                </a:lnTo>
                <a:lnTo>
                  <a:pt x="362" y="463"/>
                </a:lnTo>
                <a:lnTo>
                  <a:pt x="356" y="466"/>
                </a:lnTo>
                <a:lnTo>
                  <a:pt x="354" y="468"/>
                </a:lnTo>
                <a:lnTo>
                  <a:pt x="352" y="468"/>
                </a:lnTo>
                <a:lnTo>
                  <a:pt x="351" y="468"/>
                </a:lnTo>
                <a:lnTo>
                  <a:pt x="348" y="466"/>
                </a:lnTo>
                <a:lnTo>
                  <a:pt x="346" y="465"/>
                </a:lnTo>
                <a:lnTo>
                  <a:pt x="343" y="463"/>
                </a:lnTo>
                <a:lnTo>
                  <a:pt x="340" y="460"/>
                </a:lnTo>
                <a:lnTo>
                  <a:pt x="338" y="457"/>
                </a:lnTo>
                <a:lnTo>
                  <a:pt x="338" y="452"/>
                </a:lnTo>
                <a:lnTo>
                  <a:pt x="338" y="451"/>
                </a:lnTo>
                <a:lnTo>
                  <a:pt x="338" y="449"/>
                </a:lnTo>
                <a:lnTo>
                  <a:pt x="340" y="449"/>
                </a:lnTo>
                <a:lnTo>
                  <a:pt x="340" y="449"/>
                </a:lnTo>
                <a:lnTo>
                  <a:pt x="340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7"/>
                </a:lnTo>
                <a:lnTo>
                  <a:pt x="340" y="444"/>
                </a:lnTo>
                <a:lnTo>
                  <a:pt x="338" y="440"/>
                </a:lnTo>
                <a:lnTo>
                  <a:pt x="337" y="437"/>
                </a:lnTo>
                <a:lnTo>
                  <a:pt x="337" y="434"/>
                </a:lnTo>
                <a:lnTo>
                  <a:pt x="337" y="432"/>
                </a:lnTo>
                <a:lnTo>
                  <a:pt x="337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2" y="430"/>
                </a:lnTo>
                <a:lnTo>
                  <a:pt x="340" y="429"/>
                </a:lnTo>
                <a:lnTo>
                  <a:pt x="340" y="429"/>
                </a:lnTo>
                <a:lnTo>
                  <a:pt x="338" y="427"/>
                </a:lnTo>
                <a:lnTo>
                  <a:pt x="335" y="424"/>
                </a:lnTo>
                <a:lnTo>
                  <a:pt x="331" y="420"/>
                </a:lnTo>
                <a:lnTo>
                  <a:pt x="325" y="417"/>
                </a:lnTo>
                <a:lnTo>
                  <a:pt x="321" y="413"/>
                </a:lnTo>
                <a:lnTo>
                  <a:pt x="317" y="412"/>
                </a:lnTo>
                <a:lnTo>
                  <a:pt x="314" y="412"/>
                </a:lnTo>
                <a:lnTo>
                  <a:pt x="312" y="412"/>
                </a:lnTo>
                <a:lnTo>
                  <a:pt x="309" y="412"/>
                </a:lnTo>
                <a:lnTo>
                  <a:pt x="308" y="412"/>
                </a:lnTo>
                <a:lnTo>
                  <a:pt x="308" y="412"/>
                </a:lnTo>
                <a:lnTo>
                  <a:pt x="308" y="410"/>
                </a:lnTo>
                <a:lnTo>
                  <a:pt x="308" y="409"/>
                </a:lnTo>
                <a:lnTo>
                  <a:pt x="308" y="406"/>
                </a:lnTo>
                <a:lnTo>
                  <a:pt x="308" y="400"/>
                </a:lnTo>
                <a:lnTo>
                  <a:pt x="309" y="382"/>
                </a:lnTo>
                <a:lnTo>
                  <a:pt x="311" y="370"/>
                </a:lnTo>
                <a:lnTo>
                  <a:pt x="309" y="361"/>
                </a:lnTo>
                <a:lnTo>
                  <a:pt x="304" y="356"/>
                </a:lnTo>
                <a:lnTo>
                  <a:pt x="298" y="356"/>
                </a:lnTo>
                <a:lnTo>
                  <a:pt x="289" y="358"/>
                </a:lnTo>
                <a:lnTo>
                  <a:pt x="283" y="362"/>
                </a:lnTo>
                <a:lnTo>
                  <a:pt x="280" y="367"/>
                </a:lnTo>
                <a:lnTo>
                  <a:pt x="280" y="375"/>
                </a:lnTo>
                <a:lnTo>
                  <a:pt x="263" y="387"/>
                </a:lnTo>
                <a:lnTo>
                  <a:pt x="255" y="398"/>
                </a:lnTo>
                <a:lnTo>
                  <a:pt x="255" y="398"/>
                </a:lnTo>
                <a:lnTo>
                  <a:pt x="256" y="398"/>
                </a:lnTo>
                <a:lnTo>
                  <a:pt x="256" y="400"/>
                </a:lnTo>
                <a:lnTo>
                  <a:pt x="258" y="401"/>
                </a:lnTo>
                <a:lnTo>
                  <a:pt x="258" y="403"/>
                </a:lnTo>
                <a:lnTo>
                  <a:pt x="258" y="404"/>
                </a:lnTo>
                <a:lnTo>
                  <a:pt x="256" y="406"/>
                </a:lnTo>
                <a:lnTo>
                  <a:pt x="252" y="406"/>
                </a:lnTo>
                <a:lnTo>
                  <a:pt x="247" y="407"/>
                </a:lnTo>
                <a:lnTo>
                  <a:pt x="235" y="409"/>
                </a:lnTo>
                <a:lnTo>
                  <a:pt x="227" y="409"/>
                </a:lnTo>
                <a:lnTo>
                  <a:pt x="219" y="410"/>
                </a:lnTo>
                <a:lnTo>
                  <a:pt x="207" y="410"/>
                </a:lnTo>
                <a:lnTo>
                  <a:pt x="195" y="412"/>
                </a:lnTo>
                <a:lnTo>
                  <a:pt x="187" y="415"/>
                </a:lnTo>
                <a:lnTo>
                  <a:pt x="181" y="417"/>
                </a:lnTo>
                <a:lnTo>
                  <a:pt x="174" y="415"/>
                </a:lnTo>
                <a:lnTo>
                  <a:pt x="168" y="410"/>
                </a:lnTo>
                <a:lnTo>
                  <a:pt x="164" y="401"/>
                </a:lnTo>
                <a:lnTo>
                  <a:pt x="160" y="393"/>
                </a:lnTo>
                <a:lnTo>
                  <a:pt x="157" y="387"/>
                </a:lnTo>
                <a:lnTo>
                  <a:pt x="154" y="382"/>
                </a:lnTo>
                <a:lnTo>
                  <a:pt x="145" y="382"/>
                </a:lnTo>
                <a:lnTo>
                  <a:pt x="139" y="382"/>
                </a:lnTo>
                <a:lnTo>
                  <a:pt x="134" y="384"/>
                </a:lnTo>
                <a:lnTo>
                  <a:pt x="131" y="384"/>
                </a:lnTo>
                <a:lnTo>
                  <a:pt x="130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6"/>
                </a:lnTo>
                <a:lnTo>
                  <a:pt x="125" y="386"/>
                </a:lnTo>
                <a:lnTo>
                  <a:pt x="123" y="387"/>
                </a:lnTo>
                <a:lnTo>
                  <a:pt x="120" y="389"/>
                </a:lnTo>
                <a:lnTo>
                  <a:pt x="117" y="389"/>
                </a:lnTo>
                <a:lnTo>
                  <a:pt x="112" y="390"/>
                </a:lnTo>
                <a:lnTo>
                  <a:pt x="109" y="390"/>
                </a:lnTo>
                <a:lnTo>
                  <a:pt x="108" y="389"/>
                </a:lnTo>
                <a:lnTo>
                  <a:pt x="106" y="387"/>
                </a:lnTo>
                <a:lnTo>
                  <a:pt x="105" y="384"/>
                </a:lnTo>
                <a:lnTo>
                  <a:pt x="105" y="379"/>
                </a:lnTo>
                <a:lnTo>
                  <a:pt x="105" y="375"/>
                </a:lnTo>
                <a:lnTo>
                  <a:pt x="106" y="370"/>
                </a:lnTo>
                <a:lnTo>
                  <a:pt x="105" y="367"/>
                </a:lnTo>
                <a:lnTo>
                  <a:pt x="105" y="364"/>
                </a:lnTo>
                <a:lnTo>
                  <a:pt x="103" y="362"/>
                </a:lnTo>
                <a:lnTo>
                  <a:pt x="100" y="362"/>
                </a:lnTo>
                <a:lnTo>
                  <a:pt x="97" y="362"/>
                </a:lnTo>
                <a:lnTo>
                  <a:pt x="92" y="364"/>
                </a:lnTo>
                <a:lnTo>
                  <a:pt x="89" y="365"/>
                </a:lnTo>
                <a:lnTo>
                  <a:pt x="86" y="367"/>
                </a:lnTo>
                <a:lnTo>
                  <a:pt x="83" y="369"/>
                </a:lnTo>
                <a:lnTo>
                  <a:pt x="80" y="369"/>
                </a:lnTo>
                <a:lnTo>
                  <a:pt x="80" y="370"/>
                </a:lnTo>
                <a:lnTo>
                  <a:pt x="80" y="369"/>
                </a:lnTo>
                <a:lnTo>
                  <a:pt x="78" y="367"/>
                </a:lnTo>
                <a:lnTo>
                  <a:pt x="77" y="364"/>
                </a:lnTo>
                <a:lnTo>
                  <a:pt x="74" y="361"/>
                </a:lnTo>
                <a:lnTo>
                  <a:pt x="71" y="358"/>
                </a:lnTo>
                <a:lnTo>
                  <a:pt x="66" y="356"/>
                </a:lnTo>
                <a:lnTo>
                  <a:pt x="60" y="355"/>
                </a:lnTo>
                <a:lnTo>
                  <a:pt x="57" y="353"/>
                </a:lnTo>
                <a:lnTo>
                  <a:pt x="54" y="352"/>
                </a:lnTo>
                <a:lnTo>
                  <a:pt x="52" y="350"/>
                </a:lnTo>
                <a:lnTo>
                  <a:pt x="51" y="348"/>
                </a:lnTo>
                <a:lnTo>
                  <a:pt x="51" y="345"/>
                </a:lnTo>
                <a:lnTo>
                  <a:pt x="51" y="345"/>
                </a:lnTo>
                <a:lnTo>
                  <a:pt x="49" y="344"/>
                </a:lnTo>
                <a:lnTo>
                  <a:pt x="49" y="344"/>
                </a:lnTo>
                <a:lnTo>
                  <a:pt x="47" y="345"/>
                </a:lnTo>
                <a:lnTo>
                  <a:pt x="47" y="348"/>
                </a:lnTo>
                <a:lnTo>
                  <a:pt x="44" y="352"/>
                </a:lnTo>
                <a:lnTo>
                  <a:pt x="40" y="358"/>
                </a:lnTo>
                <a:lnTo>
                  <a:pt x="37" y="361"/>
                </a:lnTo>
                <a:lnTo>
                  <a:pt x="32" y="361"/>
                </a:lnTo>
                <a:lnTo>
                  <a:pt x="27" y="359"/>
                </a:lnTo>
                <a:lnTo>
                  <a:pt x="23" y="356"/>
                </a:lnTo>
                <a:lnTo>
                  <a:pt x="20" y="353"/>
                </a:lnTo>
                <a:lnTo>
                  <a:pt x="17" y="348"/>
                </a:lnTo>
                <a:lnTo>
                  <a:pt x="13" y="342"/>
                </a:lnTo>
                <a:lnTo>
                  <a:pt x="9" y="338"/>
                </a:lnTo>
                <a:lnTo>
                  <a:pt x="4" y="333"/>
                </a:lnTo>
                <a:lnTo>
                  <a:pt x="1" y="325"/>
                </a:lnTo>
                <a:lnTo>
                  <a:pt x="0" y="314"/>
                </a:lnTo>
                <a:lnTo>
                  <a:pt x="0" y="300"/>
                </a:lnTo>
                <a:lnTo>
                  <a:pt x="3" y="293"/>
                </a:lnTo>
                <a:lnTo>
                  <a:pt x="6" y="287"/>
                </a:lnTo>
                <a:lnTo>
                  <a:pt x="12" y="280"/>
                </a:lnTo>
                <a:lnTo>
                  <a:pt x="17" y="273"/>
                </a:lnTo>
                <a:lnTo>
                  <a:pt x="24" y="265"/>
                </a:lnTo>
                <a:lnTo>
                  <a:pt x="35" y="259"/>
                </a:lnTo>
                <a:lnTo>
                  <a:pt x="46" y="256"/>
                </a:lnTo>
                <a:lnTo>
                  <a:pt x="55" y="251"/>
                </a:lnTo>
                <a:lnTo>
                  <a:pt x="60" y="243"/>
                </a:lnTo>
                <a:lnTo>
                  <a:pt x="61" y="234"/>
                </a:lnTo>
                <a:lnTo>
                  <a:pt x="61" y="225"/>
                </a:lnTo>
                <a:lnTo>
                  <a:pt x="65" y="222"/>
                </a:lnTo>
                <a:lnTo>
                  <a:pt x="66" y="220"/>
                </a:lnTo>
                <a:lnTo>
                  <a:pt x="69" y="217"/>
                </a:lnTo>
                <a:lnTo>
                  <a:pt x="74" y="217"/>
                </a:lnTo>
                <a:lnTo>
                  <a:pt x="77" y="215"/>
                </a:lnTo>
                <a:lnTo>
                  <a:pt x="80" y="215"/>
                </a:lnTo>
                <a:lnTo>
                  <a:pt x="82" y="215"/>
                </a:lnTo>
                <a:lnTo>
                  <a:pt x="83" y="215"/>
                </a:lnTo>
                <a:lnTo>
                  <a:pt x="85" y="214"/>
                </a:lnTo>
                <a:lnTo>
                  <a:pt x="89" y="208"/>
                </a:lnTo>
                <a:lnTo>
                  <a:pt x="97" y="198"/>
                </a:lnTo>
                <a:lnTo>
                  <a:pt x="105" y="184"/>
                </a:lnTo>
                <a:lnTo>
                  <a:pt x="108" y="180"/>
                </a:lnTo>
                <a:lnTo>
                  <a:pt x="109" y="178"/>
                </a:lnTo>
                <a:lnTo>
                  <a:pt x="111" y="177"/>
                </a:lnTo>
                <a:lnTo>
                  <a:pt x="111" y="175"/>
                </a:lnTo>
                <a:lnTo>
                  <a:pt x="111" y="175"/>
                </a:lnTo>
                <a:lnTo>
                  <a:pt x="111" y="175"/>
                </a:lnTo>
                <a:lnTo>
                  <a:pt x="109" y="177"/>
                </a:lnTo>
                <a:lnTo>
                  <a:pt x="109" y="177"/>
                </a:lnTo>
                <a:lnTo>
                  <a:pt x="108" y="177"/>
                </a:lnTo>
                <a:lnTo>
                  <a:pt x="108" y="177"/>
                </a:lnTo>
                <a:lnTo>
                  <a:pt x="108" y="175"/>
                </a:lnTo>
                <a:lnTo>
                  <a:pt x="108" y="172"/>
                </a:lnTo>
                <a:lnTo>
                  <a:pt x="109" y="169"/>
                </a:lnTo>
                <a:lnTo>
                  <a:pt x="111" y="166"/>
                </a:lnTo>
                <a:lnTo>
                  <a:pt x="114" y="164"/>
                </a:lnTo>
                <a:lnTo>
                  <a:pt x="117" y="164"/>
                </a:lnTo>
                <a:lnTo>
                  <a:pt x="120" y="164"/>
                </a:lnTo>
                <a:lnTo>
                  <a:pt x="123" y="166"/>
                </a:lnTo>
                <a:lnTo>
                  <a:pt x="126" y="166"/>
                </a:lnTo>
                <a:lnTo>
                  <a:pt x="128" y="167"/>
                </a:lnTo>
                <a:lnTo>
                  <a:pt x="128" y="167"/>
                </a:lnTo>
                <a:lnTo>
                  <a:pt x="128" y="166"/>
                </a:lnTo>
                <a:lnTo>
                  <a:pt x="130" y="164"/>
                </a:lnTo>
                <a:lnTo>
                  <a:pt x="131" y="161"/>
                </a:lnTo>
                <a:lnTo>
                  <a:pt x="134" y="157"/>
                </a:lnTo>
                <a:lnTo>
                  <a:pt x="136" y="152"/>
                </a:lnTo>
                <a:lnTo>
                  <a:pt x="136" y="147"/>
                </a:lnTo>
                <a:lnTo>
                  <a:pt x="133" y="141"/>
                </a:lnTo>
                <a:lnTo>
                  <a:pt x="128" y="136"/>
                </a:lnTo>
                <a:lnTo>
                  <a:pt x="120" y="130"/>
                </a:lnTo>
                <a:lnTo>
                  <a:pt x="116" y="121"/>
                </a:lnTo>
                <a:lnTo>
                  <a:pt x="114" y="112"/>
                </a:lnTo>
                <a:lnTo>
                  <a:pt x="117" y="102"/>
                </a:lnTo>
                <a:lnTo>
                  <a:pt x="122" y="95"/>
                </a:lnTo>
                <a:lnTo>
                  <a:pt x="125" y="85"/>
                </a:lnTo>
                <a:lnTo>
                  <a:pt x="131" y="79"/>
                </a:lnTo>
                <a:lnTo>
                  <a:pt x="139" y="76"/>
                </a:lnTo>
                <a:lnTo>
                  <a:pt x="148" y="78"/>
                </a:lnTo>
                <a:lnTo>
                  <a:pt x="159" y="84"/>
                </a:lnTo>
                <a:lnTo>
                  <a:pt x="167" y="88"/>
                </a:lnTo>
                <a:lnTo>
                  <a:pt x="173" y="90"/>
                </a:lnTo>
                <a:lnTo>
                  <a:pt x="178" y="85"/>
                </a:lnTo>
                <a:lnTo>
                  <a:pt x="187" y="78"/>
                </a:lnTo>
                <a:lnTo>
                  <a:pt x="190" y="76"/>
                </a:lnTo>
                <a:lnTo>
                  <a:pt x="191" y="73"/>
                </a:lnTo>
                <a:lnTo>
                  <a:pt x="193" y="73"/>
                </a:lnTo>
                <a:lnTo>
                  <a:pt x="193" y="71"/>
                </a:lnTo>
                <a:lnTo>
                  <a:pt x="193" y="71"/>
                </a:lnTo>
                <a:lnTo>
                  <a:pt x="193" y="71"/>
                </a:lnTo>
                <a:lnTo>
                  <a:pt x="191" y="70"/>
                </a:lnTo>
                <a:lnTo>
                  <a:pt x="191" y="68"/>
                </a:lnTo>
                <a:lnTo>
                  <a:pt x="191" y="67"/>
                </a:lnTo>
                <a:lnTo>
                  <a:pt x="193" y="62"/>
                </a:lnTo>
                <a:lnTo>
                  <a:pt x="195" y="57"/>
                </a:lnTo>
                <a:lnTo>
                  <a:pt x="195" y="56"/>
                </a:lnTo>
                <a:lnTo>
                  <a:pt x="196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9" y="57"/>
                </a:lnTo>
                <a:lnTo>
                  <a:pt x="202" y="59"/>
                </a:lnTo>
                <a:lnTo>
                  <a:pt x="207" y="61"/>
                </a:lnTo>
                <a:lnTo>
                  <a:pt x="210" y="62"/>
                </a:lnTo>
                <a:lnTo>
                  <a:pt x="212" y="62"/>
                </a:lnTo>
                <a:lnTo>
                  <a:pt x="213" y="62"/>
                </a:lnTo>
                <a:lnTo>
                  <a:pt x="215" y="61"/>
                </a:lnTo>
                <a:lnTo>
                  <a:pt x="215" y="61"/>
                </a:lnTo>
                <a:lnTo>
                  <a:pt x="215" y="61"/>
                </a:lnTo>
                <a:lnTo>
                  <a:pt x="215" y="56"/>
                </a:lnTo>
                <a:lnTo>
                  <a:pt x="215" y="45"/>
                </a:lnTo>
                <a:lnTo>
                  <a:pt x="213" y="31"/>
                </a:lnTo>
                <a:lnTo>
                  <a:pt x="213" y="20"/>
                </a:lnTo>
                <a:lnTo>
                  <a:pt x="213" y="16"/>
                </a:lnTo>
                <a:lnTo>
                  <a:pt x="215" y="9"/>
                </a:lnTo>
                <a:lnTo>
                  <a:pt x="215" y="6"/>
                </a:lnTo>
                <a:lnTo>
                  <a:pt x="216" y="3"/>
                </a:lnTo>
                <a:lnTo>
                  <a:pt x="216" y="0"/>
                </a:lnTo>
                <a:lnTo>
                  <a:pt x="218" y="0"/>
                </a:lnTo>
                <a:close/>
              </a:path>
            </a:pathLst>
          </a:custGeom>
          <a:solidFill>
            <a:srgbClr val="F6E9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Freeform 49">
            <a:extLst>
              <a:ext uri="{FF2B5EF4-FFF2-40B4-BE49-F238E27FC236}">
                <a16:creationId xmlns:a16="http://schemas.microsoft.com/office/drawing/2014/main" id="{F6A3768C-65DE-4909-B216-7B025118E906}"/>
              </a:ext>
            </a:extLst>
          </p:cNvPr>
          <p:cNvSpPr>
            <a:spLocks/>
          </p:cNvSpPr>
          <p:nvPr/>
        </p:nvSpPr>
        <p:spPr bwMode="auto">
          <a:xfrm>
            <a:off x="2025808" y="3434679"/>
            <a:ext cx="655247" cy="555779"/>
          </a:xfrm>
          <a:custGeom>
            <a:avLst/>
            <a:gdLst>
              <a:gd name="T0" fmla="*/ 407 w 527"/>
              <a:gd name="T1" fmla="*/ 8 h 447"/>
              <a:gd name="T2" fmla="*/ 399 w 527"/>
              <a:gd name="T3" fmla="*/ 28 h 447"/>
              <a:gd name="T4" fmla="*/ 384 w 527"/>
              <a:gd name="T5" fmla="*/ 45 h 447"/>
              <a:gd name="T6" fmla="*/ 382 w 527"/>
              <a:gd name="T7" fmla="*/ 60 h 447"/>
              <a:gd name="T8" fmla="*/ 396 w 527"/>
              <a:gd name="T9" fmla="*/ 76 h 447"/>
              <a:gd name="T10" fmla="*/ 425 w 527"/>
              <a:gd name="T11" fmla="*/ 62 h 447"/>
              <a:gd name="T12" fmla="*/ 464 w 527"/>
              <a:gd name="T13" fmla="*/ 51 h 447"/>
              <a:gd name="T14" fmla="*/ 473 w 527"/>
              <a:gd name="T15" fmla="*/ 45 h 447"/>
              <a:gd name="T16" fmla="*/ 495 w 527"/>
              <a:gd name="T17" fmla="*/ 86 h 447"/>
              <a:gd name="T18" fmla="*/ 500 w 527"/>
              <a:gd name="T19" fmla="*/ 105 h 447"/>
              <a:gd name="T20" fmla="*/ 495 w 527"/>
              <a:gd name="T21" fmla="*/ 139 h 447"/>
              <a:gd name="T22" fmla="*/ 514 w 527"/>
              <a:gd name="T23" fmla="*/ 156 h 447"/>
              <a:gd name="T24" fmla="*/ 524 w 527"/>
              <a:gd name="T25" fmla="*/ 172 h 447"/>
              <a:gd name="T26" fmla="*/ 523 w 527"/>
              <a:gd name="T27" fmla="*/ 269 h 447"/>
              <a:gd name="T28" fmla="*/ 512 w 527"/>
              <a:gd name="T29" fmla="*/ 329 h 447"/>
              <a:gd name="T30" fmla="*/ 489 w 527"/>
              <a:gd name="T31" fmla="*/ 345 h 447"/>
              <a:gd name="T32" fmla="*/ 478 w 527"/>
              <a:gd name="T33" fmla="*/ 394 h 447"/>
              <a:gd name="T34" fmla="*/ 432 w 527"/>
              <a:gd name="T35" fmla="*/ 402 h 447"/>
              <a:gd name="T36" fmla="*/ 359 w 527"/>
              <a:gd name="T37" fmla="*/ 410 h 447"/>
              <a:gd name="T38" fmla="*/ 306 w 527"/>
              <a:gd name="T39" fmla="*/ 390 h 447"/>
              <a:gd name="T40" fmla="*/ 277 w 527"/>
              <a:gd name="T41" fmla="*/ 385 h 447"/>
              <a:gd name="T42" fmla="*/ 226 w 527"/>
              <a:gd name="T43" fmla="*/ 394 h 447"/>
              <a:gd name="T44" fmla="*/ 226 w 527"/>
              <a:gd name="T45" fmla="*/ 446 h 447"/>
              <a:gd name="T46" fmla="*/ 218 w 527"/>
              <a:gd name="T47" fmla="*/ 446 h 447"/>
              <a:gd name="T48" fmla="*/ 209 w 527"/>
              <a:gd name="T49" fmla="*/ 442 h 447"/>
              <a:gd name="T50" fmla="*/ 196 w 527"/>
              <a:gd name="T51" fmla="*/ 433 h 447"/>
              <a:gd name="T52" fmla="*/ 184 w 527"/>
              <a:gd name="T53" fmla="*/ 416 h 447"/>
              <a:gd name="T54" fmla="*/ 168 w 527"/>
              <a:gd name="T55" fmla="*/ 402 h 447"/>
              <a:gd name="T56" fmla="*/ 162 w 527"/>
              <a:gd name="T57" fmla="*/ 404 h 447"/>
              <a:gd name="T58" fmla="*/ 133 w 527"/>
              <a:gd name="T59" fmla="*/ 393 h 447"/>
              <a:gd name="T60" fmla="*/ 128 w 527"/>
              <a:gd name="T61" fmla="*/ 381 h 447"/>
              <a:gd name="T62" fmla="*/ 111 w 527"/>
              <a:gd name="T63" fmla="*/ 390 h 447"/>
              <a:gd name="T64" fmla="*/ 103 w 527"/>
              <a:gd name="T65" fmla="*/ 411 h 447"/>
              <a:gd name="T66" fmla="*/ 93 w 527"/>
              <a:gd name="T67" fmla="*/ 439 h 447"/>
              <a:gd name="T68" fmla="*/ 51 w 527"/>
              <a:gd name="T69" fmla="*/ 407 h 447"/>
              <a:gd name="T70" fmla="*/ 28 w 527"/>
              <a:gd name="T71" fmla="*/ 359 h 447"/>
              <a:gd name="T72" fmla="*/ 11 w 527"/>
              <a:gd name="T73" fmla="*/ 326 h 447"/>
              <a:gd name="T74" fmla="*/ 57 w 527"/>
              <a:gd name="T75" fmla="*/ 278 h 447"/>
              <a:gd name="T76" fmla="*/ 80 w 527"/>
              <a:gd name="T77" fmla="*/ 266 h 447"/>
              <a:gd name="T78" fmla="*/ 94 w 527"/>
              <a:gd name="T79" fmla="*/ 252 h 447"/>
              <a:gd name="T80" fmla="*/ 111 w 527"/>
              <a:gd name="T81" fmla="*/ 237 h 447"/>
              <a:gd name="T82" fmla="*/ 158 w 527"/>
              <a:gd name="T83" fmla="*/ 204 h 447"/>
              <a:gd name="T84" fmla="*/ 193 w 527"/>
              <a:gd name="T85" fmla="*/ 192 h 447"/>
              <a:gd name="T86" fmla="*/ 221 w 527"/>
              <a:gd name="T87" fmla="*/ 178 h 447"/>
              <a:gd name="T88" fmla="*/ 204 w 527"/>
              <a:gd name="T89" fmla="*/ 162 h 447"/>
              <a:gd name="T90" fmla="*/ 195 w 527"/>
              <a:gd name="T91" fmla="*/ 128 h 447"/>
              <a:gd name="T92" fmla="*/ 221 w 527"/>
              <a:gd name="T93" fmla="*/ 90 h 447"/>
              <a:gd name="T94" fmla="*/ 236 w 527"/>
              <a:gd name="T95" fmla="*/ 86 h 447"/>
              <a:gd name="T96" fmla="*/ 240 w 527"/>
              <a:gd name="T97" fmla="*/ 91 h 447"/>
              <a:gd name="T98" fmla="*/ 247 w 527"/>
              <a:gd name="T99" fmla="*/ 85 h 447"/>
              <a:gd name="T100" fmla="*/ 281 w 527"/>
              <a:gd name="T101" fmla="*/ 48 h 447"/>
              <a:gd name="T102" fmla="*/ 317 w 527"/>
              <a:gd name="T103" fmla="*/ 29 h 447"/>
              <a:gd name="T104" fmla="*/ 329 w 527"/>
              <a:gd name="T105" fmla="*/ 23 h 447"/>
              <a:gd name="T106" fmla="*/ 380 w 527"/>
              <a:gd name="T107" fmla="*/ 8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7" h="447">
                <a:moveTo>
                  <a:pt x="396" y="0"/>
                </a:moveTo>
                <a:lnTo>
                  <a:pt x="399" y="1"/>
                </a:lnTo>
                <a:lnTo>
                  <a:pt x="402" y="3"/>
                </a:lnTo>
                <a:lnTo>
                  <a:pt x="404" y="4"/>
                </a:lnTo>
                <a:lnTo>
                  <a:pt x="405" y="6"/>
                </a:lnTo>
                <a:lnTo>
                  <a:pt x="407" y="8"/>
                </a:lnTo>
                <a:lnTo>
                  <a:pt x="408" y="9"/>
                </a:lnTo>
                <a:lnTo>
                  <a:pt x="408" y="12"/>
                </a:lnTo>
                <a:lnTo>
                  <a:pt x="407" y="17"/>
                </a:lnTo>
                <a:lnTo>
                  <a:pt x="405" y="21"/>
                </a:lnTo>
                <a:lnTo>
                  <a:pt x="402" y="25"/>
                </a:lnTo>
                <a:lnTo>
                  <a:pt x="399" y="28"/>
                </a:lnTo>
                <a:lnTo>
                  <a:pt x="397" y="29"/>
                </a:lnTo>
                <a:lnTo>
                  <a:pt x="394" y="32"/>
                </a:lnTo>
                <a:lnTo>
                  <a:pt x="391" y="37"/>
                </a:lnTo>
                <a:lnTo>
                  <a:pt x="390" y="40"/>
                </a:lnTo>
                <a:lnTo>
                  <a:pt x="387" y="43"/>
                </a:lnTo>
                <a:lnTo>
                  <a:pt x="384" y="45"/>
                </a:lnTo>
                <a:lnTo>
                  <a:pt x="382" y="48"/>
                </a:lnTo>
                <a:lnTo>
                  <a:pt x="379" y="49"/>
                </a:lnTo>
                <a:lnTo>
                  <a:pt x="377" y="51"/>
                </a:lnTo>
                <a:lnTo>
                  <a:pt x="377" y="54"/>
                </a:lnTo>
                <a:lnTo>
                  <a:pt x="379" y="57"/>
                </a:lnTo>
                <a:lnTo>
                  <a:pt x="382" y="60"/>
                </a:lnTo>
                <a:lnTo>
                  <a:pt x="385" y="65"/>
                </a:lnTo>
                <a:lnTo>
                  <a:pt x="388" y="68"/>
                </a:lnTo>
                <a:lnTo>
                  <a:pt x="390" y="71"/>
                </a:lnTo>
                <a:lnTo>
                  <a:pt x="391" y="73"/>
                </a:lnTo>
                <a:lnTo>
                  <a:pt x="393" y="74"/>
                </a:lnTo>
                <a:lnTo>
                  <a:pt x="396" y="76"/>
                </a:lnTo>
                <a:lnTo>
                  <a:pt x="399" y="77"/>
                </a:lnTo>
                <a:lnTo>
                  <a:pt x="405" y="77"/>
                </a:lnTo>
                <a:lnTo>
                  <a:pt x="413" y="76"/>
                </a:lnTo>
                <a:lnTo>
                  <a:pt x="418" y="73"/>
                </a:lnTo>
                <a:lnTo>
                  <a:pt x="421" y="66"/>
                </a:lnTo>
                <a:lnTo>
                  <a:pt x="425" y="62"/>
                </a:lnTo>
                <a:lnTo>
                  <a:pt x="432" y="57"/>
                </a:lnTo>
                <a:lnTo>
                  <a:pt x="438" y="52"/>
                </a:lnTo>
                <a:lnTo>
                  <a:pt x="442" y="51"/>
                </a:lnTo>
                <a:lnTo>
                  <a:pt x="447" y="51"/>
                </a:lnTo>
                <a:lnTo>
                  <a:pt x="458" y="51"/>
                </a:lnTo>
                <a:lnTo>
                  <a:pt x="464" y="51"/>
                </a:lnTo>
                <a:lnTo>
                  <a:pt x="467" y="49"/>
                </a:lnTo>
                <a:lnTo>
                  <a:pt x="470" y="48"/>
                </a:lnTo>
                <a:lnTo>
                  <a:pt x="472" y="46"/>
                </a:lnTo>
                <a:lnTo>
                  <a:pt x="472" y="45"/>
                </a:lnTo>
                <a:lnTo>
                  <a:pt x="473" y="45"/>
                </a:lnTo>
                <a:lnTo>
                  <a:pt x="473" y="45"/>
                </a:lnTo>
                <a:lnTo>
                  <a:pt x="475" y="48"/>
                </a:lnTo>
                <a:lnTo>
                  <a:pt x="476" y="51"/>
                </a:lnTo>
                <a:lnTo>
                  <a:pt x="487" y="68"/>
                </a:lnTo>
                <a:lnTo>
                  <a:pt x="492" y="82"/>
                </a:lnTo>
                <a:lnTo>
                  <a:pt x="493" y="83"/>
                </a:lnTo>
                <a:lnTo>
                  <a:pt x="495" y="86"/>
                </a:lnTo>
                <a:lnTo>
                  <a:pt x="498" y="91"/>
                </a:lnTo>
                <a:lnTo>
                  <a:pt x="503" y="94"/>
                </a:lnTo>
                <a:lnTo>
                  <a:pt x="507" y="99"/>
                </a:lnTo>
                <a:lnTo>
                  <a:pt x="510" y="103"/>
                </a:lnTo>
                <a:lnTo>
                  <a:pt x="504" y="103"/>
                </a:lnTo>
                <a:lnTo>
                  <a:pt x="500" y="105"/>
                </a:lnTo>
                <a:lnTo>
                  <a:pt x="495" y="105"/>
                </a:lnTo>
                <a:lnTo>
                  <a:pt x="492" y="107"/>
                </a:lnTo>
                <a:lnTo>
                  <a:pt x="490" y="107"/>
                </a:lnTo>
                <a:lnTo>
                  <a:pt x="490" y="111"/>
                </a:lnTo>
                <a:lnTo>
                  <a:pt x="492" y="125"/>
                </a:lnTo>
                <a:lnTo>
                  <a:pt x="495" y="139"/>
                </a:lnTo>
                <a:lnTo>
                  <a:pt x="501" y="151"/>
                </a:lnTo>
                <a:lnTo>
                  <a:pt x="504" y="155"/>
                </a:lnTo>
                <a:lnTo>
                  <a:pt x="506" y="156"/>
                </a:lnTo>
                <a:lnTo>
                  <a:pt x="509" y="156"/>
                </a:lnTo>
                <a:lnTo>
                  <a:pt x="510" y="156"/>
                </a:lnTo>
                <a:lnTo>
                  <a:pt x="514" y="156"/>
                </a:lnTo>
                <a:lnTo>
                  <a:pt x="515" y="156"/>
                </a:lnTo>
                <a:lnTo>
                  <a:pt x="517" y="156"/>
                </a:lnTo>
                <a:lnTo>
                  <a:pt x="520" y="158"/>
                </a:lnTo>
                <a:lnTo>
                  <a:pt x="521" y="161"/>
                </a:lnTo>
                <a:lnTo>
                  <a:pt x="523" y="165"/>
                </a:lnTo>
                <a:lnTo>
                  <a:pt x="524" y="172"/>
                </a:lnTo>
                <a:lnTo>
                  <a:pt x="526" y="195"/>
                </a:lnTo>
                <a:lnTo>
                  <a:pt x="527" y="218"/>
                </a:lnTo>
                <a:lnTo>
                  <a:pt x="527" y="237"/>
                </a:lnTo>
                <a:lnTo>
                  <a:pt x="526" y="251"/>
                </a:lnTo>
                <a:lnTo>
                  <a:pt x="524" y="261"/>
                </a:lnTo>
                <a:lnTo>
                  <a:pt x="523" y="269"/>
                </a:lnTo>
                <a:lnTo>
                  <a:pt x="518" y="281"/>
                </a:lnTo>
                <a:lnTo>
                  <a:pt x="514" y="303"/>
                </a:lnTo>
                <a:lnTo>
                  <a:pt x="510" y="322"/>
                </a:lnTo>
                <a:lnTo>
                  <a:pt x="512" y="325"/>
                </a:lnTo>
                <a:lnTo>
                  <a:pt x="512" y="326"/>
                </a:lnTo>
                <a:lnTo>
                  <a:pt x="512" y="329"/>
                </a:lnTo>
                <a:lnTo>
                  <a:pt x="512" y="329"/>
                </a:lnTo>
                <a:lnTo>
                  <a:pt x="510" y="331"/>
                </a:lnTo>
                <a:lnTo>
                  <a:pt x="509" y="333"/>
                </a:lnTo>
                <a:lnTo>
                  <a:pt x="506" y="334"/>
                </a:lnTo>
                <a:lnTo>
                  <a:pt x="501" y="337"/>
                </a:lnTo>
                <a:lnTo>
                  <a:pt x="489" y="345"/>
                </a:lnTo>
                <a:lnTo>
                  <a:pt x="481" y="353"/>
                </a:lnTo>
                <a:lnTo>
                  <a:pt x="481" y="365"/>
                </a:lnTo>
                <a:lnTo>
                  <a:pt x="484" y="373"/>
                </a:lnTo>
                <a:lnTo>
                  <a:pt x="487" y="381"/>
                </a:lnTo>
                <a:lnTo>
                  <a:pt x="486" y="388"/>
                </a:lnTo>
                <a:lnTo>
                  <a:pt x="478" y="394"/>
                </a:lnTo>
                <a:lnTo>
                  <a:pt x="461" y="402"/>
                </a:lnTo>
                <a:lnTo>
                  <a:pt x="447" y="405"/>
                </a:lnTo>
                <a:lnTo>
                  <a:pt x="438" y="405"/>
                </a:lnTo>
                <a:lnTo>
                  <a:pt x="435" y="405"/>
                </a:lnTo>
                <a:lnTo>
                  <a:pt x="433" y="404"/>
                </a:lnTo>
                <a:lnTo>
                  <a:pt x="432" y="402"/>
                </a:lnTo>
                <a:lnTo>
                  <a:pt x="425" y="404"/>
                </a:lnTo>
                <a:lnTo>
                  <a:pt x="413" y="405"/>
                </a:lnTo>
                <a:lnTo>
                  <a:pt x="394" y="408"/>
                </a:lnTo>
                <a:lnTo>
                  <a:pt x="380" y="408"/>
                </a:lnTo>
                <a:lnTo>
                  <a:pt x="370" y="408"/>
                </a:lnTo>
                <a:lnTo>
                  <a:pt x="359" y="410"/>
                </a:lnTo>
                <a:lnTo>
                  <a:pt x="351" y="410"/>
                </a:lnTo>
                <a:lnTo>
                  <a:pt x="340" y="405"/>
                </a:lnTo>
                <a:lnTo>
                  <a:pt x="328" y="401"/>
                </a:lnTo>
                <a:lnTo>
                  <a:pt x="317" y="396"/>
                </a:lnTo>
                <a:lnTo>
                  <a:pt x="309" y="391"/>
                </a:lnTo>
                <a:lnTo>
                  <a:pt x="306" y="390"/>
                </a:lnTo>
                <a:lnTo>
                  <a:pt x="288" y="393"/>
                </a:lnTo>
                <a:lnTo>
                  <a:pt x="288" y="391"/>
                </a:lnTo>
                <a:lnTo>
                  <a:pt x="286" y="390"/>
                </a:lnTo>
                <a:lnTo>
                  <a:pt x="284" y="388"/>
                </a:lnTo>
                <a:lnTo>
                  <a:pt x="280" y="387"/>
                </a:lnTo>
                <a:lnTo>
                  <a:pt x="277" y="385"/>
                </a:lnTo>
                <a:lnTo>
                  <a:pt x="271" y="385"/>
                </a:lnTo>
                <a:lnTo>
                  <a:pt x="229" y="385"/>
                </a:lnTo>
                <a:lnTo>
                  <a:pt x="227" y="385"/>
                </a:lnTo>
                <a:lnTo>
                  <a:pt x="227" y="388"/>
                </a:lnTo>
                <a:lnTo>
                  <a:pt x="226" y="391"/>
                </a:lnTo>
                <a:lnTo>
                  <a:pt x="226" y="394"/>
                </a:lnTo>
                <a:lnTo>
                  <a:pt x="224" y="401"/>
                </a:lnTo>
                <a:lnTo>
                  <a:pt x="224" y="405"/>
                </a:lnTo>
                <a:lnTo>
                  <a:pt x="224" y="416"/>
                </a:lnTo>
                <a:lnTo>
                  <a:pt x="226" y="430"/>
                </a:lnTo>
                <a:lnTo>
                  <a:pt x="226" y="441"/>
                </a:lnTo>
                <a:lnTo>
                  <a:pt x="226" y="446"/>
                </a:lnTo>
                <a:lnTo>
                  <a:pt x="226" y="446"/>
                </a:lnTo>
                <a:lnTo>
                  <a:pt x="226" y="446"/>
                </a:lnTo>
                <a:lnTo>
                  <a:pt x="224" y="447"/>
                </a:lnTo>
                <a:lnTo>
                  <a:pt x="223" y="447"/>
                </a:lnTo>
                <a:lnTo>
                  <a:pt x="221" y="447"/>
                </a:lnTo>
                <a:lnTo>
                  <a:pt x="218" y="446"/>
                </a:lnTo>
                <a:lnTo>
                  <a:pt x="213" y="444"/>
                </a:lnTo>
                <a:lnTo>
                  <a:pt x="210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7" y="442"/>
                </a:lnTo>
                <a:lnTo>
                  <a:pt x="207" y="441"/>
                </a:lnTo>
                <a:lnTo>
                  <a:pt x="206" y="441"/>
                </a:lnTo>
                <a:lnTo>
                  <a:pt x="201" y="438"/>
                </a:lnTo>
                <a:lnTo>
                  <a:pt x="196" y="433"/>
                </a:lnTo>
                <a:lnTo>
                  <a:pt x="192" y="430"/>
                </a:lnTo>
                <a:lnTo>
                  <a:pt x="189" y="427"/>
                </a:lnTo>
                <a:lnTo>
                  <a:pt x="187" y="424"/>
                </a:lnTo>
                <a:lnTo>
                  <a:pt x="185" y="422"/>
                </a:lnTo>
                <a:lnTo>
                  <a:pt x="184" y="418"/>
                </a:lnTo>
                <a:lnTo>
                  <a:pt x="184" y="416"/>
                </a:lnTo>
                <a:lnTo>
                  <a:pt x="181" y="415"/>
                </a:lnTo>
                <a:lnTo>
                  <a:pt x="178" y="411"/>
                </a:lnTo>
                <a:lnTo>
                  <a:pt x="175" y="408"/>
                </a:lnTo>
                <a:lnTo>
                  <a:pt x="173" y="405"/>
                </a:lnTo>
                <a:lnTo>
                  <a:pt x="170" y="404"/>
                </a:lnTo>
                <a:lnTo>
                  <a:pt x="168" y="402"/>
                </a:lnTo>
                <a:lnTo>
                  <a:pt x="167" y="402"/>
                </a:lnTo>
                <a:lnTo>
                  <a:pt x="167" y="402"/>
                </a:lnTo>
                <a:lnTo>
                  <a:pt x="167" y="402"/>
                </a:lnTo>
                <a:lnTo>
                  <a:pt x="165" y="404"/>
                </a:lnTo>
                <a:lnTo>
                  <a:pt x="164" y="404"/>
                </a:lnTo>
                <a:lnTo>
                  <a:pt x="162" y="404"/>
                </a:lnTo>
                <a:lnTo>
                  <a:pt x="158" y="404"/>
                </a:lnTo>
                <a:lnTo>
                  <a:pt x="153" y="404"/>
                </a:lnTo>
                <a:lnTo>
                  <a:pt x="147" y="402"/>
                </a:lnTo>
                <a:lnTo>
                  <a:pt x="141" y="399"/>
                </a:lnTo>
                <a:lnTo>
                  <a:pt x="136" y="396"/>
                </a:lnTo>
                <a:lnTo>
                  <a:pt x="133" y="393"/>
                </a:lnTo>
                <a:lnTo>
                  <a:pt x="131" y="390"/>
                </a:lnTo>
                <a:lnTo>
                  <a:pt x="130" y="387"/>
                </a:lnTo>
                <a:lnTo>
                  <a:pt x="130" y="384"/>
                </a:lnTo>
                <a:lnTo>
                  <a:pt x="130" y="382"/>
                </a:lnTo>
                <a:lnTo>
                  <a:pt x="130" y="381"/>
                </a:lnTo>
                <a:lnTo>
                  <a:pt x="128" y="381"/>
                </a:lnTo>
                <a:lnTo>
                  <a:pt x="127" y="381"/>
                </a:lnTo>
                <a:lnTo>
                  <a:pt x="123" y="381"/>
                </a:lnTo>
                <a:lnTo>
                  <a:pt x="120" y="381"/>
                </a:lnTo>
                <a:lnTo>
                  <a:pt x="117" y="384"/>
                </a:lnTo>
                <a:lnTo>
                  <a:pt x="114" y="387"/>
                </a:lnTo>
                <a:lnTo>
                  <a:pt x="111" y="390"/>
                </a:lnTo>
                <a:lnTo>
                  <a:pt x="110" y="393"/>
                </a:lnTo>
                <a:lnTo>
                  <a:pt x="108" y="396"/>
                </a:lnTo>
                <a:lnTo>
                  <a:pt x="105" y="398"/>
                </a:lnTo>
                <a:lnTo>
                  <a:pt x="105" y="402"/>
                </a:lnTo>
                <a:lnTo>
                  <a:pt x="103" y="405"/>
                </a:lnTo>
                <a:lnTo>
                  <a:pt x="103" y="411"/>
                </a:lnTo>
                <a:lnTo>
                  <a:pt x="103" y="419"/>
                </a:lnTo>
                <a:lnTo>
                  <a:pt x="105" y="427"/>
                </a:lnTo>
                <a:lnTo>
                  <a:pt x="106" y="433"/>
                </a:lnTo>
                <a:lnTo>
                  <a:pt x="105" y="436"/>
                </a:lnTo>
                <a:lnTo>
                  <a:pt x="99" y="438"/>
                </a:lnTo>
                <a:lnTo>
                  <a:pt x="93" y="439"/>
                </a:lnTo>
                <a:lnTo>
                  <a:pt x="86" y="441"/>
                </a:lnTo>
                <a:lnTo>
                  <a:pt x="82" y="442"/>
                </a:lnTo>
                <a:lnTo>
                  <a:pt x="76" y="441"/>
                </a:lnTo>
                <a:lnTo>
                  <a:pt x="69" y="435"/>
                </a:lnTo>
                <a:lnTo>
                  <a:pt x="57" y="419"/>
                </a:lnTo>
                <a:lnTo>
                  <a:pt x="51" y="407"/>
                </a:lnTo>
                <a:lnTo>
                  <a:pt x="48" y="396"/>
                </a:lnTo>
                <a:lnTo>
                  <a:pt x="48" y="390"/>
                </a:lnTo>
                <a:lnTo>
                  <a:pt x="48" y="382"/>
                </a:lnTo>
                <a:lnTo>
                  <a:pt x="45" y="373"/>
                </a:lnTo>
                <a:lnTo>
                  <a:pt x="38" y="365"/>
                </a:lnTo>
                <a:lnTo>
                  <a:pt x="28" y="359"/>
                </a:lnTo>
                <a:lnTo>
                  <a:pt x="15" y="353"/>
                </a:lnTo>
                <a:lnTo>
                  <a:pt x="9" y="348"/>
                </a:lnTo>
                <a:lnTo>
                  <a:pt x="4" y="345"/>
                </a:lnTo>
                <a:lnTo>
                  <a:pt x="0" y="342"/>
                </a:lnTo>
                <a:lnTo>
                  <a:pt x="4" y="334"/>
                </a:lnTo>
                <a:lnTo>
                  <a:pt x="11" y="326"/>
                </a:lnTo>
                <a:lnTo>
                  <a:pt x="17" y="314"/>
                </a:lnTo>
                <a:lnTo>
                  <a:pt x="24" y="306"/>
                </a:lnTo>
                <a:lnTo>
                  <a:pt x="32" y="298"/>
                </a:lnTo>
                <a:lnTo>
                  <a:pt x="41" y="292"/>
                </a:lnTo>
                <a:lnTo>
                  <a:pt x="52" y="285"/>
                </a:lnTo>
                <a:lnTo>
                  <a:pt x="57" y="278"/>
                </a:lnTo>
                <a:lnTo>
                  <a:pt x="62" y="274"/>
                </a:lnTo>
                <a:lnTo>
                  <a:pt x="69" y="269"/>
                </a:lnTo>
                <a:lnTo>
                  <a:pt x="72" y="268"/>
                </a:lnTo>
                <a:lnTo>
                  <a:pt x="76" y="266"/>
                </a:lnTo>
                <a:lnTo>
                  <a:pt x="79" y="266"/>
                </a:lnTo>
                <a:lnTo>
                  <a:pt x="80" y="266"/>
                </a:lnTo>
                <a:lnTo>
                  <a:pt x="82" y="266"/>
                </a:lnTo>
                <a:lnTo>
                  <a:pt x="83" y="264"/>
                </a:lnTo>
                <a:lnTo>
                  <a:pt x="86" y="263"/>
                </a:lnTo>
                <a:lnTo>
                  <a:pt x="89" y="260"/>
                </a:lnTo>
                <a:lnTo>
                  <a:pt x="93" y="255"/>
                </a:lnTo>
                <a:lnTo>
                  <a:pt x="94" y="252"/>
                </a:lnTo>
                <a:lnTo>
                  <a:pt x="96" y="251"/>
                </a:lnTo>
                <a:lnTo>
                  <a:pt x="97" y="247"/>
                </a:lnTo>
                <a:lnTo>
                  <a:pt x="100" y="246"/>
                </a:lnTo>
                <a:lnTo>
                  <a:pt x="102" y="243"/>
                </a:lnTo>
                <a:lnTo>
                  <a:pt x="105" y="240"/>
                </a:lnTo>
                <a:lnTo>
                  <a:pt x="111" y="237"/>
                </a:lnTo>
                <a:lnTo>
                  <a:pt x="122" y="229"/>
                </a:lnTo>
                <a:lnTo>
                  <a:pt x="134" y="221"/>
                </a:lnTo>
                <a:lnTo>
                  <a:pt x="144" y="215"/>
                </a:lnTo>
                <a:lnTo>
                  <a:pt x="150" y="210"/>
                </a:lnTo>
                <a:lnTo>
                  <a:pt x="153" y="207"/>
                </a:lnTo>
                <a:lnTo>
                  <a:pt x="158" y="204"/>
                </a:lnTo>
                <a:lnTo>
                  <a:pt x="161" y="199"/>
                </a:lnTo>
                <a:lnTo>
                  <a:pt x="165" y="195"/>
                </a:lnTo>
                <a:lnTo>
                  <a:pt x="170" y="192"/>
                </a:lnTo>
                <a:lnTo>
                  <a:pt x="175" y="192"/>
                </a:lnTo>
                <a:lnTo>
                  <a:pt x="184" y="192"/>
                </a:lnTo>
                <a:lnTo>
                  <a:pt x="193" y="192"/>
                </a:lnTo>
                <a:lnTo>
                  <a:pt x="204" y="190"/>
                </a:lnTo>
                <a:lnTo>
                  <a:pt x="212" y="187"/>
                </a:lnTo>
                <a:lnTo>
                  <a:pt x="215" y="186"/>
                </a:lnTo>
                <a:lnTo>
                  <a:pt x="218" y="182"/>
                </a:lnTo>
                <a:lnTo>
                  <a:pt x="219" y="179"/>
                </a:lnTo>
                <a:lnTo>
                  <a:pt x="221" y="178"/>
                </a:lnTo>
                <a:lnTo>
                  <a:pt x="221" y="175"/>
                </a:lnTo>
                <a:lnTo>
                  <a:pt x="219" y="172"/>
                </a:lnTo>
                <a:lnTo>
                  <a:pt x="216" y="168"/>
                </a:lnTo>
                <a:lnTo>
                  <a:pt x="212" y="165"/>
                </a:lnTo>
                <a:lnTo>
                  <a:pt x="207" y="164"/>
                </a:lnTo>
                <a:lnTo>
                  <a:pt x="204" y="162"/>
                </a:lnTo>
                <a:lnTo>
                  <a:pt x="199" y="162"/>
                </a:lnTo>
                <a:lnTo>
                  <a:pt x="198" y="161"/>
                </a:lnTo>
                <a:lnTo>
                  <a:pt x="196" y="159"/>
                </a:lnTo>
                <a:lnTo>
                  <a:pt x="195" y="153"/>
                </a:lnTo>
                <a:lnTo>
                  <a:pt x="195" y="142"/>
                </a:lnTo>
                <a:lnTo>
                  <a:pt x="195" y="128"/>
                </a:lnTo>
                <a:lnTo>
                  <a:pt x="195" y="116"/>
                </a:lnTo>
                <a:lnTo>
                  <a:pt x="196" y="107"/>
                </a:lnTo>
                <a:lnTo>
                  <a:pt x="201" y="99"/>
                </a:lnTo>
                <a:lnTo>
                  <a:pt x="212" y="93"/>
                </a:lnTo>
                <a:lnTo>
                  <a:pt x="216" y="91"/>
                </a:lnTo>
                <a:lnTo>
                  <a:pt x="221" y="90"/>
                </a:lnTo>
                <a:lnTo>
                  <a:pt x="224" y="88"/>
                </a:lnTo>
                <a:lnTo>
                  <a:pt x="226" y="88"/>
                </a:lnTo>
                <a:lnTo>
                  <a:pt x="227" y="88"/>
                </a:lnTo>
                <a:lnTo>
                  <a:pt x="230" y="88"/>
                </a:lnTo>
                <a:lnTo>
                  <a:pt x="232" y="88"/>
                </a:lnTo>
                <a:lnTo>
                  <a:pt x="236" y="86"/>
                </a:lnTo>
                <a:lnTo>
                  <a:pt x="238" y="86"/>
                </a:lnTo>
                <a:lnTo>
                  <a:pt x="240" y="86"/>
                </a:lnTo>
                <a:lnTo>
                  <a:pt x="240" y="88"/>
                </a:lnTo>
                <a:lnTo>
                  <a:pt x="241" y="90"/>
                </a:lnTo>
                <a:lnTo>
                  <a:pt x="240" y="91"/>
                </a:lnTo>
                <a:lnTo>
                  <a:pt x="240" y="91"/>
                </a:lnTo>
                <a:lnTo>
                  <a:pt x="240" y="93"/>
                </a:lnTo>
                <a:lnTo>
                  <a:pt x="240" y="93"/>
                </a:lnTo>
                <a:lnTo>
                  <a:pt x="241" y="93"/>
                </a:lnTo>
                <a:lnTo>
                  <a:pt x="241" y="91"/>
                </a:lnTo>
                <a:lnTo>
                  <a:pt x="244" y="88"/>
                </a:lnTo>
                <a:lnTo>
                  <a:pt x="247" y="85"/>
                </a:lnTo>
                <a:lnTo>
                  <a:pt x="255" y="76"/>
                </a:lnTo>
                <a:lnTo>
                  <a:pt x="258" y="69"/>
                </a:lnTo>
                <a:lnTo>
                  <a:pt x="261" y="65"/>
                </a:lnTo>
                <a:lnTo>
                  <a:pt x="266" y="60"/>
                </a:lnTo>
                <a:lnTo>
                  <a:pt x="272" y="54"/>
                </a:lnTo>
                <a:lnTo>
                  <a:pt x="281" y="48"/>
                </a:lnTo>
                <a:lnTo>
                  <a:pt x="291" y="45"/>
                </a:lnTo>
                <a:lnTo>
                  <a:pt x="300" y="42"/>
                </a:lnTo>
                <a:lnTo>
                  <a:pt x="309" y="35"/>
                </a:lnTo>
                <a:lnTo>
                  <a:pt x="314" y="32"/>
                </a:lnTo>
                <a:lnTo>
                  <a:pt x="315" y="31"/>
                </a:lnTo>
                <a:lnTo>
                  <a:pt x="317" y="29"/>
                </a:lnTo>
                <a:lnTo>
                  <a:pt x="319" y="28"/>
                </a:lnTo>
                <a:lnTo>
                  <a:pt x="320" y="26"/>
                </a:lnTo>
                <a:lnTo>
                  <a:pt x="320" y="26"/>
                </a:lnTo>
                <a:lnTo>
                  <a:pt x="322" y="26"/>
                </a:lnTo>
                <a:lnTo>
                  <a:pt x="325" y="25"/>
                </a:lnTo>
                <a:lnTo>
                  <a:pt x="329" y="23"/>
                </a:lnTo>
                <a:lnTo>
                  <a:pt x="334" y="21"/>
                </a:lnTo>
                <a:lnTo>
                  <a:pt x="348" y="18"/>
                </a:lnTo>
                <a:lnTo>
                  <a:pt x="359" y="17"/>
                </a:lnTo>
                <a:lnTo>
                  <a:pt x="367" y="15"/>
                </a:lnTo>
                <a:lnTo>
                  <a:pt x="374" y="11"/>
                </a:lnTo>
                <a:lnTo>
                  <a:pt x="380" y="8"/>
                </a:lnTo>
                <a:lnTo>
                  <a:pt x="385" y="4"/>
                </a:lnTo>
                <a:lnTo>
                  <a:pt x="390" y="1"/>
                </a:lnTo>
                <a:lnTo>
                  <a:pt x="393" y="0"/>
                </a:lnTo>
                <a:lnTo>
                  <a:pt x="396" y="0"/>
                </a:lnTo>
                <a:close/>
              </a:path>
            </a:pathLst>
          </a:custGeom>
          <a:solidFill>
            <a:srgbClr val="E4E483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Freeform 51">
            <a:extLst>
              <a:ext uri="{FF2B5EF4-FFF2-40B4-BE49-F238E27FC236}">
                <a16:creationId xmlns:a16="http://schemas.microsoft.com/office/drawing/2014/main" id="{8EF812A1-D278-4EE5-BF53-6815FAE5B6CC}"/>
              </a:ext>
            </a:extLst>
          </p:cNvPr>
          <p:cNvSpPr>
            <a:spLocks/>
          </p:cNvSpPr>
          <p:nvPr/>
        </p:nvSpPr>
        <p:spPr bwMode="auto">
          <a:xfrm>
            <a:off x="1559258" y="3670916"/>
            <a:ext cx="566969" cy="544588"/>
          </a:xfrm>
          <a:custGeom>
            <a:avLst/>
            <a:gdLst>
              <a:gd name="T0" fmla="*/ 203 w 456"/>
              <a:gd name="T1" fmla="*/ 14 h 438"/>
              <a:gd name="T2" fmla="*/ 302 w 456"/>
              <a:gd name="T3" fmla="*/ 26 h 438"/>
              <a:gd name="T4" fmla="*/ 314 w 456"/>
              <a:gd name="T5" fmla="*/ 37 h 438"/>
              <a:gd name="T6" fmla="*/ 340 w 456"/>
              <a:gd name="T7" fmla="*/ 35 h 438"/>
              <a:gd name="T8" fmla="*/ 357 w 456"/>
              <a:gd name="T9" fmla="*/ 55 h 438"/>
              <a:gd name="T10" fmla="*/ 388 w 456"/>
              <a:gd name="T11" fmla="*/ 14 h 438"/>
              <a:gd name="T12" fmla="*/ 416 w 456"/>
              <a:gd name="T13" fmla="*/ 11 h 438"/>
              <a:gd name="T14" fmla="*/ 453 w 456"/>
              <a:gd name="T15" fmla="*/ 71 h 438"/>
              <a:gd name="T16" fmla="*/ 446 w 456"/>
              <a:gd name="T17" fmla="*/ 74 h 438"/>
              <a:gd name="T18" fmla="*/ 429 w 456"/>
              <a:gd name="T19" fmla="*/ 82 h 438"/>
              <a:gd name="T20" fmla="*/ 399 w 456"/>
              <a:gd name="T21" fmla="*/ 106 h 438"/>
              <a:gd name="T22" fmla="*/ 371 w 456"/>
              <a:gd name="T23" fmla="*/ 142 h 438"/>
              <a:gd name="T24" fmla="*/ 342 w 456"/>
              <a:gd name="T25" fmla="*/ 156 h 438"/>
              <a:gd name="T26" fmla="*/ 328 w 456"/>
              <a:gd name="T27" fmla="*/ 162 h 438"/>
              <a:gd name="T28" fmla="*/ 320 w 456"/>
              <a:gd name="T29" fmla="*/ 161 h 438"/>
              <a:gd name="T30" fmla="*/ 319 w 456"/>
              <a:gd name="T31" fmla="*/ 139 h 438"/>
              <a:gd name="T32" fmla="*/ 319 w 456"/>
              <a:gd name="T33" fmla="*/ 127 h 438"/>
              <a:gd name="T34" fmla="*/ 286 w 456"/>
              <a:gd name="T35" fmla="*/ 128 h 438"/>
              <a:gd name="T36" fmla="*/ 283 w 456"/>
              <a:gd name="T37" fmla="*/ 134 h 438"/>
              <a:gd name="T38" fmla="*/ 277 w 456"/>
              <a:gd name="T39" fmla="*/ 136 h 438"/>
              <a:gd name="T40" fmla="*/ 260 w 456"/>
              <a:gd name="T41" fmla="*/ 134 h 438"/>
              <a:gd name="T42" fmla="*/ 246 w 456"/>
              <a:gd name="T43" fmla="*/ 148 h 438"/>
              <a:gd name="T44" fmla="*/ 252 w 456"/>
              <a:gd name="T45" fmla="*/ 195 h 438"/>
              <a:gd name="T46" fmla="*/ 240 w 456"/>
              <a:gd name="T47" fmla="*/ 206 h 438"/>
              <a:gd name="T48" fmla="*/ 237 w 456"/>
              <a:gd name="T49" fmla="*/ 269 h 438"/>
              <a:gd name="T50" fmla="*/ 215 w 456"/>
              <a:gd name="T51" fmla="*/ 308 h 438"/>
              <a:gd name="T52" fmla="*/ 184 w 456"/>
              <a:gd name="T53" fmla="*/ 306 h 438"/>
              <a:gd name="T54" fmla="*/ 147 w 456"/>
              <a:gd name="T55" fmla="*/ 323 h 438"/>
              <a:gd name="T56" fmla="*/ 148 w 456"/>
              <a:gd name="T57" fmla="*/ 357 h 438"/>
              <a:gd name="T58" fmla="*/ 131 w 456"/>
              <a:gd name="T59" fmla="*/ 379 h 438"/>
              <a:gd name="T60" fmla="*/ 97 w 456"/>
              <a:gd name="T61" fmla="*/ 407 h 438"/>
              <a:gd name="T62" fmla="*/ 87 w 456"/>
              <a:gd name="T63" fmla="*/ 421 h 438"/>
              <a:gd name="T64" fmla="*/ 77 w 456"/>
              <a:gd name="T65" fmla="*/ 432 h 438"/>
              <a:gd name="T66" fmla="*/ 74 w 456"/>
              <a:gd name="T67" fmla="*/ 436 h 438"/>
              <a:gd name="T68" fmla="*/ 63 w 456"/>
              <a:gd name="T69" fmla="*/ 436 h 438"/>
              <a:gd name="T70" fmla="*/ 56 w 456"/>
              <a:gd name="T71" fmla="*/ 427 h 438"/>
              <a:gd name="T72" fmla="*/ 54 w 456"/>
              <a:gd name="T73" fmla="*/ 425 h 438"/>
              <a:gd name="T74" fmla="*/ 51 w 456"/>
              <a:gd name="T75" fmla="*/ 410 h 438"/>
              <a:gd name="T76" fmla="*/ 54 w 456"/>
              <a:gd name="T77" fmla="*/ 405 h 438"/>
              <a:gd name="T78" fmla="*/ 45 w 456"/>
              <a:gd name="T79" fmla="*/ 399 h 438"/>
              <a:gd name="T80" fmla="*/ 34 w 456"/>
              <a:gd name="T81" fmla="*/ 396 h 438"/>
              <a:gd name="T82" fmla="*/ 9 w 456"/>
              <a:gd name="T83" fmla="*/ 396 h 438"/>
              <a:gd name="T84" fmla="*/ 1 w 456"/>
              <a:gd name="T85" fmla="*/ 368 h 438"/>
              <a:gd name="T86" fmla="*/ 37 w 456"/>
              <a:gd name="T87" fmla="*/ 337 h 438"/>
              <a:gd name="T88" fmla="*/ 85 w 456"/>
              <a:gd name="T89" fmla="*/ 261 h 438"/>
              <a:gd name="T90" fmla="*/ 113 w 456"/>
              <a:gd name="T91" fmla="*/ 175 h 438"/>
              <a:gd name="T92" fmla="*/ 142 w 456"/>
              <a:gd name="T93" fmla="*/ 66 h 438"/>
              <a:gd name="T94" fmla="*/ 162 w 456"/>
              <a:gd name="T95" fmla="*/ 7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6" h="438">
                <a:moveTo>
                  <a:pt x="164" y="0"/>
                </a:moveTo>
                <a:lnTo>
                  <a:pt x="176" y="3"/>
                </a:lnTo>
                <a:lnTo>
                  <a:pt x="187" y="7"/>
                </a:lnTo>
                <a:lnTo>
                  <a:pt x="203" y="14"/>
                </a:lnTo>
                <a:lnTo>
                  <a:pt x="215" y="20"/>
                </a:lnTo>
                <a:lnTo>
                  <a:pt x="229" y="24"/>
                </a:lnTo>
                <a:lnTo>
                  <a:pt x="244" y="26"/>
                </a:lnTo>
                <a:lnTo>
                  <a:pt x="302" y="26"/>
                </a:lnTo>
                <a:lnTo>
                  <a:pt x="308" y="41"/>
                </a:lnTo>
                <a:lnTo>
                  <a:pt x="309" y="40"/>
                </a:lnTo>
                <a:lnTo>
                  <a:pt x="311" y="38"/>
                </a:lnTo>
                <a:lnTo>
                  <a:pt x="314" y="37"/>
                </a:lnTo>
                <a:lnTo>
                  <a:pt x="319" y="35"/>
                </a:lnTo>
                <a:lnTo>
                  <a:pt x="325" y="34"/>
                </a:lnTo>
                <a:lnTo>
                  <a:pt x="331" y="34"/>
                </a:lnTo>
                <a:lnTo>
                  <a:pt x="340" y="35"/>
                </a:lnTo>
                <a:lnTo>
                  <a:pt x="347" y="41"/>
                </a:lnTo>
                <a:lnTo>
                  <a:pt x="353" y="48"/>
                </a:lnTo>
                <a:lnTo>
                  <a:pt x="356" y="54"/>
                </a:lnTo>
                <a:lnTo>
                  <a:pt x="357" y="55"/>
                </a:lnTo>
                <a:lnTo>
                  <a:pt x="368" y="41"/>
                </a:lnTo>
                <a:lnTo>
                  <a:pt x="376" y="31"/>
                </a:lnTo>
                <a:lnTo>
                  <a:pt x="382" y="23"/>
                </a:lnTo>
                <a:lnTo>
                  <a:pt x="388" y="14"/>
                </a:lnTo>
                <a:lnTo>
                  <a:pt x="395" y="9"/>
                </a:lnTo>
                <a:lnTo>
                  <a:pt x="402" y="7"/>
                </a:lnTo>
                <a:lnTo>
                  <a:pt x="410" y="9"/>
                </a:lnTo>
                <a:lnTo>
                  <a:pt x="416" y="11"/>
                </a:lnTo>
                <a:lnTo>
                  <a:pt x="419" y="11"/>
                </a:lnTo>
                <a:lnTo>
                  <a:pt x="446" y="45"/>
                </a:lnTo>
                <a:lnTo>
                  <a:pt x="456" y="68"/>
                </a:lnTo>
                <a:lnTo>
                  <a:pt x="453" y="71"/>
                </a:lnTo>
                <a:lnTo>
                  <a:pt x="450" y="72"/>
                </a:lnTo>
                <a:lnTo>
                  <a:pt x="449" y="74"/>
                </a:lnTo>
                <a:lnTo>
                  <a:pt x="447" y="74"/>
                </a:lnTo>
                <a:lnTo>
                  <a:pt x="446" y="74"/>
                </a:lnTo>
                <a:lnTo>
                  <a:pt x="443" y="74"/>
                </a:lnTo>
                <a:lnTo>
                  <a:pt x="439" y="76"/>
                </a:lnTo>
                <a:lnTo>
                  <a:pt x="436" y="77"/>
                </a:lnTo>
                <a:lnTo>
                  <a:pt x="429" y="82"/>
                </a:lnTo>
                <a:lnTo>
                  <a:pt x="424" y="86"/>
                </a:lnTo>
                <a:lnTo>
                  <a:pt x="419" y="93"/>
                </a:lnTo>
                <a:lnTo>
                  <a:pt x="408" y="100"/>
                </a:lnTo>
                <a:lnTo>
                  <a:pt x="399" y="106"/>
                </a:lnTo>
                <a:lnTo>
                  <a:pt x="391" y="114"/>
                </a:lnTo>
                <a:lnTo>
                  <a:pt x="384" y="122"/>
                </a:lnTo>
                <a:lnTo>
                  <a:pt x="378" y="134"/>
                </a:lnTo>
                <a:lnTo>
                  <a:pt x="371" y="142"/>
                </a:lnTo>
                <a:lnTo>
                  <a:pt x="367" y="150"/>
                </a:lnTo>
                <a:lnTo>
                  <a:pt x="364" y="150"/>
                </a:lnTo>
                <a:lnTo>
                  <a:pt x="357" y="151"/>
                </a:lnTo>
                <a:lnTo>
                  <a:pt x="342" y="156"/>
                </a:lnTo>
                <a:lnTo>
                  <a:pt x="333" y="161"/>
                </a:lnTo>
                <a:lnTo>
                  <a:pt x="330" y="162"/>
                </a:lnTo>
                <a:lnTo>
                  <a:pt x="330" y="162"/>
                </a:lnTo>
                <a:lnTo>
                  <a:pt x="328" y="162"/>
                </a:lnTo>
                <a:lnTo>
                  <a:pt x="326" y="164"/>
                </a:lnTo>
                <a:lnTo>
                  <a:pt x="325" y="162"/>
                </a:lnTo>
                <a:lnTo>
                  <a:pt x="323" y="162"/>
                </a:lnTo>
                <a:lnTo>
                  <a:pt x="320" y="161"/>
                </a:lnTo>
                <a:lnTo>
                  <a:pt x="320" y="158"/>
                </a:lnTo>
                <a:lnTo>
                  <a:pt x="319" y="153"/>
                </a:lnTo>
                <a:lnTo>
                  <a:pt x="319" y="147"/>
                </a:lnTo>
                <a:lnTo>
                  <a:pt x="319" y="139"/>
                </a:lnTo>
                <a:lnTo>
                  <a:pt x="319" y="134"/>
                </a:lnTo>
                <a:lnTo>
                  <a:pt x="319" y="130"/>
                </a:lnTo>
                <a:lnTo>
                  <a:pt x="319" y="128"/>
                </a:lnTo>
                <a:lnTo>
                  <a:pt x="319" y="127"/>
                </a:lnTo>
                <a:lnTo>
                  <a:pt x="314" y="125"/>
                </a:lnTo>
                <a:lnTo>
                  <a:pt x="305" y="125"/>
                </a:lnTo>
                <a:lnTo>
                  <a:pt x="295" y="125"/>
                </a:lnTo>
                <a:lnTo>
                  <a:pt x="286" y="128"/>
                </a:lnTo>
                <a:lnTo>
                  <a:pt x="283" y="131"/>
                </a:lnTo>
                <a:lnTo>
                  <a:pt x="282" y="133"/>
                </a:lnTo>
                <a:lnTo>
                  <a:pt x="282" y="133"/>
                </a:lnTo>
                <a:lnTo>
                  <a:pt x="283" y="134"/>
                </a:lnTo>
                <a:lnTo>
                  <a:pt x="283" y="134"/>
                </a:lnTo>
                <a:lnTo>
                  <a:pt x="282" y="134"/>
                </a:lnTo>
                <a:lnTo>
                  <a:pt x="280" y="136"/>
                </a:lnTo>
                <a:lnTo>
                  <a:pt x="277" y="136"/>
                </a:lnTo>
                <a:lnTo>
                  <a:pt x="271" y="136"/>
                </a:lnTo>
                <a:lnTo>
                  <a:pt x="268" y="136"/>
                </a:lnTo>
                <a:lnTo>
                  <a:pt x="263" y="134"/>
                </a:lnTo>
                <a:lnTo>
                  <a:pt x="260" y="134"/>
                </a:lnTo>
                <a:lnTo>
                  <a:pt x="257" y="133"/>
                </a:lnTo>
                <a:lnTo>
                  <a:pt x="255" y="134"/>
                </a:lnTo>
                <a:lnTo>
                  <a:pt x="252" y="137"/>
                </a:lnTo>
                <a:lnTo>
                  <a:pt x="246" y="148"/>
                </a:lnTo>
                <a:lnTo>
                  <a:pt x="243" y="159"/>
                </a:lnTo>
                <a:lnTo>
                  <a:pt x="244" y="168"/>
                </a:lnTo>
                <a:lnTo>
                  <a:pt x="249" y="181"/>
                </a:lnTo>
                <a:lnTo>
                  <a:pt x="252" y="195"/>
                </a:lnTo>
                <a:lnTo>
                  <a:pt x="251" y="198"/>
                </a:lnTo>
                <a:lnTo>
                  <a:pt x="247" y="199"/>
                </a:lnTo>
                <a:lnTo>
                  <a:pt x="244" y="202"/>
                </a:lnTo>
                <a:lnTo>
                  <a:pt x="240" y="206"/>
                </a:lnTo>
                <a:lnTo>
                  <a:pt x="238" y="212"/>
                </a:lnTo>
                <a:lnTo>
                  <a:pt x="237" y="223"/>
                </a:lnTo>
                <a:lnTo>
                  <a:pt x="237" y="249"/>
                </a:lnTo>
                <a:lnTo>
                  <a:pt x="237" y="269"/>
                </a:lnTo>
                <a:lnTo>
                  <a:pt x="232" y="286"/>
                </a:lnTo>
                <a:lnTo>
                  <a:pt x="227" y="295"/>
                </a:lnTo>
                <a:lnTo>
                  <a:pt x="221" y="303"/>
                </a:lnTo>
                <a:lnTo>
                  <a:pt x="215" y="308"/>
                </a:lnTo>
                <a:lnTo>
                  <a:pt x="204" y="311"/>
                </a:lnTo>
                <a:lnTo>
                  <a:pt x="196" y="311"/>
                </a:lnTo>
                <a:lnTo>
                  <a:pt x="190" y="308"/>
                </a:lnTo>
                <a:lnTo>
                  <a:pt x="184" y="306"/>
                </a:lnTo>
                <a:lnTo>
                  <a:pt x="176" y="305"/>
                </a:lnTo>
                <a:lnTo>
                  <a:pt x="164" y="309"/>
                </a:lnTo>
                <a:lnTo>
                  <a:pt x="153" y="315"/>
                </a:lnTo>
                <a:lnTo>
                  <a:pt x="147" y="323"/>
                </a:lnTo>
                <a:lnTo>
                  <a:pt x="144" y="332"/>
                </a:lnTo>
                <a:lnTo>
                  <a:pt x="145" y="342"/>
                </a:lnTo>
                <a:lnTo>
                  <a:pt x="147" y="351"/>
                </a:lnTo>
                <a:lnTo>
                  <a:pt x="148" y="357"/>
                </a:lnTo>
                <a:lnTo>
                  <a:pt x="150" y="362"/>
                </a:lnTo>
                <a:lnTo>
                  <a:pt x="147" y="365"/>
                </a:lnTo>
                <a:lnTo>
                  <a:pt x="142" y="370"/>
                </a:lnTo>
                <a:lnTo>
                  <a:pt x="131" y="379"/>
                </a:lnTo>
                <a:lnTo>
                  <a:pt x="119" y="390"/>
                </a:lnTo>
                <a:lnTo>
                  <a:pt x="110" y="397"/>
                </a:lnTo>
                <a:lnTo>
                  <a:pt x="102" y="404"/>
                </a:lnTo>
                <a:lnTo>
                  <a:pt x="97" y="407"/>
                </a:lnTo>
                <a:lnTo>
                  <a:pt x="96" y="410"/>
                </a:lnTo>
                <a:lnTo>
                  <a:pt x="93" y="413"/>
                </a:lnTo>
                <a:lnTo>
                  <a:pt x="90" y="416"/>
                </a:lnTo>
                <a:lnTo>
                  <a:pt x="87" y="421"/>
                </a:lnTo>
                <a:lnTo>
                  <a:pt x="83" y="424"/>
                </a:lnTo>
                <a:lnTo>
                  <a:pt x="80" y="427"/>
                </a:lnTo>
                <a:lnTo>
                  <a:pt x="79" y="430"/>
                </a:lnTo>
                <a:lnTo>
                  <a:pt x="77" y="432"/>
                </a:lnTo>
                <a:lnTo>
                  <a:pt x="77" y="432"/>
                </a:lnTo>
                <a:lnTo>
                  <a:pt x="77" y="433"/>
                </a:lnTo>
                <a:lnTo>
                  <a:pt x="76" y="435"/>
                </a:lnTo>
                <a:lnTo>
                  <a:pt x="74" y="436"/>
                </a:lnTo>
                <a:lnTo>
                  <a:pt x="71" y="438"/>
                </a:lnTo>
                <a:lnTo>
                  <a:pt x="68" y="438"/>
                </a:lnTo>
                <a:lnTo>
                  <a:pt x="66" y="438"/>
                </a:lnTo>
                <a:lnTo>
                  <a:pt x="63" y="436"/>
                </a:lnTo>
                <a:lnTo>
                  <a:pt x="60" y="432"/>
                </a:lnTo>
                <a:lnTo>
                  <a:pt x="57" y="428"/>
                </a:lnTo>
                <a:lnTo>
                  <a:pt x="56" y="427"/>
                </a:lnTo>
                <a:lnTo>
                  <a:pt x="56" y="427"/>
                </a:lnTo>
                <a:lnTo>
                  <a:pt x="56" y="427"/>
                </a:lnTo>
                <a:lnTo>
                  <a:pt x="54" y="427"/>
                </a:lnTo>
                <a:lnTo>
                  <a:pt x="54" y="427"/>
                </a:lnTo>
                <a:lnTo>
                  <a:pt x="54" y="425"/>
                </a:lnTo>
                <a:lnTo>
                  <a:pt x="54" y="424"/>
                </a:lnTo>
                <a:lnTo>
                  <a:pt x="52" y="419"/>
                </a:lnTo>
                <a:lnTo>
                  <a:pt x="51" y="415"/>
                </a:lnTo>
                <a:lnTo>
                  <a:pt x="51" y="410"/>
                </a:lnTo>
                <a:lnTo>
                  <a:pt x="52" y="408"/>
                </a:lnTo>
                <a:lnTo>
                  <a:pt x="52" y="407"/>
                </a:lnTo>
                <a:lnTo>
                  <a:pt x="54" y="405"/>
                </a:lnTo>
                <a:lnTo>
                  <a:pt x="54" y="405"/>
                </a:lnTo>
                <a:lnTo>
                  <a:pt x="52" y="404"/>
                </a:lnTo>
                <a:lnTo>
                  <a:pt x="51" y="404"/>
                </a:lnTo>
                <a:lnTo>
                  <a:pt x="48" y="402"/>
                </a:lnTo>
                <a:lnTo>
                  <a:pt x="45" y="399"/>
                </a:lnTo>
                <a:lnTo>
                  <a:pt x="42" y="397"/>
                </a:lnTo>
                <a:lnTo>
                  <a:pt x="39" y="397"/>
                </a:lnTo>
                <a:lnTo>
                  <a:pt x="37" y="396"/>
                </a:lnTo>
                <a:lnTo>
                  <a:pt x="34" y="396"/>
                </a:lnTo>
                <a:lnTo>
                  <a:pt x="31" y="396"/>
                </a:lnTo>
                <a:lnTo>
                  <a:pt x="26" y="396"/>
                </a:lnTo>
                <a:lnTo>
                  <a:pt x="18" y="396"/>
                </a:lnTo>
                <a:lnTo>
                  <a:pt x="9" y="396"/>
                </a:lnTo>
                <a:lnTo>
                  <a:pt x="1" y="394"/>
                </a:lnTo>
                <a:lnTo>
                  <a:pt x="1" y="379"/>
                </a:lnTo>
                <a:lnTo>
                  <a:pt x="0" y="371"/>
                </a:lnTo>
                <a:lnTo>
                  <a:pt x="1" y="368"/>
                </a:lnTo>
                <a:lnTo>
                  <a:pt x="3" y="368"/>
                </a:lnTo>
                <a:lnTo>
                  <a:pt x="6" y="367"/>
                </a:lnTo>
                <a:lnTo>
                  <a:pt x="12" y="362"/>
                </a:lnTo>
                <a:lnTo>
                  <a:pt x="37" y="337"/>
                </a:lnTo>
                <a:lnTo>
                  <a:pt x="62" y="312"/>
                </a:lnTo>
                <a:lnTo>
                  <a:pt x="71" y="298"/>
                </a:lnTo>
                <a:lnTo>
                  <a:pt x="79" y="280"/>
                </a:lnTo>
                <a:lnTo>
                  <a:pt x="85" y="261"/>
                </a:lnTo>
                <a:lnTo>
                  <a:pt x="88" y="244"/>
                </a:lnTo>
                <a:lnTo>
                  <a:pt x="93" y="226"/>
                </a:lnTo>
                <a:lnTo>
                  <a:pt x="102" y="202"/>
                </a:lnTo>
                <a:lnTo>
                  <a:pt x="113" y="175"/>
                </a:lnTo>
                <a:lnTo>
                  <a:pt x="127" y="142"/>
                </a:lnTo>
                <a:lnTo>
                  <a:pt x="134" y="114"/>
                </a:lnTo>
                <a:lnTo>
                  <a:pt x="139" y="89"/>
                </a:lnTo>
                <a:lnTo>
                  <a:pt x="142" y="66"/>
                </a:lnTo>
                <a:lnTo>
                  <a:pt x="145" y="46"/>
                </a:lnTo>
                <a:lnTo>
                  <a:pt x="153" y="28"/>
                </a:lnTo>
                <a:lnTo>
                  <a:pt x="159" y="17"/>
                </a:lnTo>
                <a:lnTo>
                  <a:pt x="162" y="7"/>
                </a:lnTo>
                <a:lnTo>
                  <a:pt x="164" y="0"/>
                </a:lnTo>
                <a:close/>
              </a:path>
            </a:pathLst>
          </a:custGeom>
          <a:solidFill>
            <a:srgbClr val="FDD37F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Freeform 42">
            <a:extLst>
              <a:ext uri="{FF2B5EF4-FFF2-40B4-BE49-F238E27FC236}">
                <a16:creationId xmlns:a16="http://schemas.microsoft.com/office/drawing/2014/main" id="{897B3618-CF9A-4B01-88B2-50DF05EE395C}"/>
              </a:ext>
            </a:extLst>
          </p:cNvPr>
          <p:cNvSpPr>
            <a:spLocks/>
          </p:cNvSpPr>
          <p:nvPr/>
        </p:nvSpPr>
        <p:spPr bwMode="auto">
          <a:xfrm>
            <a:off x="2015568" y="2916202"/>
            <a:ext cx="478691" cy="580646"/>
          </a:xfrm>
          <a:custGeom>
            <a:avLst/>
            <a:gdLst>
              <a:gd name="T0" fmla="*/ 362 w 385"/>
              <a:gd name="T1" fmla="*/ 12 h 467"/>
              <a:gd name="T2" fmla="*/ 376 w 385"/>
              <a:gd name="T3" fmla="*/ 31 h 467"/>
              <a:gd name="T4" fmla="*/ 380 w 385"/>
              <a:gd name="T5" fmla="*/ 49 h 467"/>
              <a:gd name="T6" fmla="*/ 380 w 385"/>
              <a:gd name="T7" fmla="*/ 73 h 467"/>
              <a:gd name="T8" fmla="*/ 360 w 385"/>
              <a:gd name="T9" fmla="*/ 101 h 467"/>
              <a:gd name="T10" fmla="*/ 379 w 385"/>
              <a:gd name="T11" fmla="*/ 136 h 467"/>
              <a:gd name="T12" fmla="*/ 365 w 385"/>
              <a:gd name="T13" fmla="*/ 158 h 467"/>
              <a:gd name="T14" fmla="*/ 346 w 385"/>
              <a:gd name="T15" fmla="*/ 172 h 467"/>
              <a:gd name="T16" fmla="*/ 329 w 385"/>
              <a:gd name="T17" fmla="*/ 203 h 467"/>
              <a:gd name="T18" fmla="*/ 278 w 385"/>
              <a:gd name="T19" fmla="*/ 193 h 467"/>
              <a:gd name="T20" fmla="*/ 274 w 385"/>
              <a:gd name="T21" fmla="*/ 234 h 467"/>
              <a:gd name="T22" fmla="*/ 284 w 385"/>
              <a:gd name="T23" fmla="*/ 257 h 467"/>
              <a:gd name="T24" fmla="*/ 294 w 385"/>
              <a:gd name="T25" fmla="*/ 291 h 467"/>
              <a:gd name="T26" fmla="*/ 261 w 385"/>
              <a:gd name="T27" fmla="*/ 350 h 467"/>
              <a:gd name="T28" fmla="*/ 198 w 385"/>
              <a:gd name="T29" fmla="*/ 371 h 467"/>
              <a:gd name="T30" fmla="*/ 173 w 385"/>
              <a:gd name="T31" fmla="*/ 387 h 467"/>
              <a:gd name="T32" fmla="*/ 189 w 385"/>
              <a:gd name="T33" fmla="*/ 385 h 467"/>
              <a:gd name="T34" fmla="*/ 181 w 385"/>
              <a:gd name="T35" fmla="*/ 390 h 467"/>
              <a:gd name="T36" fmla="*/ 171 w 385"/>
              <a:gd name="T37" fmla="*/ 405 h 467"/>
              <a:gd name="T38" fmla="*/ 127 w 385"/>
              <a:gd name="T39" fmla="*/ 433 h 467"/>
              <a:gd name="T40" fmla="*/ 89 w 385"/>
              <a:gd name="T41" fmla="*/ 460 h 467"/>
              <a:gd name="T42" fmla="*/ 54 w 385"/>
              <a:gd name="T43" fmla="*/ 467 h 467"/>
              <a:gd name="T44" fmla="*/ 0 w 385"/>
              <a:gd name="T45" fmla="*/ 447 h 467"/>
              <a:gd name="T46" fmla="*/ 7 w 385"/>
              <a:gd name="T47" fmla="*/ 388 h 467"/>
              <a:gd name="T48" fmla="*/ 21 w 385"/>
              <a:gd name="T49" fmla="*/ 354 h 467"/>
              <a:gd name="T50" fmla="*/ 15 w 385"/>
              <a:gd name="T51" fmla="*/ 347 h 467"/>
              <a:gd name="T52" fmla="*/ 20 w 385"/>
              <a:gd name="T53" fmla="*/ 336 h 467"/>
              <a:gd name="T54" fmla="*/ 34 w 385"/>
              <a:gd name="T55" fmla="*/ 320 h 467"/>
              <a:gd name="T56" fmla="*/ 21 w 385"/>
              <a:gd name="T57" fmla="*/ 311 h 467"/>
              <a:gd name="T58" fmla="*/ 21 w 385"/>
              <a:gd name="T59" fmla="*/ 305 h 467"/>
              <a:gd name="T60" fmla="*/ 15 w 385"/>
              <a:gd name="T61" fmla="*/ 280 h 467"/>
              <a:gd name="T62" fmla="*/ 6 w 385"/>
              <a:gd name="T63" fmla="*/ 260 h 467"/>
              <a:gd name="T64" fmla="*/ 15 w 385"/>
              <a:gd name="T65" fmla="*/ 254 h 467"/>
              <a:gd name="T66" fmla="*/ 24 w 385"/>
              <a:gd name="T67" fmla="*/ 227 h 467"/>
              <a:gd name="T68" fmla="*/ 40 w 385"/>
              <a:gd name="T69" fmla="*/ 223 h 467"/>
              <a:gd name="T70" fmla="*/ 55 w 385"/>
              <a:gd name="T71" fmla="*/ 212 h 467"/>
              <a:gd name="T72" fmla="*/ 79 w 385"/>
              <a:gd name="T73" fmla="*/ 203 h 467"/>
              <a:gd name="T74" fmla="*/ 93 w 385"/>
              <a:gd name="T75" fmla="*/ 183 h 467"/>
              <a:gd name="T76" fmla="*/ 82 w 385"/>
              <a:gd name="T77" fmla="*/ 167 h 467"/>
              <a:gd name="T78" fmla="*/ 82 w 385"/>
              <a:gd name="T79" fmla="*/ 144 h 467"/>
              <a:gd name="T80" fmla="*/ 77 w 385"/>
              <a:gd name="T81" fmla="*/ 138 h 467"/>
              <a:gd name="T82" fmla="*/ 65 w 385"/>
              <a:gd name="T83" fmla="*/ 119 h 467"/>
              <a:gd name="T84" fmla="*/ 48 w 385"/>
              <a:gd name="T85" fmla="*/ 111 h 467"/>
              <a:gd name="T86" fmla="*/ 41 w 385"/>
              <a:gd name="T87" fmla="*/ 99 h 467"/>
              <a:gd name="T88" fmla="*/ 83 w 385"/>
              <a:gd name="T89" fmla="*/ 87 h 467"/>
              <a:gd name="T90" fmla="*/ 150 w 385"/>
              <a:gd name="T91" fmla="*/ 63 h 467"/>
              <a:gd name="T92" fmla="*/ 158 w 385"/>
              <a:gd name="T93" fmla="*/ 53 h 467"/>
              <a:gd name="T94" fmla="*/ 164 w 385"/>
              <a:gd name="T95" fmla="*/ 42 h 467"/>
              <a:gd name="T96" fmla="*/ 187 w 385"/>
              <a:gd name="T97" fmla="*/ 43 h 467"/>
              <a:gd name="T98" fmla="*/ 227 w 385"/>
              <a:gd name="T99" fmla="*/ 42 h 467"/>
              <a:gd name="T100" fmla="*/ 271 w 385"/>
              <a:gd name="T101" fmla="*/ 40 h 467"/>
              <a:gd name="T102" fmla="*/ 323 w 385"/>
              <a:gd name="T103" fmla="*/ 17 h 467"/>
              <a:gd name="T104" fmla="*/ 332 w 385"/>
              <a:gd name="T105" fmla="*/ 14 h 467"/>
              <a:gd name="T106" fmla="*/ 334 w 385"/>
              <a:gd name="T107" fmla="*/ 0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5" h="467">
                <a:moveTo>
                  <a:pt x="334" y="0"/>
                </a:moveTo>
                <a:lnTo>
                  <a:pt x="337" y="0"/>
                </a:lnTo>
                <a:lnTo>
                  <a:pt x="342" y="1"/>
                </a:lnTo>
                <a:lnTo>
                  <a:pt x="345" y="3"/>
                </a:lnTo>
                <a:lnTo>
                  <a:pt x="349" y="5"/>
                </a:lnTo>
                <a:lnTo>
                  <a:pt x="362" y="12"/>
                </a:lnTo>
                <a:lnTo>
                  <a:pt x="371" y="20"/>
                </a:lnTo>
                <a:lnTo>
                  <a:pt x="376" y="28"/>
                </a:lnTo>
                <a:lnTo>
                  <a:pt x="376" y="29"/>
                </a:lnTo>
                <a:lnTo>
                  <a:pt x="376" y="31"/>
                </a:lnTo>
                <a:lnTo>
                  <a:pt x="376" y="31"/>
                </a:lnTo>
                <a:lnTo>
                  <a:pt x="376" y="31"/>
                </a:lnTo>
                <a:lnTo>
                  <a:pt x="376" y="31"/>
                </a:lnTo>
                <a:lnTo>
                  <a:pt x="376" y="32"/>
                </a:lnTo>
                <a:lnTo>
                  <a:pt x="376" y="34"/>
                </a:lnTo>
                <a:lnTo>
                  <a:pt x="377" y="37"/>
                </a:lnTo>
                <a:lnTo>
                  <a:pt x="379" y="42"/>
                </a:lnTo>
                <a:lnTo>
                  <a:pt x="380" y="49"/>
                </a:lnTo>
                <a:lnTo>
                  <a:pt x="384" y="57"/>
                </a:lnTo>
                <a:lnTo>
                  <a:pt x="385" y="65"/>
                </a:lnTo>
                <a:lnTo>
                  <a:pt x="385" y="67"/>
                </a:lnTo>
                <a:lnTo>
                  <a:pt x="384" y="68"/>
                </a:lnTo>
                <a:lnTo>
                  <a:pt x="382" y="71"/>
                </a:lnTo>
                <a:lnTo>
                  <a:pt x="380" y="73"/>
                </a:lnTo>
                <a:lnTo>
                  <a:pt x="377" y="74"/>
                </a:lnTo>
                <a:lnTo>
                  <a:pt x="374" y="77"/>
                </a:lnTo>
                <a:lnTo>
                  <a:pt x="371" y="80"/>
                </a:lnTo>
                <a:lnTo>
                  <a:pt x="367" y="87"/>
                </a:lnTo>
                <a:lnTo>
                  <a:pt x="360" y="94"/>
                </a:lnTo>
                <a:lnTo>
                  <a:pt x="360" y="101"/>
                </a:lnTo>
                <a:lnTo>
                  <a:pt x="363" y="107"/>
                </a:lnTo>
                <a:lnTo>
                  <a:pt x="368" y="111"/>
                </a:lnTo>
                <a:lnTo>
                  <a:pt x="374" y="118"/>
                </a:lnTo>
                <a:lnTo>
                  <a:pt x="379" y="125"/>
                </a:lnTo>
                <a:lnTo>
                  <a:pt x="380" y="130"/>
                </a:lnTo>
                <a:lnTo>
                  <a:pt x="379" y="136"/>
                </a:lnTo>
                <a:lnTo>
                  <a:pt x="374" y="147"/>
                </a:lnTo>
                <a:lnTo>
                  <a:pt x="373" y="152"/>
                </a:lnTo>
                <a:lnTo>
                  <a:pt x="371" y="155"/>
                </a:lnTo>
                <a:lnTo>
                  <a:pt x="370" y="156"/>
                </a:lnTo>
                <a:lnTo>
                  <a:pt x="368" y="158"/>
                </a:lnTo>
                <a:lnTo>
                  <a:pt x="365" y="158"/>
                </a:lnTo>
                <a:lnTo>
                  <a:pt x="363" y="158"/>
                </a:lnTo>
                <a:lnTo>
                  <a:pt x="360" y="158"/>
                </a:lnTo>
                <a:lnTo>
                  <a:pt x="356" y="158"/>
                </a:lnTo>
                <a:lnTo>
                  <a:pt x="351" y="159"/>
                </a:lnTo>
                <a:lnTo>
                  <a:pt x="345" y="166"/>
                </a:lnTo>
                <a:lnTo>
                  <a:pt x="346" y="172"/>
                </a:lnTo>
                <a:lnTo>
                  <a:pt x="349" y="179"/>
                </a:lnTo>
                <a:lnTo>
                  <a:pt x="351" y="190"/>
                </a:lnTo>
                <a:lnTo>
                  <a:pt x="349" y="198"/>
                </a:lnTo>
                <a:lnTo>
                  <a:pt x="345" y="203"/>
                </a:lnTo>
                <a:lnTo>
                  <a:pt x="337" y="204"/>
                </a:lnTo>
                <a:lnTo>
                  <a:pt x="329" y="203"/>
                </a:lnTo>
                <a:lnTo>
                  <a:pt x="323" y="201"/>
                </a:lnTo>
                <a:lnTo>
                  <a:pt x="314" y="198"/>
                </a:lnTo>
                <a:lnTo>
                  <a:pt x="305" y="193"/>
                </a:lnTo>
                <a:lnTo>
                  <a:pt x="291" y="189"/>
                </a:lnTo>
                <a:lnTo>
                  <a:pt x="283" y="189"/>
                </a:lnTo>
                <a:lnTo>
                  <a:pt x="278" y="193"/>
                </a:lnTo>
                <a:lnTo>
                  <a:pt x="277" y="201"/>
                </a:lnTo>
                <a:lnTo>
                  <a:pt x="275" y="209"/>
                </a:lnTo>
                <a:lnTo>
                  <a:pt x="272" y="218"/>
                </a:lnTo>
                <a:lnTo>
                  <a:pt x="269" y="226"/>
                </a:lnTo>
                <a:lnTo>
                  <a:pt x="271" y="231"/>
                </a:lnTo>
                <a:lnTo>
                  <a:pt x="274" y="234"/>
                </a:lnTo>
                <a:lnTo>
                  <a:pt x="277" y="238"/>
                </a:lnTo>
                <a:lnTo>
                  <a:pt x="281" y="246"/>
                </a:lnTo>
                <a:lnTo>
                  <a:pt x="283" y="251"/>
                </a:lnTo>
                <a:lnTo>
                  <a:pt x="284" y="254"/>
                </a:lnTo>
                <a:lnTo>
                  <a:pt x="284" y="255"/>
                </a:lnTo>
                <a:lnTo>
                  <a:pt x="284" y="257"/>
                </a:lnTo>
                <a:lnTo>
                  <a:pt x="284" y="258"/>
                </a:lnTo>
                <a:lnTo>
                  <a:pt x="286" y="260"/>
                </a:lnTo>
                <a:lnTo>
                  <a:pt x="286" y="263"/>
                </a:lnTo>
                <a:lnTo>
                  <a:pt x="288" y="266"/>
                </a:lnTo>
                <a:lnTo>
                  <a:pt x="291" y="279"/>
                </a:lnTo>
                <a:lnTo>
                  <a:pt x="294" y="291"/>
                </a:lnTo>
                <a:lnTo>
                  <a:pt x="291" y="305"/>
                </a:lnTo>
                <a:lnTo>
                  <a:pt x="288" y="317"/>
                </a:lnTo>
                <a:lnTo>
                  <a:pt x="286" y="330"/>
                </a:lnTo>
                <a:lnTo>
                  <a:pt x="280" y="340"/>
                </a:lnTo>
                <a:lnTo>
                  <a:pt x="271" y="347"/>
                </a:lnTo>
                <a:lnTo>
                  <a:pt x="261" y="350"/>
                </a:lnTo>
                <a:lnTo>
                  <a:pt x="247" y="351"/>
                </a:lnTo>
                <a:lnTo>
                  <a:pt x="236" y="354"/>
                </a:lnTo>
                <a:lnTo>
                  <a:pt x="227" y="361"/>
                </a:lnTo>
                <a:lnTo>
                  <a:pt x="218" y="365"/>
                </a:lnTo>
                <a:lnTo>
                  <a:pt x="207" y="368"/>
                </a:lnTo>
                <a:lnTo>
                  <a:pt x="198" y="371"/>
                </a:lnTo>
                <a:lnTo>
                  <a:pt x="187" y="378"/>
                </a:lnTo>
                <a:lnTo>
                  <a:pt x="179" y="384"/>
                </a:lnTo>
                <a:lnTo>
                  <a:pt x="176" y="384"/>
                </a:lnTo>
                <a:lnTo>
                  <a:pt x="175" y="384"/>
                </a:lnTo>
                <a:lnTo>
                  <a:pt x="173" y="385"/>
                </a:lnTo>
                <a:lnTo>
                  <a:pt x="173" y="387"/>
                </a:lnTo>
                <a:lnTo>
                  <a:pt x="175" y="387"/>
                </a:lnTo>
                <a:lnTo>
                  <a:pt x="176" y="385"/>
                </a:lnTo>
                <a:lnTo>
                  <a:pt x="179" y="384"/>
                </a:lnTo>
                <a:lnTo>
                  <a:pt x="182" y="384"/>
                </a:lnTo>
                <a:lnTo>
                  <a:pt x="185" y="384"/>
                </a:lnTo>
                <a:lnTo>
                  <a:pt x="189" y="385"/>
                </a:lnTo>
                <a:lnTo>
                  <a:pt x="190" y="385"/>
                </a:lnTo>
                <a:lnTo>
                  <a:pt x="190" y="385"/>
                </a:lnTo>
                <a:lnTo>
                  <a:pt x="190" y="387"/>
                </a:lnTo>
                <a:lnTo>
                  <a:pt x="190" y="387"/>
                </a:lnTo>
                <a:lnTo>
                  <a:pt x="185" y="388"/>
                </a:lnTo>
                <a:lnTo>
                  <a:pt x="181" y="390"/>
                </a:lnTo>
                <a:lnTo>
                  <a:pt x="179" y="393"/>
                </a:lnTo>
                <a:lnTo>
                  <a:pt x="178" y="396"/>
                </a:lnTo>
                <a:lnTo>
                  <a:pt x="175" y="399"/>
                </a:lnTo>
                <a:lnTo>
                  <a:pt x="173" y="402"/>
                </a:lnTo>
                <a:lnTo>
                  <a:pt x="171" y="404"/>
                </a:lnTo>
                <a:lnTo>
                  <a:pt x="171" y="405"/>
                </a:lnTo>
                <a:lnTo>
                  <a:pt x="170" y="407"/>
                </a:lnTo>
                <a:lnTo>
                  <a:pt x="167" y="410"/>
                </a:lnTo>
                <a:lnTo>
                  <a:pt x="162" y="416"/>
                </a:lnTo>
                <a:lnTo>
                  <a:pt x="151" y="423"/>
                </a:lnTo>
                <a:lnTo>
                  <a:pt x="136" y="430"/>
                </a:lnTo>
                <a:lnTo>
                  <a:pt x="127" y="433"/>
                </a:lnTo>
                <a:lnTo>
                  <a:pt x="122" y="436"/>
                </a:lnTo>
                <a:lnTo>
                  <a:pt x="119" y="440"/>
                </a:lnTo>
                <a:lnTo>
                  <a:pt x="113" y="444"/>
                </a:lnTo>
                <a:lnTo>
                  <a:pt x="103" y="450"/>
                </a:lnTo>
                <a:lnTo>
                  <a:pt x="94" y="457"/>
                </a:lnTo>
                <a:lnTo>
                  <a:pt x="89" y="460"/>
                </a:lnTo>
                <a:lnTo>
                  <a:pt x="86" y="460"/>
                </a:lnTo>
                <a:lnTo>
                  <a:pt x="83" y="460"/>
                </a:lnTo>
                <a:lnTo>
                  <a:pt x="80" y="460"/>
                </a:lnTo>
                <a:lnTo>
                  <a:pt x="72" y="461"/>
                </a:lnTo>
                <a:lnTo>
                  <a:pt x="62" y="466"/>
                </a:lnTo>
                <a:lnTo>
                  <a:pt x="54" y="467"/>
                </a:lnTo>
                <a:lnTo>
                  <a:pt x="48" y="467"/>
                </a:lnTo>
                <a:lnTo>
                  <a:pt x="38" y="467"/>
                </a:lnTo>
                <a:lnTo>
                  <a:pt x="24" y="464"/>
                </a:lnTo>
                <a:lnTo>
                  <a:pt x="11" y="460"/>
                </a:lnTo>
                <a:lnTo>
                  <a:pt x="0" y="453"/>
                </a:lnTo>
                <a:lnTo>
                  <a:pt x="0" y="447"/>
                </a:lnTo>
                <a:lnTo>
                  <a:pt x="1" y="441"/>
                </a:lnTo>
                <a:lnTo>
                  <a:pt x="3" y="432"/>
                </a:lnTo>
                <a:lnTo>
                  <a:pt x="3" y="426"/>
                </a:lnTo>
                <a:lnTo>
                  <a:pt x="3" y="416"/>
                </a:lnTo>
                <a:lnTo>
                  <a:pt x="4" y="401"/>
                </a:lnTo>
                <a:lnTo>
                  <a:pt x="7" y="388"/>
                </a:lnTo>
                <a:lnTo>
                  <a:pt x="12" y="382"/>
                </a:lnTo>
                <a:lnTo>
                  <a:pt x="17" y="379"/>
                </a:lnTo>
                <a:lnTo>
                  <a:pt x="21" y="373"/>
                </a:lnTo>
                <a:lnTo>
                  <a:pt x="23" y="364"/>
                </a:lnTo>
                <a:lnTo>
                  <a:pt x="23" y="359"/>
                </a:lnTo>
                <a:lnTo>
                  <a:pt x="21" y="354"/>
                </a:lnTo>
                <a:lnTo>
                  <a:pt x="21" y="353"/>
                </a:lnTo>
                <a:lnTo>
                  <a:pt x="20" y="351"/>
                </a:lnTo>
                <a:lnTo>
                  <a:pt x="18" y="350"/>
                </a:lnTo>
                <a:lnTo>
                  <a:pt x="18" y="348"/>
                </a:lnTo>
                <a:lnTo>
                  <a:pt x="17" y="348"/>
                </a:lnTo>
                <a:lnTo>
                  <a:pt x="15" y="347"/>
                </a:lnTo>
                <a:lnTo>
                  <a:pt x="14" y="344"/>
                </a:lnTo>
                <a:lnTo>
                  <a:pt x="14" y="342"/>
                </a:lnTo>
                <a:lnTo>
                  <a:pt x="14" y="339"/>
                </a:lnTo>
                <a:lnTo>
                  <a:pt x="15" y="337"/>
                </a:lnTo>
                <a:lnTo>
                  <a:pt x="17" y="337"/>
                </a:lnTo>
                <a:lnTo>
                  <a:pt x="20" y="336"/>
                </a:lnTo>
                <a:lnTo>
                  <a:pt x="23" y="334"/>
                </a:lnTo>
                <a:lnTo>
                  <a:pt x="26" y="331"/>
                </a:lnTo>
                <a:lnTo>
                  <a:pt x="29" y="328"/>
                </a:lnTo>
                <a:lnTo>
                  <a:pt x="31" y="323"/>
                </a:lnTo>
                <a:lnTo>
                  <a:pt x="32" y="322"/>
                </a:lnTo>
                <a:lnTo>
                  <a:pt x="34" y="320"/>
                </a:lnTo>
                <a:lnTo>
                  <a:pt x="34" y="319"/>
                </a:lnTo>
                <a:lnTo>
                  <a:pt x="32" y="319"/>
                </a:lnTo>
                <a:lnTo>
                  <a:pt x="31" y="317"/>
                </a:lnTo>
                <a:lnTo>
                  <a:pt x="28" y="316"/>
                </a:lnTo>
                <a:lnTo>
                  <a:pt x="24" y="314"/>
                </a:lnTo>
                <a:lnTo>
                  <a:pt x="21" y="311"/>
                </a:lnTo>
                <a:lnTo>
                  <a:pt x="20" y="311"/>
                </a:lnTo>
                <a:lnTo>
                  <a:pt x="20" y="310"/>
                </a:lnTo>
                <a:lnTo>
                  <a:pt x="20" y="310"/>
                </a:lnTo>
                <a:lnTo>
                  <a:pt x="20" y="308"/>
                </a:lnTo>
                <a:lnTo>
                  <a:pt x="21" y="308"/>
                </a:lnTo>
                <a:lnTo>
                  <a:pt x="21" y="305"/>
                </a:lnTo>
                <a:lnTo>
                  <a:pt x="21" y="302"/>
                </a:lnTo>
                <a:lnTo>
                  <a:pt x="21" y="297"/>
                </a:lnTo>
                <a:lnTo>
                  <a:pt x="20" y="291"/>
                </a:lnTo>
                <a:lnTo>
                  <a:pt x="20" y="288"/>
                </a:lnTo>
                <a:lnTo>
                  <a:pt x="18" y="285"/>
                </a:lnTo>
                <a:lnTo>
                  <a:pt x="15" y="280"/>
                </a:lnTo>
                <a:lnTo>
                  <a:pt x="11" y="272"/>
                </a:lnTo>
                <a:lnTo>
                  <a:pt x="7" y="268"/>
                </a:lnTo>
                <a:lnTo>
                  <a:pt x="6" y="265"/>
                </a:lnTo>
                <a:lnTo>
                  <a:pt x="6" y="262"/>
                </a:lnTo>
                <a:lnTo>
                  <a:pt x="6" y="260"/>
                </a:lnTo>
                <a:lnTo>
                  <a:pt x="6" y="260"/>
                </a:lnTo>
                <a:lnTo>
                  <a:pt x="7" y="260"/>
                </a:lnTo>
                <a:lnTo>
                  <a:pt x="9" y="258"/>
                </a:lnTo>
                <a:lnTo>
                  <a:pt x="11" y="258"/>
                </a:lnTo>
                <a:lnTo>
                  <a:pt x="12" y="258"/>
                </a:lnTo>
                <a:lnTo>
                  <a:pt x="14" y="257"/>
                </a:lnTo>
                <a:lnTo>
                  <a:pt x="15" y="254"/>
                </a:lnTo>
                <a:lnTo>
                  <a:pt x="17" y="249"/>
                </a:lnTo>
                <a:lnTo>
                  <a:pt x="20" y="245"/>
                </a:lnTo>
                <a:lnTo>
                  <a:pt x="21" y="240"/>
                </a:lnTo>
                <a:lnTo>
                  <a:pt x="23" y="235"/>
                </a:lnTo>
                <a:lnTo>
                  <a:pt x="24" y="231"/>
                </a:lnTo>
                <a:lnTo>
                  <a:pt x="24" y="227"/>
                </a:lnTo>
                <a:lnTo>
                  <a:pt x="26" y="224"/>
                </a:lnTo>
                <a:lnTo>
                  <a:pt x="29" y="224"/>
                </a:lnTo>
                <a:lnTo>
                  <a:pt x="31" y="223"/>
                </a:lnTo>
                <a:lnTo>
                  <a:pt x="34" y="223"/>
                </a:lnTo>
                <a:lnTo>
                  <a:pt x="37" y="223"/>
                </a:lnTo>
                <a:lnTo>
                  <a:pt x="40" y="223"/>
                </a:lnTo>
                <a:lnTo>
                  <a:pt x="45" y="221"/>
                </a:lnTo>
                <a:lnTo>
                  <a:pt x="48" y="221"/>
                </a:lnTo>
                <a:lnTo>
                  <a:pt x="51" y="220"/>
                </a:lnTo>
                <a:lnTo>
                  <a:pt x="54" y="218"/>
                </a:lnTo>
                <a:lnTo>
                  <a:pt x="55" y="215"/>
                </a:lnTo>
                <a:lnTo>
                  <a:pt x="55" y="212"/>
                </a:lnTo>
                <a:lnTo>
                  <a:pt x="57" y="209"/>
                </a:lnTo>
                <a:lnTo>
                  <a:pt x="58" y="206"/>
                </a:lnTo>
                <a:lnTo>
                  <a:pt x="63" y="204"/>
                </a:lnTo>
                <a:lnTo>
                  <a:pt x="68" y="203"/>
                </a:lnTo>
                <a:lnTo>
                  <a:pt x="72" y="203"/>
                </a:lnTo>
                <a:lnTo>
                  <a:pt x="79" y="203"/>
                </a:lnTo>
                <a:lnTo>
                  <a:pt x="83" y="201"/>
                </a:lnTo>
                <a:lnTo>
                  <a:pt x="86" y="200"/>
                </a:lnTo>
                <a:lnTo>
                  <a:pt x="88" y="197"/>
                </a:lnTo>
                <a:lnTo>
                  <a:pt x="91" y="190"/>
                </a:lnTo>
                <a:lnTo>
                  <a:pt x="93" y="186"/>
                </a:lnTo>
                <a:lnTo>
                  <a:pt x="93" y="183"/>
                </a:lnTo>
                <a:lnTo>
                  <a:pt x="91" y="179"/>
                </a:lnTo>
                <a:lnTo>
                  <a:pt x="89" y="176"/>
                </a:lnTo>
                <a:lnTo>
                  <a:pt x="86" y="173"/>
                </a:lnTo>
                <a:lnTo>
                  <a:pt x="85" y="170"/>
                </a:lnTo>
                <a:lnTo>
                  <a:pt x="83" y="169"/>
                </a:lnTo>
                <a:lnTo>
                  <a:pt x="82" y="167"/>
                </a:lnTo>
                <a:lnTo>
                  <a:pt x="82" y="164"/>
                </a:lnTo>
                <a:lnTo>
                  <a:pt x="82" y="161"/>
                </a:lnTo>
                <a:lnTo>
                  <a:pt x="82" y="156"/>
                </a:lnTo>
                <a:lnTo>
                  <a:pt x="82" y="149"/>
                </a:lnTo>
                <a:lnTo>
                  <a:pt x="82" y="145"/>
                </a:lnTo>
                <a:lnTo>
                  <a:pt x="82" y="144"/>
                </a:lnTo>
                <a:lnTo>
                  <a:pt x="82" y="142"/>
                </a:lnTo>
                <a:lnTo>
                  <a:pt x="82" y="141"/>
                </a:lnTo>
                <a:lnTo>
                  <a:pt x="80" y="141"/>
                </a:lnTo>
                <a:lnTo>
                  <a:pt x="80" y="141"/>
                </a:lnTo>
                <a:lnTo>
                  <a:pt x="79" y="139"/>
                </a:lnTo>
                <a:lnTo>
                  <a:pt x="77" y="138"/>
                </a:lnTo>
                <a:lnTo>
                  <a:pt x="76" y="135"/>
                </a:lnTo>
                <a:lnTo>
                  <a:pt x="72" y="130"/>
                </a:lnTo>
                <a:lnTo>
                  <a:pt x="71" y="125"/>
                </a:lnTo>
                <a:lnTo>
                  <a:pt x="68" y="122"/>
                </a:lnTo>
                <a:lnTo>
                  <a:pt x="66" y="121"/>
                </a:lnTo>
                <a:lnTo>
                  <a:pt x="65" y="119"/>
                </a:lnTo>
                <a:lnTo>
                  <a:pt x="63" y="119"/>
                </a:lnTo>
                <a:lnTo>
                  <a:pt x="60" y="119"/>
                </a:lnTo>
                <a:lnTo>
                  <a:pt x="58" y="119"/>
                </a:lnTo>
                <a:lnTo>
                  <a:pt x="55" y="118"/>
                </a:lnTo>
                <a:lnTo>
                  <a:pt x="52" y="114"/>
                </a:lnTo>
                <a:lnTo>
                  <a:pt x="48" y="111"/>
                </a:lnTo>
                <a:lnTo>
                  <a:pt x="46" y="110"/>
                </a:lnTo>
                <a:lnTo>
                  <a:pt x="45" y="108"/>
                </a:lnTo>
                <a:lnTo>
                  <a:pt x="43" y="107"/>
                </a:lnTo>
                <a:lnTo>
                  <a:pt x="43" y="105"/>
                </a:lnTo>
                <a:lnTo>
                  <a:pt x="41" y="102"/>
                </a:lnTo>
                <a:lnTo>
                  <a:pt x="41" y="99"/>
                </a:lnTo>
                <a:lnTo>
                  <a:pt x="40" y="94"/>
                </a:lnTo>
                <a:lnTo>
                  <a:pt x="38" y="87"/>
                </a:lnTo>
                <a:lnTo>
                  <a:pt x="46" y="85"/>
                </a:lnTo>
                <a:lnTo>
                  <a:pt x="54" y="84"/>
                </a:lnTo>
                <a:lnTo>
                  <a:pt x="66" y="85"/>
                </a:lnTo>
                <a:lnTo>
                  <a:pt x="83" y="87"/>
                </a:lnTo>
                <a:lnTo>
                  <a:pt x="99" y="88"/>
                </a:lnTo>
                <a:lnTo>
                  <a:pt x="116" y="85"/>
                </a:lnTo>
                <a:lnTo>
                  <a:pt x="130" y="79"/>
                </a:lnTo>
                <a:lnTo>
                  <a:pt x="139" y="73"/>
                </a:lnTo>
                <a:lnTo>
                  <a:pt x="147" y="67"/>
                </a:lnTo>
                <a:lnTo>
                  <a:pt x="150" y="63"/>
                </a:lnTo>
                <a:lnTo>
                  <a:pt x="151" y="62"/>
                </a:lnTo>
                <a:lnTo>
                  <a:pt x="153" y="60"/>
                </a:lnTo>
                <a:lnTo>
                  <a:pt x="154" y="59"/>
                </a:lnTo>
                <a:lnTo>
                  <a:pt x="154" y="57"/>
                </a:lnTo>
                <a:lnTo>
                  <a:pt x="156" y="56"/>
                </a:lnTo>
                <a:lnTo>
                  <a:pt x="158" y="53"/>
                </a:lnTo>
                <a:lnTo>
                  <a:pt x="161" y="49"/>
                </a:lnTo>
                <a:lnTo>
                  <a:pt x="162" y="46"/>
                </a:lnTo>
                <a:lnTo>
                  <a:pt x="164" y="43"/>
                </a:lnTo>
                <a:lnTo>
                  <a:pt x="164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2"/>
                </a:lnTo>
                <a:lnTo>
                  <a:pt x="165" y="42"/>
                </a:lnTo>
                <a:lnTo>
                  <a:pt x="168" y="43"/>
                </a:lnTo>
                <a:lnTo>
                  <a:pt x="175" y="43"/>
                </a:lnTo>
                <a:lnTo>
                  <a:pt x="176" y="43"/>
                </a:lnTo>
                <a:lnTo>
                  <a:pt x="187" y="43"/>
                </a:lnTo>
                <a:lnTo>
                  <a:pt x="193" y="42"/>
                </a:lnTo>
                <a:lnTo>
                  <a:pt x="199" y="42"/>
                </a:lnTo>
                <a:lnTo>
                  <a:pt x="212" y="42"/>
                </a:lnTo>
                <a:lnTo>
                  <a:pt x="221" y="42"/>
                </a:lnTo>
                <a:lnTo>
                  <a:pt x="226" y="42"/>
                </a:lnTo>
                <a:lnTo>
                  <a:pt x="227" y="42"/>
                </a:lnTo>
                <a:lnTo>
                  <a:pt x="232" y="42"/>
                </a:lnTo>
                <a:lnTo>
                  <a:pt x="243" y="42"/>
                </a:lnTo>
                <a:lnTo>
                  <a:pt x="255" y="42"/>
                </a:lnTo>
                <a:lnTo>
                  <a:pt x="263" y="42"/>
                </a:lnTo>
                <a:lnTo>
                  <a:pt x="266" y="42"/>
                </a:lnTo>
                <a:lnTo>
                  <a:pt x="271" y="40"/>
                </a:lnTo>
                <a:lnTo>
                  <a:pt x="277" y="37"/>
                </a:lnTo>
                <a:lnTo>
                  <a:pt x="291" y="31"/>
                </a:lnTo>
                <a:lnTo>
                  <a:pt x="305" y="26"/>
                </a:lnTo>
                <a:lnTo>
                  <a:pt x="315" y="20"/>
                </a:lnTo>
                <a:lnTo>
                  <a:pt x="320" y="19"/>
                </a:lnTo>
                <a:lnTo>
                  <a:pt x="323" y="17"/>
                </a:lnTo>
                <a:lnTo>
                  <a:pt x="325" y="17"/>
                </a:lnTo>
                <a:lnTo>
                  <a:pt x="328" y="19"/>
                </a:lnTo>
                <a:lnTo>
                  <a:pt x="329" y="19"/>
                </a:lnTo>
                <a:lnTo>
                  <a:pt x="329" y="19"/>
                </a:lnTo>
                <a:lnTo>
                  <a:pt x="331" y="17"/>
                </a:lnTo>
                <a:lnTo>
                  <a:pt x="332" y="14"/>
                </a:lnTo>
                <a:lnTo>
                  <a:pt x="334" y="11"/>
                </a:lnTo>
                <a:lnTo>
                  <a:pt x="334" y="8"/>
                </a:lnTo>
                <a:lnTo>
                  <a:pt x="334" y="5"/>
                </a:lnTo>
                <a:lnTo>
                  <a:pt x="334" y="3"/>
                </a:lnTo>
                <a:lnTo>
                  <a:pt x="334" y="1"/>
                </a:lnTo>
                <a:lnTo>
                  <a:pt x="334" y="0"/>
                </a:lnTo>
                <a:close/>
              </a:path>
            </a:pathLst>
          </a:custGeom>
          <a:solidFill>
            <a:srgbClr val="FC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Freeform 45">
            <a:extLst>
              <a:ext uri="{FF2B5EF4-FFF2-40B4-BE49-F238E27FC236}">
                <a16:creationId xmlns:a16="http://schemas.microsoft.com/office/drawing/2014/main" id="{1385B9DA-7D24-4F00-86BD-760E872654DC}"/>
              </a:ext>
            </a:extLst>
          </p:cNvPr>
          <p:cNvSpPr>
            <a:spLocks/>
          </p:cNvSpPr>
          <p:nvPr/>
        </p:nvSpPr>
        <p:spPr bwMode="auto">
          <a:xfrm>
            <a:off x="1812902" y="3024373"/>
            <a:ext cx="318298" cy="506045"/>
          </a:xfrm>
          <a:custGeom>
            <a:avLst/>
            <a:gdLst>
              <a:gd name="T0" fmla="*/ 206 w 256"/>
              <a:gd name="T1" fmla="*/ 18 h 407"/>
              <a:gd name="T2" fmla="*/ 215 w 256"/>
              <a:gd name="T3" fmla="*/ 27 h 407"/>
              <a:gd name="T4" fmla="*/ 228 w 256"/>
              <a:gd name="T5" fmla="*/ 32 h 407"/>
              <a:gd name="T6" fmla="*/ 239 w 256"/>
              <a:gd name="T7" fmla="*/ 48 h 407"/>
              <a:gd name="T8" fmla="*/ 245 w 256"/>
              <a:gd name="T9" fmla="*/ 54 h 407"/>
              <a:gd name="T10" fmla="*/ 245 w 256"/>
              <a:gd name="T11" fmla="*/ 69 h 407"/>
              <a:gd name="T12" fmla="*/ 248 w 256"/>
              <a:gd name="T13" fmla="*/ 83 h 407"/>
              <a:gd name="T14" fmla="*/ 256 w 256"/>
              <a:gd name="T15" fmla="*/ 99 h 407"/>
              <a:gd name="T16" fmla="*/ 242 w 256"/>
              <a:gd name="T17" fmla="*/ 116 h 407"/>
              <a:gd name="T18" fmla="*/ 220 w 256"/>
              <a:gd name="T19" fmla="*/ 122 h 407"/>
              <a:gd name="T20" fmla="*/ 211 w 256"/>
              <a:gd name="T21" fmla="*/ 134 h 407"/>
              <a:gd name="T22" fmla="*/ 194 w 256"/>
              <a:gd name="T23" fmla="*/ 136 h 407"/>
              <a:gd name="T24" fmla="*/ 186 w 256"/>
              <a:gd name="T25" fmla="*/ 148 h 407"/>
              <a:gd name="T26" fmla="*/ 177 w 256"/>
              <a:gd name="T27" fmla="*/ 170 h 407"/>
              <a:gd name="T28" fmla="*/ 169 w 256"/>
              <a:gd name="T29" fmla="*/ 173 h 407"/>
              <a:gd name="T30" fmla="*/ 174 w 256"/>
              <a:gd name="T31" fmla="*/ 185 h 407"/>
              <a:gd name="T32" fmla="*/ 184 w 256"/>
              <a:gd name="T33" fmla="*/ 210 h 407"/>
              <a:gd name="T34" fmla="*/ 183 w 256"/>
              <a:gd name="T35" fmla="*/ 223 h 407"/>
              <a:gd name="T36" fmla="*/ 191 w 256"/>
              <a:gd name="T37" fmla="*/ 229 h 407"/>
              <a:gd name="T38" fmla="*/ 195 w 256"/>
              <a:gd name="T39" fmla="*/ 235 h 407"/>
              <a:gd name="T40" fmla="*/ 183 w 256"/>
              <a:gd name="T41" fmla="*/ 249 h 407"/>
              <a:gd name="T42" fmla="*/ 177 w 256"/>
              <a:gd name="T43" fmla="*/ 257 h 407"/>
              <a:gd name="T44" fmla="*/ 183 w 256"/>
              <a:gd name="T45" fmla="*/ 264 h 407"/>
              <a:gd name="T46" fmla="*/ 184 w 256"/>
              <a:gd name="T47" fmla="*/ 286 h 407"/>
              <a:gd name="T48" fmla="*/ 166 w 256"/>
              <a:gd name="T49" fmla="*/ 329 h 407"/>
              <a:gd name="T50" fmla="*/ 163 w 256"/>
              <a:gd name="T51" fmla="*/ 366 h 407"/>
              <a:gd name="T52" fmla="*/ 147 w 256"/>
              <a:gd name="T53" fmla="*/ 373 h 407"/>
              <a:gd name="T54" fmla="*/ 133 w 256"/>
              <a:gd name="T55" fmla="*/ 393 h 407"/>
              <a:gd name="T56" fmla="*/ 124 w 256"/>
              <a:gd name="T57" fmla="*/ 404 h 407"/>
              <a:gd name="T58" fmla="*/ 112 w 256"/>
              <a:gd name="T59" fmla="*/ 404 h 407"/>
              <a:gd name="T60" fmla="*/ 104 w 256"/>
              <a:gd name="T61" fmla="*/ 393 h 407"/>
              <a:gd name="T62" fmla="*/ 108 w 256"/>
              <a:gd name="T63" fmla="*/ 388 h 407"/>
              <a:gd name="T64" fmla="*/ 113 w 256"/>
              <a:gd name="T65" fmla="*/ 370 h 407"/>
              <a:gd name="T66" fmla="*/ 110 w 256"/>
              <a:gd name="T67" fmla="*/ 349 h 407"/>
              <a:gd name="T68" fmla="*/ 96 w 256"/>
              <a:gd name="T69" fmla="*/ 343 h 407"/>
              <a:gd name="T70" fmla="*/ 87 w 256"/>
              <a:gd name="T71" fmla="*/ 325 h 407"/>
              <a:gd name="T72" fmla="*/ 85 w 256"/>
              <a:gd name="T73" fmla="*/ 322 h 407"/>
              <a:gd name="T74" fmla="*/ 85 w 256"/>
              <a:gd name="T75" fmla="*/ 314 h 407"/>
              <a:gd name="T76" fmla="*/ 73 w 256"/>
              <a:gd name="T77" fmla="*/ 303 h 407"/>
              <a:gd name="T78" fmla="*/ 57 w 256"/>
              <a:gd name="T79" fmla="*/ 315 h 407"/>
              <a:gd name="T80" fmla="*/ 48 w 256"/>
              <a:gd name="T81" fmla="*/ 331 h 407"/>
              <a:gd name="T82" fmla="*/ 31 w 256"/>
              <a:gd name="T83" fmla="*/ 318 h 407"/>
              <a:gd name="T84" fmla="*/ 20 w 256"/>
              <a:gd name="T85" fmla="*/ 305 h 407"/>
              <a:gd name="T86" fmla="*/ 5 w 256"/>
              <a:gd name="T87" fmla="*/ 260 h 407"/>
              <a:gd name="T88" fmla="*/ 23 w 256"/>
              <a:gd name="T89" fmla="*/ 168 h 407"/>
              <a:gd name="T90" fmla="*/ 34 w 256"/>
              <a:gd name="T91" fmla="*/ 89 h 407"/>
              <a:gd name="T92" fmla="*/ 48 w 256"/>
              <a:gd name="T93" fmla="*/ 31 h 407"/>
              <a:gd name="T94" fmla="*/ 84 w 256"/>
              <a:gd name="T95" fmla="*/ 34 h 407"/>
              <a:gd name="T96" fmla="*/ 107 w 256"/>
              <a:gd name="T97" fmla="*/ 35 h 407"/>
              <a:gd name="T98" fmla="*/ 138 w 256"/>
              <a:gd name="T99" fmla="*/ 31 h 407"/>
              <a:gd name="T100" fmla="*/ 192 w 256"/>
              <a:gd name="T101" fmla="*/ 1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407">
                <a:moveTo>
                  <a:pt x="201" y="0"/>
                </a:moveTo>
                <a:lnTo>
                  <a:pt x="203" y="7"/>
                </a:lnTo>
                <a:lnTo>
                  <a:pt x="204" y="12"/>
                </a:lnTo>
                <a:lnTo>
                  <a:pt x="204" y="15"/>
                </a:lnTo>
                <a:lnTo>
                  <a:pt x="206" y="18"/>
                </a:lnTo>
                <a:lnTo>
                  <a:pt x="206" y="20"/>
                </a:lnTo>
                <a:lnTo>
                  <a:pt x="208" y="21"/>
                </a:lnTo>
                <a:lnTo>
                  <a:pt x="209" y="23"/>
                </a:lnTo>
                <a:lnTo>
                  <a:pt x="211" y="24"/>
                </a:lnTo>
                <a:lnTo>
                  <a:pt x="215" y="27"/>
                </a:lnTo>
                <a:lnTo>
                  <a:pt x="218" y="31"/>
                </a:lnTo>
                <a:lnTo>
                  <a:pt x="221" y="32"/>
                </a:lnTo>
                <a:lnTo>
                  <a:pt x="223" y="32"/>
                </a:lnTo>
                <a:lnTo>
                  <a:pt x="226" y="32"/>
                </a:lnTo>
                <a:lnTo>
                  <a:pt x="228" y="32"/>
                </a:lnTo>
                <a:lnTo>
                  <a:pt x="229" y="34"/>
                </a:lnTo>
                <a:lnTo>
                  <a:pt x="231" y="35"/>
                </a:lnTo>
                <a:lnTo>
                  <a:pt x="234" y="38"/>
                </a:lnTo>
                <a:lnTo>
                  <a:pt x="235" y="43"/>
                </a:lnTo>
                <a:lnTo>
                  <a:pt x="239" y="48"/>
                </a:lnTo>
                <a:lnTo>
                  <a:pt x="240" y="51"/>
                </a:lnTo>
                <a:lnTo>
                  <a:pt x="242" y="52"/>
                </a:lnTo>
                <a:lnTo>
                  <a:pt x="243" y="54"/>
                </a:lnTo>
                <a:lnTo>
                  <a:pt x="243" y="54"/>
                </a:lnTo>
                <a:lnTo>
                  <a:pt x="245" y="54"/>
                </a:lnTo>
                <a:lnTo>
                  <a:pt x="245" y="55"/>
                </a:lnTo>
                <a:lnTo>
                  <a:pt x="245" y="57"/>
                </a:lnTo>
                <a:lnTo>
                  <a:pt x="245" y="58"/>
                </a:lnTo>
                <a:lnTo>
                  <a:pt x="245" y="62"/>
                </a:lnTo>
                <a:lnTo>
                  <a:pt x="245" y="69"/>
                </a:lnTo>
                <a:lnTo>
                  <a:pt x="245" y="74"/>
                </a:lnTo>
                <a:lnTo>
                  <a:pt x="245" y="77"/>
                </a:lnTo>
                <a:lnTo>
                  <a:pt x="245" y="80"/>
                </a:lnTo>
                <a:lnTo>
                  <a:pt x="246" y="82"/>
                </a:lnTo>
                <a:lnTo>
                  <a:pt x="248" y="83"/>
                </a:lnTo>
                <a:lnTo>
                  <a:pt x="249" y="86"/>
                </a:lnTo>
                <a:lnTo>
                  <a:pt x="252" y="89"/>
                </a:lnTo>
                <a:lnTo>
                  <a:pt x="254" y="92"/>
                </a:lnTo>
                <a:lnTo>
                  <a:pt x="256" y="96"/>
                </a:lnTo>
                <a:lnTo>
                  <a:pt x="256" y="99"/>
                </a:lnTo>
                <a:lnTo>
                  <a:pt x="254" y="103"/>
                </a:lnTo>
                <a:lnTo>
                  <a:pt x="251" y="110"/>
                </a:lnTo>
                <a:lnTo>
                  <a:pt x="249" y="113"/>
                </a:lnTo>
                <a:lnTo>
                  <a:pt x="246" y="114"/>
                </a:lnTo>
                <a:lnTo>
                  <a:pt x="242" y="116"/>
                </a:lnTo>
                <a:lnTo>
                  <a:pt x="235" y="116"/>
                </a:lnTo>
                <a:lnTo>
                  <a:pt x="231" y="116"/>
                </a:lnTo>
                <a:lnTo>
                  <a:pt x="226" y="117"/>
                </a:lnTo>
                <a:lnTo>
                  <a:pt x="221" y="119"/>
                </a:lnTo>
                <a:lnTo>
                  <a:pt x="220" y="122"/>
                </a:lnTo>
                <a:lnTo>
                  <a:pt x="218" y="125"/>
                </a:lnTo>
                <a:lnTo>
                  <a:pt x="218" y="128"/>
                </a:lnTo>
                <a:lnTo>
                  <a:pt x="217" y="131"/>
                </a:lnTo>
                <a:lnTo>
                  <a:pt x="214" y="133"/>
                </a:lnTo>
                <a:lnTo>
                  <a:pt x="211" y="134"/>
                </a:lnTo>
                <a:lnTo>
                  <a:pt x="208" y="134"/>
                </a:lnTo>
                <a:lnTo>
                  <a:pt x="203" y="136"/>
                </a:lnTo>
                <a:lnTo>
                  <a:pt x="200" y="136"/>
                </a:lnTo>
                <a:lnTo>
                  <a:pt x="197" y="136"/>
                </a:lnTo>
                <a:lnTo>
                  <a:pt x="194" y="136"/>
                </a:lnTo>
                <a:lnTo>
                  <a:pt x="192" y="137"/>
                </a:lnTo>
                <a:lnTo>
                  <a:pt x="189" y="137"/>
                </a:lnTo>
                <a:lnTo>
                  <a:pt x="187" y="140"/>
                </a:lnTo>
                <a:lnTo>
                  <a:pt x="187" y="144"/>
                </a:lnTo>
                <a:lnTo>
                  <a:pt x="186" y="148"/>
                </a:lnTo>
                <a:lnTo>
                  <a:pt x="184" y="153"/>
                </a:lnTo>
                <a:lnTo>
                  <a:pt x="183" y="158"/>
                </a:lnTo>
                <a:lnTo>
                  <a:pt x="180" y="162"/>
                </a:lnTo>
                <a:lnTo>
                  <a:pt x="178" y="167"/>
                </a:lnTo>
                <a:lnTo>
                  <a:pt x="177" y="170"/>
                </a:lnTo>
                <a:lnTo>
                  <a:pt x="175" y="171"/>
                </a:lnTo>
                <a:lnTo>
                  <a:pt x="174" y="171"/>
                </a:lnTo>
                <a:lnTo>
                  <a:pt x="172" y="171"/>
                </a:lnTo>
                <a:lnTo>
                  <a:pt x="170" y="173"/>
                </a:lnTo>
                <a:lnTo>
                  <a:pt x="169" y="173"/>
                </a:lnTo>
                <a:lnTo>
                  <a:pt x="169" y="173"/>
                </a:lnTo>
                <a:lnTo>
                  <a:pt x="169" y="175"/>
                </a:lnTo>
                <a:lnTo>
                  <a:pt x="169" y="178"/>
                </a:lnTo>
                <a:lnTo>
                  <a:pt x="170" y="181"/>
                </a:lnTo>
                <a:lnTo>
                  <a:pt x="174" y="185"/>
                </a:lnTo>
                <a:lnTo>
                  <a:pt x="178" y="193"/>
                </a:lnTo>
                <a:lnTo>
                  <a:pt x="181" y="198"/>
                </a:lnTo>
                <a:lnTo>
                  <a:pt x="183" y="201"/>
                </a:lnTo>
                <a:lnTo>
                  <a:pt x="183" y="204"/>
                </a:lnTo>
                <a:lnTo>
                  <a:pt x="184" y="210"/>
                </a:lnTo>
                <a:lnTo>
                  <a:pt x="184" y="215"/>
                </a:lnTo>
                <a:lnTo>
                  <a:pt x="184" y="218"/>
                </a:lnTo>
                <a:lnTo>
                  <a:pt x="184" y="221"/>
                </a:lnTo>
                <a:lnTo>
                  <a:pt x="183" y="221"/>
                </a:lnTo>
                <a:lnTo>
                  <a:pt x="183" y="223"/>
                </a:lnTo>
                <a:lnTo>
                  <a:pt x="183" y="223"/>
                </a:lnTo>
                <a:lnTo>
                  <a:pt x="183" y="224"/>
                </a:lnTo>
                <a:lnTo>
                  <a:pt x="184" y="224"/>
                </a:lnTo>
                <a:lnTo>
                  <a:pt x="187" y="227"/>
                </a:lnTo>
                <a:lnTo>
                  <a:pt x="191" y="229"/>
                </a:lnTo>
                <a:lnTo>
                  <a:pt x="194" y="230"/>
                </a:lnTo>
                <a:lnTo>
                  <a:pt x="195" y="232"/>
                </a:lnTo>
                <a:lnTo>
                  <a:pt x="197" y="232"/>
                </a:lnTo>
                <a:lnTo>
                  <a:pt x="197" y="233"/>
                </a:lnTo>
                <a:lnTo>
                  <a:pt x="195" y="235"/>
                </a:lnTo>
                <a:lnTo>
                  <a:pt x="194" y="236"/>
                </a:lnTo>
                <a:lnTo>
                  <a:pt x="192" y="241"/>
                </a:lnTo>
                <a:lnTo>
                  <a:pt x="189" y="244"/>
                </a:lnTo>
                <a:lnTo>
                  <a:pt x="186" y="247"/>
                </a:lnTo>
                <a:lnTo>
                  <a:pt x="183" y="249"/>
                </a:lnTo>
                <a:lnTo>
                  <a:pt x="180" y="250"/>
                </a:lnTo>
                <a:lnTo>
                  <a:pt x="178" y="250"/>
                </a:lnTo>
                <a:lnTo>
                  <a:pt x="177" y="252"/>
                </a:lnTo>
                <a:lnTo>
                  <a:pt x="177" y="255"/>
                </a:lnTo>
                <a:lnTo>
                  <a:pt x="177" y="257"/>
                </a:lnTo>
                <a:lnTo>
                  <a:pt x="178" y="260"/>
                </a:lnTo>
                <a:lnTo>
                  <a:pt x="180" y="261"/>
                </a:lnTo>
                <a:lnTo>
                  <a:pt x="181" y="261"/>
                </a:lnTo>
                <a:lnTo>
                  <a:pt x="181" y="263"/>
                </a:lnTo>
                <a:lnTo>
                  <a:pt x="183" y="264"/>
                </a:lnTo>
                <a:lnTo>
                  <a:pt x="184" y="266"/>
                </a:lnTo>
                <a:lnTo>
                  <a:pt x="184" y="267"/>
                </a:lnTo>
                <a:lnTo>
                  <a:pt x="186" y="272"/>
                </a:lnTo>
                <a:lnTo>
                  <a:pt x="186" y="277"/>
                </a:lnTo>
                <a:lnTo>
                  <a:pt x="184" y="286"/>
                </a:lnTo>
                <a:lnTo>
                  <a:pt x="180" y="292"/>
                </a:lnTo>
                <a:lnTo>
                  <a:pt x="175" y="295"/>
                </a:lnTo>
                <a:lnTo>
                  <a:pt x="170" y="301"/>
                </a:lnTo>
                <a:lnTo>
                  <a:pt x="167" y="314"/>
                </a:lnTo>
                <a:lnTo>
                  <a:pt x="166" y="329"/>
                </a:lnTo>
                <a:lnTo>
                  <a:pt x="166" y="339"/>
                </a:lnTo>
                <a:lnTo>
                  <a:pt x="166" y="345"/>
                </a:lnTo>
                <a:lnTo>
                  <a:pt x="164" y="354"/>
                </a:lnTo>
                <a:lnTo>
                  <a:pt x="163" y="360"/>
                </a:lnTo>
                <a:lnTo>
                  <a:pt x="163" y="366"/>
                </a:lnTo>
                <a:lnTo>
                  <a:pt x="160" y="366"/>
                </a:lnTo>
                <a:lnTo>
                  <a:pt x="158" y="365"/>
                </a:lnTo>
                <a:lnTo>
                  <a:pt x="155" y="366"/>
                </a:lnTo>
                <a:lnTo>
                  <a:pt x="152" y="370"/>
                </a:lnTo>
                <a:lnTo>
                  <a:pt x="147" y="373"/>
                </a:lnTo>
                <a:lnTo>
                  <a:pt x="144" y="377"/>
                </a:lnTo>
                <a:lnTo>
                  <a:pt x="139" y="385"/>
                </a:lnTo>
                <a:lnTo>
                  <a:pt x="136" y="388"/>
                </a:lnTo>
                <a:lnTo>
                  <a:pt x="133" y="391"/>
                </a:lnTo>
                <a:lnTo>
                  <a:pt x="133" y="393"/>
                </a:lnTo>
                <a:lnTo>
                  <a:pt x="132" y="396"/>
                </a:lnTo>
                <a:lnTo>
                  <a:pt x="130" y="397"/>
                </a:lnTo>
                <a:lnTo>
                  <a:pt x="129" y="399"/>
                </a:lnTo>
                <a:lnTo>
                  <a:pt x="127" y="401"/>
                </a:lnTo>
                <a:lnTo>
                  <a:pt x="124" y="404"/>
                </a:lnTo>
                <a:lnTo>
                  <a:pt x="119" y="405"/>
                </a:lnTo>
                <a:lnTo>
                  <a:pt x="118" y="407"/>
                </a:lnTo>
                <a:lnTo>
                  <a:pt x="115" y="407"/>
                </a:lnTo>
                <a:lnTo>
                  <a:pt x="113" y="405"/>
                </a:lnTo>
                <a:lnTo>
                  <a:pt x="112" y="404"/>
                </a:lnTo>
                <a:lnTo>
                  <a:pt x="110" y="401"/>
                </a:lnTo>
                <a:lnTo>
                  <a:pt x="108" y="399"/>
                </a:lnTo>
                <a:lnTo>
                  <a:pt x="107" y="396"/>
                </a:lnTo>
                <a:lnTo>
                  <a:pt x="104" y="394"/>
                </a:lnTo>
                <a:lnTo>
                  <a:pt x="104" y="393"/>
                </a:lnTo>
                <a:lnTo>
                  <a:pt x="104" y="391"/>
                </a:lnTo>
                <a:lnTo>
                  <a:pt x="104" y="391"/>
                </a:lnTo>
                <a:lnTo>
                  <a:pt x="105" y="391"/>
                </a:lnTo>
                <a:lnTo>
                  <a:pt x="107" y="390"/>
                </a:lnTo>
                <a:lnTo>
                  <a:pt x="108" y="388"/>
                </a:lnTo>
                <a:lnTo>
                  <a:pt x="110" y="385"/>
                </a:lnTo>
                <a:lnTo>
                  <a:pt x="112" y="379"/>
                </a:lnTo>
                <a:lnTo>
                  <a:pt x="113" y="376"/>
                </a:lnTo>
                <a:lnTo>
                  <a:pt x="113" y="373"/>
                </a:lnTo>
                <a:lnTo>
                  <a:pt x="113" y="370"/>
                </a:lnTo>
                <a:lnTo>
                  <a:pt x="112" y="366"/>
                </a:lnTo>
                <a:lnTo>
                  <a:pt x="112" y="362"/>
                </a:lnTo>
                <a:lnTo>
                  <a:pt x="112" y="356"/>
                </a:lnTo>
                <a:lnTo>
                  <a:pt x="112" y="353"/>
                </a:lnTo>
                <a:lnTo>
                  <a:pt x="110" y="349"/>
                </a:lnTo>
                <a:lnTo>
                  <a:pt x="108" y="348"/>
                </a:lnTo>
                <a:lnTo>
                  <a:pt x="104" y="346"/>
                </a:lnTo>
                <a:lnTo>
                  <a:pt x="101" y="345"/>
                </a:lnTo>
                <a:lnTo>
                  <a:pt x="99" y="345"/>
                </a:lnTo>
                <a:lnTo>
                  <a:pt x="96" y="343"/>
                </a:lnTo>
                <a:lnTo>
                  <a:pt x="95" y="342"/>
                </a:lnTo>
                <a:lnTo>
                  <a:pt x="91" y="340"/>
                </a:lnTo>
                <a:lnTo>
                  <a:pt x="90" y="336"/>
                </a:lnTo>
                <a:lnTo>
                  <a:pt x="87" y="329"/>
                </a:lnTo>
                <a:lnTo>
                  <a:pt x="87" y="325"/>
                </a:lnTo>
                <a:lnTo>
                  <a:pt x="85" y="323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0"/>
                </a:lnTo>
                <a:lnTo>
                  <a:pt x="85" y="318"/>
                </a:lnTo>
                <a:lnTo>
                  <a:pt x="85" y="314"/>
                </a:lnTo>
                <a:lnTo>
                  <a:pt x="84" y="311"/>
                </a:lnTo>
                <a:lnTo>
                  <a:pt x="82" y="309"/>
                </a:lnTo>
                <a:lnTo>
                  <a:pt x="79" y="308"/>
                </a:lnTo>
                <a:lnTo>
                  <a:pt x="76" y="306"/>
                </a:lnTo>
                <a:lnTo>
                  <a:pt x="73" y="303"/>
                </a:lnTo>
                <a:lnTo>
                  <a:pt x="67" y="301"/>
                </a:lnTo>
                <a:lnTo>
                  <a:pt x="61" y="300"/>
                </a:lnTo>
                <a:lnTo>
                  <a:pt x="59" y="303"/>
                </a:lnTo>
                <a:lnTo>
                  <a:pt x="57" y="309"/>
                </a:lnTo>
                <a:lnTo>
                  <a:pt x="57" y="315"/>
                </a:lnTo>
                <a:lnTo>
                  <a:pt x="57" y="322"/>
                </a:lnTo>
                <a:lnTo>
                  <a:pt x="57" y="328"/>
                </a:lnTo>
                <a:lnTo>
                  <a:pt x="54" y="331"/>
                </a:lnTo>
                <a:lnTo>
                  <a:pt x="53" y="331"/>
                </a:lnTo>
                <a:lnTo>
                  <a:pt x="48" y="331"/>
                </a:lnTo>
                <a:lnTo>
                  <a:pt x="45" y="329"/>
                </a:lnTo>
                <a:lnTo>
                  <a:pt x="40" y="328"/>
                </a:lnTo>
                <a:lnTo>
                  <a:pt x="36" y="323"/>
                </a:lnTo>
                <a:lnTo>
                  <a:pt x="33" y="322"/>
                </a:lnTo>
                <a:lnTo>
                  <a:pt x="31" y="318"/>
                </a:lnTo>
                <a:lnTo>
                  <a:pt x="30" y="317"/>
                </a:lnTo>
                <a:lnTo>
                  <a:pt x="28" y="314"/>
                </a:lnTo>
                <a:lnTo>
                  <a:pt x="26" y="311"/>
                </a:lnTo>
                <a:lnTo>
                  <a:pt x="23" y="308"/>
                </a:lnTo>
                <a:lnTo>
                  <a:pt x="20" y="305"/>
                </a:lnTo>
                <a:lnTo>
                  <a:pt x="17" y="298"/>
                </a:lnTo>
                <a:lnTo>
                  <a:pt x="11" y="292"/>
                </a:lnTo>
                <a:lnTo>
                  <a:pt x="6" y="288"/>
                </a:lnTo>
                <a:lnTo>
                  <a:pt x="0" y="283"/>
                </a:lnTo>
                <a:lnTo>
                  <a:pt x="5" y="260"/>
                </a:lnTo>
                <a:lnTo>
                  <a:pt x="9" y="236"/>
                </a:lnTo>
                <a:lnTo>
                  <a:pt x="13" y="212"/>
                </a:lnTo>
                <a:lnTo>
                  <a:pt x="17" y="192"/>
                </a:lnTo>
                <a:lnTo>
                  <a:pt x="20" y="178"/>
                </a:lnTo>
                <a:lnTo>
                  <a:pt x="23" y="168"/>
                </a:lnTo>
                <a:lnTo>
                  <a:pt x="26" y="159"/>
                </a:lnTo>
                <a:lnTo>
                  <a:pt x="28" y="148"/>
                </a:lnTo>
                <a:lnTo>
                  <a:pt x="30" y="133"/>
                </a:lnTo>
                <a:lnTo>
                  <a:pt x="31" y="114"/>
                </a:lnTo>
                <a:lnTo>
                  <a:pt x="34" y="89"/>
                </a:lnTo>
                <a:lnTo>
                  <a:pt x="39" y="55"/>
                </a:lnTo>
                <a:lnTo>
                  <a:pt x="40" y="43"/>
                </a:lnTo>
                <a:lnTo>
                  <a:pt x="40" y="32"/>
                </a:lnTo>
                <a:lnTo>
                  <a:pt x="43" y="31"/>
                </a:lnTo>
                <a:lnTo>
                  <a:pt x="48" y="31"/>
                </a:lnTo>
                <a:lnTo>
                  <a:pt x="53" y="29"/>
                </a:lnTo>
                <a:lnTo>
                  <a:pt x="59" y="29"/>
                </a:lnTo>
                <a:lnTo>
                  <a:pt x="70" y="31"/>
                </a:lnTo>
                <a:lnTo>
                  <a:pt x="78" y="32"/>
                </a:lnTo>
                <a:lnTo>
                  <a:pt x="84" y="34"/>
                </a:lnTo>
                <a:lnTo>
                  <a:pt x="91" y="34"/>
                </a:lnTo>
                <a:lnTo>
                  <a:pt x="98" y="35"/>
                </a:lnTo>
                <a:lnTo>
                  <a:pt x="101" y="35"/>
                </a:lnTo>
                <a:lnTo>
                  <a:pt x="104" y="35"/>
                </a:lnTo>
                <a:lnTo>
                  <a:pt x="107" y="35"/>
                </a:lnTo>
                <a:lnTo>
                  <a:pt x="110" y="35"/>
                </a:lnTo>
                <a:lnTo>
                  <a:pt x="115" y="34"/>
                </a:lnTo>
                <a:lnTo>
                  <a:pt x="122" y="34"/>
                </a:lnTo>
                <a:lnTo>
                  <a:pt x="129" y="32"/>
                </a:lnTo>
                <a:lnTo>
                  <a:pt x="138" y="31"/>
                </a:lnTo>
                <a:lnTo>
                  <a:pt x="152" y="26"/>
                </a:lnTo>
                <a:lnTo>
                  <a:pt x="164" y="18"/>
                </a:lnTo>
                <a:lnTo>
                  <a:pt x="174" y="12"/>
                </a:lnTo>
                <a:lnTo>
                  <a:pt x="181" y="6"/>
                </a:lnTo>
                <a:lnTo>
                  <a:pt x="192" y="1"/>
                </a:lnTo>
                <a:lnTo>
                  <a:pt x="197" y="1"/>
                </a:lnTo>
                <a:lnTo>
                  <a:pt x="201" y="0"/>
                </a:lnTo>
                <a:close/>
              </a:path>
            </a:pathLst>
          </a:custGeom>
          <a:solidFill>
            <a:srgbClr val="BFD9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5" name="Freeform 46">
            <a:extLst>
              <a:ext uri="{FF2B5EF4-FFF2-40B4-BE49-F238E27FC236}">
                <a16:creationId xmlns:a16="http://schemas.microsoft.com/office/drawing/2014/main" id="{1B51151F-F04B-45FC-AEB1-48E9F5CFCB83}"/>
              </a:ext>
            </a:extLst>
          </p:cNvPr>
          <p:cNvSpPr>
            <a:spLocks/>
          </p:cNvSpPr>
          <p:nvPr/>
        </p:nvSpPr>
        <p:spPr bwMode="auto">
          <a:xfrm>
            <a:off x="2243202" y="2987073"/>
            <a:ext cx="491125" cy="573186"/>
          </a:xfrm>
          <a:custGeom>
            <a:avLst/>
            <a:gdLst>
              <a:gd name="T0" fmla="*/ 285 w 395"/>
              <a:gd name="T1" fmla="*/ 19 h 461"/>
              <a:gd name="T2" fmla="*/ 305 w 395"/>
              <a:gd name="T3" fmla="*/ 33 h 461"/>
              <a:gd name="T4" fmla="*/ 336 w 395"/>
              <a:gd name="T5" fmla="*/ 37 h 461"/>
              <a:gd name="T6" fmla="*/ 366 w 395"/>
              <a:gd name="T7" fmla="*/ 104 h 461"/>
              <a:gd name="T8" fmla="*/ 383 w 395"/>
              <a:gd name="T9" fmla="*/ 166 h 461"/>
              <a:gd name="T10" fmla="*/ 392 w 395"/>
              <a:gd name="T11" fmla="*/ 198 h 461"/>
              <a:gd name="T12" fmla="*/ 386 w 395"/>
              <a:gd name="T13" fmla="*/ 253 h 461"/>
              <a:gd name="T14" fmla="*/ 379 w 395"/>
              <a:gd name="T15" fmla="*/ 316 h 461"/>
              <a:gd name="T16" fmla="*/ 364 w 395"/>
              <a:gd name="T17" fmla="*/ 364 h 461"/>
              <a:gd name="T18" fmla="*/ 386 w 395"/>
              <a:gd name="T19" fmla="*/ 393 h 461"/>
              <a:gd name="T20" fmla="*/ 389 w 395"/>
              <a:gd name="T21" fmla="*/ 435 h 461"/>
              <a:gd name="T22" fmla="*/ 393 w 395"/>
              <a:gd name="T23" fmla="*/ 435 h 461"/>
              <a:gd name="T24" fmla="*/ 387 w 395"/>
              <a:gd name="T25" fmla="*/ 441 h 461"/>
              <a:gd name="T26" fmla="*/ 345 w 395"/>
              <a:gd name="T27" fmla="*/ 458 h 461"/>
              <a:gd name="T28" fmla="*/ 319 w 395"/>
              <a:gd name="T29" fmla="*/ 449 h 461"/>
              <a:gd name="T30" fmla="*/ 297 w 395"/>
              <a:gd name="T31" fmla="*/ 409 h 461"/>
              <a:gd name="T32" fmla="*/ 293 w 395"/>
              <a:gd name="T33" fmla="*/ 404 h 461"/>
              <a:gd name="T34" fmla="*/ 268 w 395"/>
              <a:gd name="T35" fmla="*/ 409 h 461"/>
              <a:gd name="T36" fmla="*/ 242 w 395"/>
              <a:gd name="T37" fmla="*/ 424 h 461"/>
              <a:gd name="T38" fmla="*/ 217 w 395"/>
              <a:gd name="T39" fmla="*/ 434 h 461"/>
              <a:gd name="T40" fmla="*/ 206 w 395"/>
              <a:gd name="T41" fmla="*/ 423 h 461"/>
              <a:gd name="T42" fmla="*/ 200 w 395"/>
              <a:gd name="T43" fmla="*/ 407 h 461"/>
              <a:gd name="T44" fmla="*/ 212 w 395"/>
              <a:gd name="T45" fmla="*/ 395 h 461"/>
              <a:gd name="T46" fmla="*/ 226 w 395"/>
              <a:gd name="T47" fmla="*/ 379 h 461"/>
              <a:gd name="T48" fmla="*/ 226 w 395"/>
              <a:gd name="T49" fmla="*/ 364 h 461"/>
              <a:gd name="T50" fmla="*/ 214 w 395"/>
              <a:gd name="T51" fmla="*/ 358 h 461"/>
              <a:gd name="T52" fmla="*/ 188 w 395"/>
              <a:gd name="T53" fmla="*/ 373 h 461"/>
              <a:gd name="T54" fmla="*/ 146 w 395"/>
              <a:gd name="T55" fmla="*/ 383 h 461"/>
              <a:gd name="T56" fmla="*/ 138 w 395"/>
              <a:gd name="T57" fmla="*/ 387 h 461"/>
              <a:gd name="T58" fmla="*/ 112 w 395"/>
              <a:gd name="T59" fmla="*/ 403 h 461"/>
              <a:gd name="T60" fmla="*/ 79 w 395"/>
              <a:gd name="T61" fmla="*/ 427 h 461"/>
              <a:gd name="T62" fmla="*/ 62 w 395"/>
              <a:gd name="T63" fmla="*/ 451 h 461"/>
              <a:gd name="T64" fmla="*/ 62 w 395"/>
              <a:gd name="T65" fmla="*/ 448 h 461"/>
              <a:gd name="T66" fmla="*/ 53 w 395"/>
              <a:gd name="T67" fmla="*/ 446 h 461"/>
              <a:gd name="T68" fmla="*/ 42 w 395"/>
              <a:gd name="T69" fmla="*/ 448 h 461"/>
              <a:gd name="T70" fmla="*/ 23 w 395"/>
              <a:gd name="T71" fmla="*/ 441 h 461"/>
              <a:gd name="T72" fmla="*/ 25 w 395"/>
              <a:gd name="T73" fmla="*/ 423 h 461"/>
              <a:gd name="T74" fmla="*/ 34 w 395"/>
              <a:gd name="T75" fmla="*/ 409 h 461"/>
              <a:gd name="T76" fmla="*/ 36 w 395"/>
              <a:gd name="T77" fmla="*/ 404 h 461"/>
              <a:gd name="T78" fmla="*/ 28 w 395"/>
              <a:gd name="T79" fmla="*/ 395 h 461"/>
              <a:gd name="T80" fmla="*/ 25 w 395"/>
              <a:gd name="T81" fmla="*/ 384 h 461"/>
              <a:gd name="T82" fmla="*/ 10 w 395"/>
              <a:gd name="T83" fmla="*/ 364 h 461"/>
              <a:gd name="T84" fmla="*/ 3 w 395"/>
              <a:gd name="T85" fmla="*/ 348 h 461"/>
              <a:gd name="T86" fmla="*/ 11 w 395"/>
              <a:gd name="T87" fmla="*/ 330 h 461"/>
              <a:gd name="T88" fmla="*/ 3 w 395"/>
              <a:gd name="T89" fmla="*/ 327 h 461"/>
              <a:gd name="T90" fmla="*/ 39 w 395"/>
              <a:gd name="T91" fmla="*/ 308 h 461"/>
              <a:gd name="T92" fmla="*/ 92 w 395"/>
              <a:gd name="T93" fmla="*/ 290 h 461"/>
              <a:gd name="T94" fmla="*/ 115 w 395"/>
              <a:gd name="T95" fmla="*/ 234 h 461"/>
              <a:gd name="T96" fmla="*/ 105 w 395"/>
              <a:gd name="T97" fmla="*/ 201 h 461"/>
              <a:gd name="T98" fmla="*/ 102 w 395"/>
              <a:gd name="T99" fmla="*/ 189 h 461"/>
              <a:gd name="T100" fmla="*/ 93 w 395"/>
              <a:gd name="T101" fmla="*/ 161 h 461"/>
              <a:gd name="T102" fmla="*/ 112 w 395"/>
              <a:gd name="T103" fmla="*/ 132 h 461"/>
              <a:gd name="T104" fmla="*/ 158 w 395"/>
              <a:gd name="T105" fmla="*/ 147 h 461"/>
              <a:gd name="T106" fmla="*/ 167 w 395"/>
              <a:gd name="T107" fmla="*/ 115 h 461"/>
              <a:gd name="T108" fmla="*/ 184 w 395"/>
              <a:gd name="T109" fmla="*/ 101 h 461"/>
              <a:gd name="T110" fmla="*/ 194 w 395"/>
              <a:gd name="T111" fmla="*/ 95 h 461"/>
              <a:gd name="T112" fmla="*/ 195 w 395"/>
              <a:gd name="T113" fmla="*/ 61 h 461"/>
              <a:gd name="T114" fmla="*/ 188 w 395"/>
              <a:gd name="T115" fmla="*/ 30 h 461"/>
              <a:gd name="T116" fmla="*/ 203 w 395"/>
              <a:gd name="T117" fmla="*/ 14 h 461"/>
              <a:gd name="T118" fmla="*/ 222 w 395"/>
              <a:gd name="T119" fmla="*/ 5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5" h="461">
                <a:moveTo>
                  <a:pt x="248" y="0"/>
                </a:moveTo>
                <a:lnTo>
                  <a:pt x="256" y="0"/>
                </a:lnTo>
                <a:lnTo>
                  <a:pt x="266" y="5"/>
                </a:lnTo>
                <a:lnTo>
                  <a:pt x="276" y="11"/>
                </a:lnTo>
                <a:lnTo>
                  <a:pt x="285" y="19"/>
                </a:lnTo>
                <a:lnTo>
                  <a:pt x="288" y="23"/>
                </a:lnTo>
                <a:lnTo>
                  <a:pt x="293" y="27"/>
                </a:lnTo>
                <a:lnTo>
                  <a:pt x="297" y="28"/>
                </a:lnTo>
                <a:lnTo>
                  <a:pt x="302" y="31"/>
                </a:lnTo>
                <a:lnTo>
                  <a:pt x="305" y="33"/>
                </a:lnTo>
                <a:lnTo>
                  <a:pt x="308" y="34"/>
                </a:lnTo>
                <a:lnTo>
                  <a:pt x="310" y="34"/>
                </a:lnTo>
                <a:lnTo>
                  <a:pt x="313" y="36"/>
                </a:lnTo>
                <a:lnTo>
                  <a:pt x="324" y="36"/>
                </a:lnTo>
                <a:lnTo>
                  <a:pt x="336" y="37"/>
                </a:lnTo>
                <a:lnTo>
                  <a:pt x="352" y="39"/>
                </a:lnTo>
                <a:lnTo>
                  <a:pt x="353" y="39"/>
                </a:lnTo>
                <a:lnTo>
                  <a:pt x="350" y="50"/>
                </a:lnTo>
                <a:lnTo>
                  <a:pt x="352" y="102"/>
                </a:lnTo>
                <a:lnTo>
                  <a:pt x="366" y="104"/>
                </a:lnTo>
                <a:lnTo>
                  <a:pt x="375" y="110"/>
                </a:lnTo>
                <a:lnTo>
                  <a:pt x="379" y="119"/>
                </a:lnTo>
                <a:lnTo>
                  <a:pt x="383" y="140"/>
                </a:lnTo>
                <a:lnTo>
                  <a:pt x="383" y="158"/>
                </a:lnTo>
                <a:lnTo>
                  <a:pt x="383" y="166"/>
                </a:lnTo>
                <a:lnTo>
                  <a:pt x="381" y="172"/>
                </a:lnTo>
                <a:lnTo>
                  <a:pt x="381" y="178"/>
                </a:lnTo>
                <a:lnTo>
                  <a:pt x="386" y="186"/>
                </a:lnTo>
                <a:lnTo>
                  <a:pt x="390" y="194"/>
                </a:lnTo>
                <a:lnTo>
                  <a:pt x="392" y="198"/>
                </a:lnTo>
                <a:lnTo>
                  <a:pt x="392" y="205"/>
                </a:lnTo>
                <a:lnTo>
                  <a:pt x="390" y="214"/>
                </a:lnTo>
                <a:lnTo>
                  <a:pt x="389" y="225"/>
                </a:lnTo>
                <a:lnTo>
                  <a:pt x="387" y="239"/>
                </a:lnTo>
                <a:lnTo>
                  <a:pt x="386" y="253"/>
                </a:lnTo>
                <a:lnTo>
                  <a:pt x="386" y="263"/>
                </a:lnTo>
                <a:lnTo>
                  <a:pt x="386" y="266"/>
                </a:lnTo>
                <a:lnTo>
                  <a:pt x="383" y="305"/>
                </a:lnTo>
                <a:lnTo>
                  <a:pt x="383" y="308"/>
                </a:lnTo>
                <a:lnTo>
                  <a:pt x="379" y="316"/>
                </a:lnTo>
                <a:lnTo>
                  <a:pt x="376" y="327"/>
                </a:lnTo>
                <a:lnTo>
                  <a:pt x="373" y="338"/>
                </a:lnTo>
                <a:lnTo>
                  <a:pt x="369" y="347"/>
                </a:lnTo>
                <a:lnTo>
                  <a:pt x="366" y="355"/>
                </a:lnTo>
                <a:lnTo>
                  <a:pt x="364" y="364"/>
                </a:lnTo>
                <a:lnTo>
                  <a:pt x="366" y="376"/>
                </a:lnTo>
                <a:lnTo>
                  <a:pt x="369" y="384"/>
                </a:lnTo>
                <a:lnTo>
                  <a:pt x="375" y="387"/>
                </a:lnTo>
                <a:lnTo>
                  <a:pt x="381" y="390"/>
                </a:lnTo>
                <a:lnTo>
                  <a:pt x="386" y="393"/>
                </a:lnTo>
                <a:lnTo>
                  <a:pt x="390" y="398"/>
                </a:lnTo>
                <a:lnTo>
                  <a:pt x="392" y="412"/>
                </a:lnTo>
                <a:lnTo>
                  <a:pt x="390" y="424"/>
                </a:lnTo>
                <a:lnTo>
                  <a:pt x="387" y="434"/>
                </a:lnTo>
                <a:lnTo>
                  <a:pt x="389" y="435"/>
                </a:lnTo>
                <a:lnTo>
                  <a:pt x="389" y="437"/>
                </a:lnTo>
                <a:lnTo>
                  <a:pt x="390" y="437"/>
                </a:lnTo>
                <a:lnTo>
                  <a:pt x="392" y="437"/>
                </a:lnTo>
                <a:lnTo>
                  <a:pt x="393" y="437"/>
                </a:lnTo>
                <a:lnTo>
                  <a:pt x="393" y="435"/>
                </a:lnTo>
                <a:lnTo>
                  <a:pt x="395" y="435"/>
                </a:lnTo>
                <a:lnTo>
                  <a:pt x="395" y="437"/>
                </a:lnTo>
                <a:lnTo>
                  <a:pt x="393" y="437"/>
                </a:lnTo>
                <a:lnTo>
                  <a:pt x="392" y="438"/>
                </a:lnTo>
                <a:lnTo>
                  <a:pt x="387" y="441"/>
                </a:lnTo>
                <a:lnTo>
                  <a:pt x="383" y="446"/>
                </a:lnTo>
                <a:lnTo>
                  <a:pt x="370" y="452"/>
                </a:lnTo>
                <a:lnTo>
                  <a:pt x="358" y="455"/>
                </a:lnTo>
                <a:lnTo>
                  <a:pt x="350" y="457"/>
                </a:lnTo>
                <a:lnTo>
                  <a:pt x="345" y="458"/>
                </a:lnTo>
                <a:lnTo>
                  <a:pt x="339" y="460"/>
                </a:lnTo>
                <a:lnTo>
                  <a:pt x="331" y="461"/>
                </a:lnTo>
                <a:lnTo>
                  <a:pt x="328" y="457"/>
                </a:lnTo>
                <a:lnTo>
                  <a:pt x="324" y="452"/>
                </a:lnTo>
                <a:lnTo>
                  <a:pt x="319" y="449"/>
                </a:lnTo>
                <a:lnTo>
                  <a:pt x="316" y="444"/>
                </a:lnTo>
                <a:lnTo>
                  <a:pt x="314" y="441"/>
                </a:lnTo>
                <a:lnTo>
                  <a:pt x="313" y="440"/>
                </a:lnTo>
                <a:lnTo>
                  <a:pt x="308" y="426"/>
                </a:lnTo>
                <a:lnTo>
                  <a:pt x="297" y="409"/>
                </a:lnTo>
                <a:lnTo>
                  <a:pt x="296" y="406"/>
                </a:lnTo>
                <a:lnTo>
                  <a:pt x="294" y="403"/>
                </a:lnTo>
                <a:lnTo>
                  <a:pt x="294" y="403"/>
                </a:lnTo>
                <a:lnTo>
                  <a:pt x="293" y="403"/>
                </a:lnTo>
                <a:lnTo>
                  <a:pt x="293" y="404"/>
                </a:lnTo>
                <a:lnTo>
                  <a:pt x="291" y="406"/>
                </a:lnTo>
                <a:lnTo>
                  <a:pt x="288" y="407"/>
                </a:lnTo>
                <a:lnTo>
                  <a:pt x="285" y="409"/>
                </a:lnTo>
                <a:lnTo>
                  <a:pt x="279" y="409"/>
                </a:lnTo>
                <a:lnTo>
                  <a:pt x="268" y="409"/>
                </a:lnTo>
                <a:lnTo>
                  <a:pt x="263" y="409"/>
                </a:lnTo>
                <a:lnTo>
                  <a:pt x="259" y="410"/>
                </a:lnTo>
                <a:lnTo>
                  <a:pt x="253" y="415"/>
                </a:lnTo>
                <a:lnTo>
                  <a:pt x="246" y="420"/>
                </a:lnTo>
                <a:lnTo>
                  <a:pt x="242" y="424"/>
                </a:lnTo>
                <a:lnTo>
                  <a:pt x="239" y="431"/>
                </a:lnTo>
                <a:lnTo>
                  <a:pt x="234" y="434"/>
                </a:lnTo>
                <a:lnTo>
                  <a:pt x="226" y="435"/>
                </a:lnTo>
                <a:lnTo>
                  <a:pt x="220" y="435"/>
                </a:lnTo>
                <a:lnTo>
                  <a:pt x="217" y="434"/>
                </a:lnTo>
                <a:lnTo>
                  <a:pt x="214" y="432"/>
                </a:lnTo>
                <a:lnTo>
                  <a:pt x="212" y="431"/>
                </a:lnTo>
                <a:lnTo>
                  <a:pt x="211" y="429"/>
                </a:lnTo>
                <a:lnTo>
                  <a:pt x="209" y="426"/>
                </a:lnTo>
                <a:lnTo>
                  <a:pt x="206" y="423"/>
                </a:lnTo>
                <a:lnTo>
                  <a:pt x="203" y="418"/>
                </a:lnTo>
                <a:lnTo>
                  <a:pt x="200" y="415"/>
                </a:lnTo>
                <a:lnTo>
                  <a:pt x="198" y="412"/>
                </a:lnTo>
                <a:lnTo>
                  <a:pt x="198" y="409"/>
                </a:lnTo>
                <a:lnTo>
                  <a:pt x="200" y="407"/>
                </a:lnTo>
                <a:lnTo>
                  <a:pt x="203" y="406"/>
                </a:lnTo>
                <a:lnTo>
                  <a:pt x="205" y="403"/>
                </a:lnTo>
                <a:lnTo>
                  <a:pt x="208" y="401"/>
                </a:lnTo>
                <a:lnTo>
                  <a:pt x="211" y="398"/>
                </a:lnTo>
                <a:lnTo>
                  <a:pt x="212" y="395"/>
                </a:lnTo>
                <a:lnTo>
                  <a:pt x="215" y="390"/>
                </a:lnTo>
                <a:lnTo>
                  <a:pt x="218" y="387"/>
                </a:lnTo>
                <a:lnTo>
                  <a:pt x="220" y="386"/>
                </a:lnTo>
                <a:lnTo>
                  <a:pt x="223" y="383"/>
                </a:lnTo>
                <a:lnTo>
                  <a:pt x="226" y="379"/>
                </a:lnTo>
                <a:lnTo>
                  <a:pt x="228" y="375"/>
                </a:lnTo>
                <a:lnTo>
                  <a:pt x="229" y="370"/>
                </a:lnTo>
                <a:lnTo>
                  <a:pt x="229" y="367"/>
                </a:lnTo>
                <a:lnTo>
                  <a:pt x="228" y="366"/>
                </a:lnTo>
                <a:lnTo>
                  <a:pt x="226" y="364"/>
                </a:lnTo>
                <a:lnTo>
                  <a:pt x="225" y="362"/>
                </a:lnTo>
                <a:lnTo>
                  <a:pt x="223" y="361"/>
                </a:lnTo>
                <a:lnTo>
                  <a:pt x="220" y="359"/>
                </a:lnTo>
                <a:lnTo>
                  <a:pt x="217" y="358"/>
                </a:lnTo>
                <a:lnTo>
                  <a:pt x="214" y="358"/>
                </a:lnTo>
                <a:lnTo>
                  <a:pt x="211" y="359"/>
                </a:lnTo>
                <a:lnTo>
                  <a:pt x="206" y="362"/>
                </a:lnTo>
                <a:lnTo>
                  <a:pt x="201" y="366"/>
                </a:lnTo>
                <a:lnTo>
                  <a:pt x="195" y="369"/>
                </a:lnTo>
                <a:lnTo>
                  <a:pt x="188" y="373"/>
                </a:lnTo>
                <a:lnTo>
                  <a:pt x="180" y="375"/>
                </a:lnTo>
                <a:lnTo>
                  <a:pt x="169" y="376"/>
                </a:lnTo>
                <a:lnTo>
                  <a:pt x="155" y="379"/>
                </a:lnTo>
                <a:lnTo>
                  <a:pt x="150" y="381"/>
                </a:lnTo>
                <a:lnTo>
                  <a:pt x="146" y="383"/>
                </a:lnTo>
                <a:lnTo>
                  <a:pt x="143" y="384"/>
                </a:lnTo>
                <a:lnTo>
                  <a:pt x="141" y="384"/>
                </a:lnTo>
                <a:lnTo>
                  <a:pt x="141" y="384"/>
                </a:lnTo>
                <a:lnTo>
                  <a:pt x="140" y="386"/>
                </a:lnTo>
                <a:lnTo>
                  <a:pt x="138" y="387"/>
                </a:lnTo>
                <a:lnTo>
                  <a:pt x="136" y="389"/>
                </a:lnTo>
                <a:lnTo>
                  <a:pt x="135" y="390"/>
                </a:lnTo>
                <a:lnTo>
                  <a:pt x="130" y="393"/>
                </a:lnTo>
                <a:lnTo>
                  <a:pt x="121" y="400"/>
                </a:lnTo>
                <a:lnTo>
                  <a:pt x="112" y="403"/>
                </a:lnTo>
                <a:lnTo>
                  <a:pt x="102" y="406"/>
                </a:lnTo>
                <a:lnTo>
                  <a:pt x="93" y="412"/>
                </a:lnTo>
                <a:lnTo>
                  <a:pt x="87" y="418"/>
                </a:lnTo>
                <a:lnTo>
                  <a:pt x="82" y="423"/>
                </a:lnTo>
                <a:lnTo>
                  <a:pt x="79" y="427"/>
                </a:lnTo>
                <a:lnTo>
                  <a:pt x="76" y="434"/>
                </a:lnTo>
                <a:lnTo>
                  <a:pt x="68" y="443"/>
                </a:lnTo>
                <a:lnTo>
                  <a:pt x="65" y="446"/>
                </a:lnTo>
                <a:lnTo>
                  <a:pt x="62" y="449"/>
                </a:lnTo>
                <a:lnTo>
                  <a:pt x="62" y="451"/>
                </a:lnTo>
                <a:lnTo>
                  <a:pt x="61" y="451"/>
                </a:lnTo>
                <a:lnTo>
                  <a:pt x="61" y="451"/>
                </a:lnTo>
                <a:lnTo>
                  <a:pt x="61" y="449"/>
                </a:lnTo>
                <a:lnTo>
                  <a:pt x="61" y="449"/>
                </a:lnTo>
                <a:lnTo>
                  <a:pt x="62" y="448"/>
                </a:lnTo>
                <a:lnTo>
                  <a:pt x="61" y="446"/>
                </a:lnTo>
                <a:lnTo>
                  <a:pt x="61" y="444"/>
                </a:lnTo>
                <a:lnTo>
                  <a:pt x="59" y="444"/>
                </a:lnTo>
                <a:lnTo>
                  <a:pt x="57" y="444"/>
                </a:lnTo>
                <a:lnTo>
                  <a:pt x="53" y="446"/>
                </a:lnTo>
                <a:lnTo>
                  <a:pt x="51" y="446"/>
                </a:lnTo>
                <a:lnTo>
                  <a:pt x="48" y="446"/>
                </a:lnTo>
                <a:lnTo>
                  <a:pt x="47" y="446"/>
                </a:lnTo>
                <a:lnTo>
                  <a:pt x="45" y="446"/>
                </a:lnTo>
                <a:lnTo>
                  <a:pt x="42" y="448"/>
                </a:lnTo>
                <a:lnTo>
                  <a:pt x="37" y="449"/>
                </a:lnTo>
                <a:lnTo>
                  <a:pt x="33" y="451"/>
                </a:lnTo>
                <a:lnTo>
                  <a:pt x="28" y="446"/>
                </a:lnTo>
                <a:lnTo>
                  <a:pt x="25" y="443"/>
                </a:lnTo>
                <a:lnTo>
                  <a:pt x="23" y="441"/>
                </a:lnTo>
                <a:lnTo>
                  <a:pt x="22" y="438"/>
                </a:lnTo>
                <a:lnTo>
                  <a:pt x="22" y="435"/>
                </a:lnTo>
                <a:lnTo>
                  <a:pt x="22" y="432"/>
                </a:lnTo>
                <a:lnTo>
                  <a:pt x="23" y="427"/>
                </a:lnTo>
                <a:lnTo>
                  <a:pt x="25" y="423"/>
                </a:lnTo>
                <a:lnTo>
                  <a:pt x="28" y="418"/>
                </a:lnTo>
                <a:lnTo>
                  <a:pt x="30" y="415"/>
                </a:lnTo>
                <a:lnTo>
                  <a:pt x="33" y="412"/>
                </a:lnTo>
                <a:lnTo>
                  <a:pt x="33" y="409"/>
                </a:lnTo>
                <a:lnTo>
                  <a:pt x="34" y="409"/>
                </a:lnTo>
                <a:lnTo>
                  <a:pt x="34" y="409"/>
                </a:lnTo>
                <a:lnTo>
                  <a:pt x="36" y="407"/>
                </a:lnTo>
                <a:lnTo>
                  <a:pt x="36" y="407"/>
                </a:lnTo>
                <a:lnTo>
                  <a:pt x="36" y="406"/>
                </a:lnTo>
                <a:lnTo>
                  <a:pt x="36" y="404"/>
                </a:lnTo>
                <a:lnTo>
                  <a:pt x="34" y="401"/>
                </a:lnTo>
                <a:lnTo>
                  <a:pt x="31" y="398"/>
                </a:lnTo>
                <a:lnTo>
                  <a:pt x="30" y="396"/>
                </a:lnTo>
                <a:lnTo>
                  <a:pt x="28" y="396"/>
                </a:lnTo>
                <a:lnTo>
                  <a:pt x="28" y="395"/>
                </a:lnTo>
                <a:lnTo>
                  <a:pt x="28" y="395"/>
                </a:lnTo>
                <a:lnTo>
                  <a:pt x="28" y="395"/>
                </a:lnTo>
                <a:lnTo>
                  <a:pt x="28" y="392"/>
                </a:lnTo>
                <a:lnTo>
                  <a:pt x="27" y="389"/>
                </a:lnTo>
                <a:lnTo>
                  <a:pt x="25" y="384"/>
                </a:lnTo>
                <a:lnTo>
                  <a:pt x="22" y="379"/>
                </a:lnTo>
                <a:lnTo>
                  <a:pt x="20" y="375"/>
                </a:lnTo>
                <a:lnTo>
                  <a:pt x="17" y="370"/>
                </a:lnTo>
                <a:lnTo>
                  <a:pt x="14" y="367"/>
                </a:lnTo>
                <a:lnTo>
                  <a:pt x="10" y="364"/>
                </a:lnTo>
                <a:lnTo>
                  <a:pt x="6" y="361"/>
                </a:lnTo>
                <a:lnTo>
                  <a:pt x="5" y="358"/>
                </a:lnTo>
                <a:lnTo>
                  <a:pt x="2" y="355"/>
                </a:lnTo>
                <a:lnTo>
                  <a:pt x="2" y="352"/>
                </a:lnTo>
                <a:lnTo>
                  <a:pt x="3" y="348"/>
                </a:lnTo>
                <a:lnTo>
                  <a:pt x="6" y="342"/>
                </a:lnTo>
                <a:lnTo>
                  <a:pt x="8" y="338"/>
                </a:lnTo>
                <a:lnTo>
                  <a:pt x="10" y="333"/>
                </a:lnTo>
                <a:lnTo>
                  <a:pt x="11" y="330"/>
                </a:lnTo>
                <a:lnTo>
                  <a:pt x="11" y="330"/>
                </a:lnTo>
                <a:lnTo>
                  <a:pt x="11" y="328"/>
                </a:lnTo>
                <a:lnTo>
                  <a:pt x="11" y="328"/>
                </a:lnTo>
                <a:lnTo>
                  <a:pt x="10" y="328"/>
                </a:lnTo>
                <a:lnTo>
                  <a:pt x="6" y="327"/>
                </a:lnTo>
                <a:lnTo>
                  <a:pt x="3" y="327"/>
                </a:lnTo>
                <a:lnTo>
                  <a:pt x="0" y="327"/>
                </a:lnTo>
                <a:lnTo>
                  <a:pt x="8" y="321"/>
                </a:lnTo>
                <a:lnTo>
                  <a:pt x="19" y="314"/>
                </a:lnTo>
                <a:lnTo>
                  <a:pt x="28" y="311"/>
                </a:lnTo>
                <a:lnTo>
                  <a:pt x="39" y="308"/>
                </a:lnTo>
                <a:lnTo>
                  <a:pt x="48" y="304"/>
                </a:lnTo>
                <a:lnTo>
                  <a:pt x="57" y="297"/>
                </a:lnTo>
                <a:lnTo>
                  <a:pt x="68" y="294"/>
                </a:lnTo>
                <a:lnTo>
                  <a:pt x="82" y="293"/>
                </a:lnTo>
                <a:lnTo>
                  <a:pt x="92" y="290"/>
                </a:lnTo>
                <a:lnTo>
                  <a:pt x="101" y="283"/>
                </a:lnTo>
                <a:lnTo>
                  <a:pt x="107" y="273"/>
                </a:lnTo>
                <a:lnTo>
                  <a:pt x="109" y="260"/>
                </a:lnTo>
                <a:lnTo>
                  <a:pt x="112" y="248"/>
                </a:lnTo>
                <a:lnTo>
                  <a:pt x="115" y="234"/>
                </a:lnTo>
                <a:lnTo>
                  <a:pt x="112" y="222"/>
                </a:lnTo>
                <a:lnTo>
                  <a:pt x="109" y="209"/>
                </a:lnTo>
                <a:lnTo>
                  <a:pt x="107" y="206"/>
                </a:lnTo>
                <a:lnTo>
                  <a:pt x="107" y="203"/>
                </a:lnTo>
                <a:lnTo>
                  <a:pt x="105" y="201"/>
                </a:lnTo>
                <a:lnTo>
                  <a:pt x="105" y="200"/>
                </a:lnTo>
                <a:lnTo>
                  <a:pt x="105" y="198"/>
                </a:lnTo>
                <a:lnTo>
                  <a:pt x="105" y="197"/>
                </a:lnTo>
                <a:lnTo>
                  <a:pt x="104" y="194"/>
                </a:lnTo>
                <a:lnTo>
                  <a:pt x="102" y="189"/>
                </a:lnTo>
                <a:lnTo>
                  <a:pt x="98" y="181"/>
                </a:lnTo>
                <a:lnTo>
                  <a:pt x="95" y="177"/>
                </a:lnTo>
                <a:lnTo>
                  <a:pt x="92" y="174"/>
                </a:lnTo>
                <a:lnTo>
                  <a:pt x="90" y="169"/>
                </a:lnTo>
                <a:lnTo>
                  <a:pt x="93" y="161"/>
                </a:lnTo>
                <a:lnTo>
                  <a:pt x="96" y="152"/>
                </a:lnTo>
                <a:lnTo>
                  <a:pt x="98" y="144"/>
                </a:lnTo>
                <a:lnTo>
                  <a:pt x="99" y="136"/>
                </a:lnTo>
                <a:lnTo>
                  <a:pt x="104" y="132"/>
                </a:lnTo>
                <a:lnTo>
                  <a:pt x="112" y="132"/>
                </a:lnTo>
                <a:lnTo>
                  <a:pt x="126" y="136"/>
                </a:lnTo>
                <a:lnTo>
                  <a:pt x="135" y="141"/>
                </a:lnTo>
                <a:lnTo>
                  <a:pt x="144" y="144"/>
                </a:lnTo>
                <a:lnTo>
                  <a:pt x="150" y="146"/>
                </a:lnTo>
                <a:lnTo>
                  <a:pt x="158" y="147"/>
                </a:lnTo>
                <a:lnTo>
                  <a:pt x="166" y="146"/>
                </a:lnTo>
                <a:lnTo>
                  <a:pt x="170" y="141"/>
                </a:lnTo>
                <a:lnTo>
                  <a:pt x="172" y="133"/>
                </a:lnTo>
                <a:lnTo>
                  <a:pt x="170" y="122"/>
                </a:lnTo>
                <a:lnTo>
                  <a:pt x="167" y="115"/>
                </a:lnTo>
                <a:lnTo>
                  <a:pt x="166" y="109"/>
                </a:lnTo>
                <a:lnTo>
                  <a:pt x="172" y="102"/>
                </a:lnTo>
                <a:lnTo>
                  <a:pt x="177" y="101"/>
                </a:lnTo>
                <a:lnTo>
                  <a:pt x="181" y="101"/>
                </a:lnTo>
                <a:lnTo>
                  <a:pt x="184" y="101"/>
                </a:lnTo>
                <a:lnTo>
                  <a:pt x="186" y="101"/>
                </a:lnTo>
                <a:lnTo>
                  <a:pt x="189" y="101"/>
                </a:lnTo>
                <a:lnTo>
                  <a:pt x="191" y="99"/>
                </a:lnTo>
                <a:lnTo>
                  <a:pt x="192" y="98"/>
                </a:lnTo>
                <a:lnTo>
                  <a:pt x="194" y="95"/>
                </a:lnTo>
                <a:lnTo>
                  <a:pt x="195" y="90"/>
                </a:lnTo>
                <a:lnTo>
                  <a:pt x="200" y="79"/>
                </a:lnTo>
                <a:lnTo>
                  <a:pt x="201" y="73"/>
                </a:lnTo>
                <a:lnTo>
                  <a:pt x="200" y="68"/>
                </a:lnTo>
                <a:lnTo>
                  <a:pt x="195" y="61"/>
                </a:lnTo>
                <a:lnTo>
                  <a:pt x="189" y="54"/>
                </a:lnTo>
                <a:lnTo>
                  <a:pt x="184" y="50"/>
                </a:lnTo>
                <a:lnTo>
                  <a:pt x="181" y="44"/>
                </a:lnTo>
                <a:lnTo>
                  <a:pt x="181" y="37"/>
                </a:lnTo>
                <a:lnTo>
                  <a:pt x="188" y="30"/>
                </a:lnTo>
                <a:lnTo>
                  <a:pt x="192" y="23"/>
                </a:lnTo>
                <a:lnTo>
                  <a:pt x="195" y="20"/>
                </a:lnTo>
                <a:lnTo>
                  <a:pt x="198" y="17"/>
                </a:lnTo>
                <a:lnTo>
                  <a:pt x="201" y="16"/>
                </a:lnTo>
                <a:lnTo>
                  <a:pt x="203" y="14"/>
                </a:lnTo>
                <a:lnTo>
                  <a:pt x="205" y="11"/>
                </a:lnTo>
                <a:lnTo>
                  <a:pt x="206" y="10"/>
                </a:lnTo>
                <a:lnTo>
                  <a:pt x="208" y="8"/>
                </a:lnTo>
                <a:lnTo>
                  <a:pt x="218" y="6"/>
                </a:lnTo>
                <a:lnTo>
                  <a:pt x="222" y="5"/>
                </a:lnTo>
                <a:lnTo>
                  <a:pt x="228" y="3"/>
                </a:lnTo>
                <a:lnTo>
                  <a:pt x="239" y="2"/>
                </a:lnTo>
                <a:lnTo>
                  <a:pt x="248" y="0"/>
                </a:lnTo>
                <a:close/>
              </a:path>
            </a:pathLst>
          </a:custGeom>
          <a:solidFill>
            <a:srgbClr val="F86B6B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Freeform 50">
            <a:extLst>
              <a:ext uri="{FF2B5EF4-FFF2-40B4-BE49-F238E27FC236}">
                <a16:creationId xmlns:a16="http://schemas.microsoft.com/office/drawing/2014/main" id="{76F27586-EC00-4291-B670-E292C268E505}"/>
              </a:ext>
            </a:extLst>
          </p:cNvPr>
          <p:cNvSpPr>
            <a:spLocks/>
          </p:cNvSpPr>
          <p:nvPr/>
        </p:nvSpPr>
        <p:spPr bwMode="auto">
          <a:xfrm>
            <a:off x="1763168" y="3376242"/>
            <a:ext cx="527181" cy="379223"/>
          </a:xfrm>
          <a:custGeom>
            <a:avLst/>
            <a:gdLst>
              <a:gd name="T0" fmla="*/ 57 w 424"/>
              <a:gd name="T1" fmla="*/ 15 h 305"/>
              <a:gd name="T2" fmla="*/ 68 w 424"/>
              <a:gd name="T3" fmla="*/ 31 h 305"/>
              <a:gd name="T4" fmla="*/ 76 w 424"/>
              <a:gd name="T5" fmla="*/ 40 h 305"/>
              <a:gd name="T6" fmla="*/ 93 w 424"/>
              <a:gd name="T7" fmla="*/ 48 h 305"/>
              <a:gd name="T8" fmla="*/ 97 w 424"/>
              <a:gd name="T9" fmla="*/ 32 h 305"/>
              <a:gd name="T10" fmla="*/ 107 w 424"/>
              <a:gd name="T11" fmla="*/ 18 h 305"/>
              <a:gd name="T12" fmla="*/ 122 w 424"/>
              <a:gd name="T13" fmla="*/ 26 h 305"/>
              <a:gd name="T14" fmla="*/ 125 w 424"/>
              <a:gd name="T15" fmla="*/ 37 h 305"/>
              <a:gd name="T16" fmla="*/ 125 w 424"/>
              <a:gd name="T17" fmla="*/ 39 h 305"/>
              <a:gd name="T18" fmla="*/ 127 w 424"/>
              <a:gd name="T19" fmla="*/ 42 h 305"/>
              <a:gd name="T20" fmla="*/ 135 w 424"/>
              <a:gd name="T21" fmla="*/ 59 h 305"/>
              <a:gd name="T22" fmla="*/ 144 w 424"/>
              <a:gd name="T23" fmla="*/ 63 h 305"/>
              <a:gd name="T24" fmla="*/ 152 w 424"/>
              <a:gd name="T25" fmla="*/ 73 h 305"/>
              <a:gd name="T26" fmla="*/ 153 w 424"/>
              <a:gd name="T27" fmla="*/ 90 h 305"/>
              <a:gd name="T28" fmla="*/ 148 w 424"/>
              <a:gd name="T29" fmla="*/ 105 h 305"/>
              <a:gd name="T30" fmla="*/ 144 w 424"/>
              <a:gd name="T31" fmla="*/ 108 h 305"/>
              <a:gd name="T32" fmla="*/ 148 w 424"/>
              <a:gd name="T33" fmla="*/ 116 h 305"/>
              <a:gd name="T34" fmla="*/ 155 w 424"/>
              <a:gd name="T35" fmla="*/ 124 h 305"/>
              <a:gd name="T36" fmla="*/ 167 w 424"/>
              <a:gd name="T37" fmla="*/ 118 h 305"/>
              <a:gd name="T38" fmla="*/ 173 w 424"/>
              <a:gd name="T39" fmla="*/ 110 h 305"/>
              <a:gd name="T40" fmla="*/ 184 w 424"/>
              <a:gd name="T41" fmla="*/ 94 h 305"/>
              <a:gd name="T42" fmla="*/ 198 w 424"/>
              <a:gd name="T43" fmla="*/ 82 h 305"/>
              <a:gd name="T44" fmla="*/ 227 w 424"/>
              <a:gd name="T45" fmla="*/ 94 h 305"/>
              <a:gd name="T46" fmla="*/ 265 w 424"/>
              <a:gd name="T47" fmla="*/ 96 h 305"/>
              <a:gd name="T48" fmla="*/ 289 w 424"/>
              <a:gd name="T49" fmla="*/ 90 h 305"/>
              <a:gd name="T50" fmla="*/ 316 w 424"/>
              <a:gd name="T51" fmla="*/ 74 h 305"/>
              <a:gd name="T52" fmla="*/ 339 w 424"/>
              <a:gd name="T53" fmla="*/ 60 h 305"/>
              <a:gd name="T54" fmla="*/ 373 w 424"/>
              <a:gd name="T55" fmla="*/ 37 h 305"/>
              <a:gd name="T56" fmla="*/ 378 w 424"/>
              <a:gd name="T57" fmla="*/ 29 h 305"/>
              <a:gd name="T58" fmla="*/ 388 w 424"/>
              <a:gd name="T59" fmla="*/ 18 h 305"/>
              <a:gd name="T60" fmla="*/ 388 w 424"/>
              <a:gd name="T61" fmla="*/ 29 h 305"/>
              <a:gd name="T62" fmla="*/ 387 w 424"/>
              <a:gd name="T63" fmla="*/ 45 h 305"/>
              <a:gd name="T64" fmla="*/ 399 w 424"/>
              <a:gd name="T65" fmla="*/ 57 h 305"/>
              <a:gd name="T66" fmla="*/ 409 w 424"/>
              <a:gd name="T67" fmla="*/ 76 h 305"/>
              <a:gd name="T68" fmla="*/ 410 w 424"/>
              <a:gd name="T69" fmla="*/ 82 h 305"/>
              <a:gd name="T70" fmla="*/ 416 w 424"/>
              <a:gd name="T71" fmla="*/ 88 h 305"/>
              <a:gd name="T72" fmla="*/ 418 w 424"/>
              <a:gd name="T73" fmla="*/ 94 h 305"/>
              <a:gd name="T74" fmla="*/ 415 w 424"/>
              <a:gd name="T75" fmla="*/ 99 h 305"/>
              <a:gd name="T76" fmla="*/ 405 w 424"/>
              <a:gd name="T77" fmla="*/ 114 h 305"/>
              <a:gd name="T78" fmla="*/ 405 w 424"/>
              <a:gd name="T79" fmla="*/ 128 h 305"/>
              <a:gd name="T80" fmla="*/ 404 w 424"/>
              <a:gd name="T81" fmla="*/ 144 h 305"/>
              <a:gd name="T82" fmla="*/ 398 w 424"/>
              <a:gd name="T83" fmla="*/ 187 h 305"/>
              <a:gd name="T84" fmla="*/ 402 w 424"/>
              <a:gd name="T85" fmla="*/ 207 h 305"/>
              <a:gd name="T86" fmla="*/ 419 w 424"/>
              <a:gd name="T87" fmla="*/ 213 h 305"/>
              <a:gd name="T88" fmla="*/ 422 w 424"/>
              <a:gd name="T89" fmla="*/ 224 h 305"/>
              <a:gd name="T90" fmla="*/ 407 w 424"/>
              <a:gd name="T91" fmla="*/ 235 h 305"/>
              <a:gd name="T92" fmla="*/ 373 w 424"/>
              <a:gd name="T93" fmla="*/ 237 h 305"/>
              <a:gd name="T94" fmla="*/ 356 w 424"/>
              <a:gd name="T95" fmla="*/ 252 h 305"/>
              <a:gd name="T96" fmla="*/ 325 w 424"/>
              <a:gd name="T97" fmla="*/ 274 h 305"/>
              <a:gd name="T98" fmla="*/ 303 w 424"/>
              <a:gd name="T99" fmla="*/ 291 h 305"/>
              <a:gd name="T100" fmla="*/ 296 w 424"/>
              <a:gd name="T101" fmla="*/ 300 h 305"/>
              <a:gd name="T102" fmla="*/ 252 w 424"/>
              <a:gd name="T103" fmla="*/ 248 h 305"/>
              <a:gd name="T104" fmla="*/ 224 w 424"/>
              <a:gd name="T105" fmla="*/ 251 h 305"/>
              <a:gd name="T106" fmla="*/ 193 w 424"/>
              <a:gd name="T107" fmla="*/ 292 h 305"/>
              <a:gd name="T108" fmla="*/ 176 w 424"/>
              <a:gd name="T109" fmla="*/ 272 h 305"/>
              <a:gd name="T110" fmla="*/ 150 w 424"/>
              <a:gd name="T111" fmla="*/ 274 h 305"/>
              <a:gd name="T112" fmla="*/ 138 w 424"/>
              <a:gd name="T113" fmla="*/ 263 h 305"/>
              <a:gd name="T114" fmla="*/ 39 w 424"/>
              <a:gd name="T115" fmla="*/ 251 h 305"/>
              <a:gd name="T116" fmla="*/ 1 w 424"/>
              <a:gd name="T117" fmla="*/ 231 h 305"/>
              <a:gd name="T118" fmla="*/ 14 w 424"/>
              <a:gd name="T119" fmla="*/ 178 h 305"/>
              <a:gd name="T120" fmla="*/ 12 w 424"/>
              <a:gd name="T121" fmla="*/ 147 h 305"/>
              <a:gd name="T122" fmla="*/ 28 w 424"/>
              <a:gd name="T123" fmla="*/ 5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4" h="305">
                <a:moveTo>
                  <a:pt x="40" y="0"/>
                </a:moveTo>
                <a:lnTo>
                  <a:pt x="46" y="5"/>
                </a:lnTo>
                <a:lnTo>
                  <a:pt x="51" y="9"/>
                </a:lnTo>
                <a:lnTo>
                  <a:pt x="57" y="15"/>
                </a:lnTo>
                <a:lnTo>
                  <a:pt x="60" y="22"/>
                </a:lnTo>
                <a:lnTo>
                  <a:pt x="63" y="25"/>
                </a:lnTo>
                <a:lnTo>
                  <a:pt x="66" y="28"/>
                </a:lnTo>
                <a:lnTo>
                  <a:pt x="68" y="31"/>
                </a:lnTo>
                <a:lnTo>
                  <a:pt x="70" y="34"/>
                </a:lnTo>
                <a:lnTo>
                  <a:pt x="71" y="35"/>
                </a:lnTo>
                <a:lnTo>
                  <a:pt x="73" y="39"/>
                </a:lnTo>
                <a:lnTo>
                  <a:pt x="76" y="40"/>
                </a:lnTo>
                <a:lnTo>
                  <a:pt x="80" y="45"/>
                </a:lnTo>
                <a:lnTo>
                  <a:pt x="85" y="46"/>
                </a:lnTo>
                <a:lnTo>
                  <a:pt x="88" y="48"/>
                </a:lnTo>
                <a:lnTo>
                  <a:pt x="93" y="48"/>
                </a:lnTo>
                <a:lnTo>
                  <a:pt x="94" y="48"/>
                </a:lnTo>
                <a:lnTo>
                  <a:pt x="97" y="45"/>
                </a:lnTo>
                <a:lnTo>
                  <a:pt x="97" y="39"/>
                </a:lnTo>
                <a:lnTo>
                  <a:pt x="97" y="32"/>
                </a:lnTo>
                <a:lnTo>
                  <a:pt x="97" y="26"/>
                </a:lnTo>
                <a:lnTo>
                  <a:pt x="99" y="20"/>
                </a:lnTo>
                <a:lnTo>
                  <a:pt x="101" y="17"/>
                </a:lnTo>
                <a:lnTo>
                  <a:pt x="107" y="18"/>
                </a:lnTo>
                <a:lnTo>
                  <a:pt x="113" y="20"/>
                </a:lnTo>
                <a:lnTo>
                  <a:pt x="116" y="23"/>
                </a:lnTo>
                <a:lnTo>
                  <a:pt x="119" y="25"/>
                </a:lnTo>
                <a:lnTo>
                  <a:pt x="122" y="26"/>
                </a:lnTo>
                <a:lnTo>
                  <a:pt x="124" y="28"/>
                </a:lnTo>
                <a:lnTo>
                  <a:pt x="125" y="31"/>
                </a:lnTo>
                <a:lnTo>
                  <a:pt x="125" y="35"/>
                </a:lnTo>
                <a:lnTo>
                  <a:pt x="125" y="37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40"/>
                </a:lnTo>
                <a:lnTo>
                  <a:pt x="127" y="42"/>
                </a:lnTo>
                <a:lnTo>
                  <a:pt x="127" y="46"/>
                </a:lnTo>
                <a:lnTo>
                  <a:pt x="130" y="53"/>
                </a:lnTo>
                <a:lnTo>
                  <a:pt x="131" y="57"/>
                </a:lnTo>
                <a:lnTo>
                  <a:pt x="135" y="59"/>
                </a:lnTo>
                <a:lnTo>
                  <a:pt x="136" y="60"/>
                </a:lnTo>
                <a:lnTo>
                  <a:pt x="139" y="62"/>
                </a:lnTo>
                <a:lnTo>
                  <a:pt x="141" y="62"/>
                </a:lnTo>
                <a:lnTo>
                  <a:pt x="144" y="63"/>
                </a:lnTo>
                <a:lnTo>
                  <a:pt x="148" y="65"/>
                </a:lnTo>
                <a:lnTo>
                  <a:pt x="150" y="66"/>
                </a:lnTo>
                <a:lnTo>
                  <a:pt x="152" y="70"/>
                </a:lnTo>
                <a:lnTo>
                  <a:pt x="152" y="73"/>
                </a:lnTo>
                <a:lnTo>
                  <a:pt x="152" y="79"/>
                </a:lnTo>
                <a:lnTo>
                  <a:pt x="152" y="83"/>
                </a:lnTo>
                <a:lnTo>
                  <a:pt x="153" y="87"/>
                </a:lnTo>
                <a:lnTo>
                  <a:pt x="153" y="90"/>
                </a:lnTo>
                <a:lnTo>
                  <a:pt x="153" y="93"/>
                </a:lnTo>
                <a:lnTo>
                  <a:pt x="152" y="96"/>
                </a:lnTo>
                <a:lnTo>
                  <a:pt x="150" y="102"/>
                </a:lnTo>
                <a:lnTo>
                  <a:pt x="148" y="105"/>
                </a:lnTo>
                <a:lnTo>
                  <a:pt x="147" y="107"/>
                </a:lnTo>
                <a:lnTo>
                  <a:pt x="145" y="108"/>
                </a:lnTo>
                <a:lnTo>
                  <a:pt x="144" y="108"/>
                </a:lnTo>
                <a:lnTo>
                  <a:pt x="144" y="108"/>
                </a:lnTo>
                <a:lnTo>
                  <a:pt x="144" y="110"/>
                </a:lnTo>
                <a:lnTo>
                  <a:pt x="144" y="111"/>
                </a:lnTo>
                <a:lnTo>
                  <a:pt x="147" y="113"/>
                </a:lnTo>
                <a:lnTo>
                  <a:pt x="148" y="116"/>
                </a:lnTo>
                <a:lnTo>
                  <a:pt x="150" y="118"/>
                </a:lnTo>
                <a:lnTo>
                  <a:pt x="152" y="121"/>
                </a:lnTo>
                <a:lnTo>
                  <a:pt x="153" y="122"/>
                </a:lnTo>
                <a:lnTo>
                  <a:pt x="155" y="124"/>
                </a:lnTo>
                <a:lnTo>
                  <a:pt x="158" y="124"/>
                </a:lnTo>
                <a:lnTo>
                  <a:pt x="159" y="122"/>
                </a:lnTo>
                <a:lnTo>
                  <a:pt x="164" y="121"/>
                </a:lnTo>
                <a:lnTo>
                  <a:pt x="167" y="118"/>
                </a:lnTo>
                <a:lnTo>
                  <a:pt x="169" y="116"/>
                </a:lnTo>
                <a:lnTo>
                  <a:pt x="170" y="114"/>
                </a:lnTo>
                <a:lnTo>
                  <a:pt x="172" y="113"/>
                </a:lnTo>
                <a:lnTo>
                  <a:pt x="173" y="110"/>
                </a:lnTo>
                <a:lnTo>
                  <a:pt x="173" y="108"/>
                </a:lnTo>
                <a:lnTo>
                  <a:pt x="176" y="105"/>
                </a:lnTo>
                <a:lnTo>
                  <a:pt x="179" y="102"/>
                </a:lnTo>
                <a:lnTo>
                  <a:pt x="184" y="94"/>
                </a:lnTo>
                <a:lnTo>
                  <a:pt x="187" y="90"/>
                </a:lnTo>
                <a:lnTo>
                  <a:pt x="192" y="87"/>
                </a:lnTo>
                <a:lnTo>
                  <a:pt x="195" y="83"/>
                </a:lnTo>
                <a:lnTo>
                  <a:pt x="198" y="82"/>
                </a:lnTo>
                <a:lnTo>
                  <a:pt x="200" y="83"/>
                </a:lnTo>
                <a:lnTo>
                  <a:pt x="203" y="83"/>
                </a:lnTo>
                <a:lnTo>
                  <a:pt x="214" y="90"/>
                </a:lnTo>
                <a:lnTo>
                  <a:pt x="227" y="94"/>
                </a:lnTo>
                <a:lnTo>
                  <a:pt x="241" y="97"/>
                </a:lnTo>
                <a:lnTo>
                  <a:pt x="251" y="97"/>
                </a:lnTo>
                <a:lnTo>
                  <a:pt x="257" y="97"/>
                </a:lnTo>
                <a:lnTo>
                  <a:pt x="265" y="96"/>
                </a:lnTo>
                <a:lnTo>
                  <a:pt x="275" y="91"/>
                </a:lnTo>
                <a:lnTo>
                  <a:pt x="283" y="90"/>
                </a:lnTo>
                <a:lnTo>
                  <a:pt x="286" y="90"/>
                </a:lnTo>
                <a:lnTo>
                  <a:pt x="289" y="90"/>
                </a:lnTo>
                <a:lnTo>
                  <a:pt x="292" y="90"/>
                </a:lnTo>
                <a:lnTo>
                  <a:pt x="297" y="87"/>
                </a:lnTo>
                <a:lnTo>
                  <a:pt x="306" y="80"/>
                </a:lnTo>
                <a:lnTo>
                  <a:pt x="316" y="74"/>
                </a:lnTo>
                <a:lnTo>
                  <a:pt x="322" y="70"/>
                </a:lnTo>
                <a:lnTo>
                  <a:pt x="325" y="66"/>
                </a:lnTo>
                <a:lnTo>
                  <a:pt x="330" y="63"/>
                </a:lnTo>
                <a:lnTo>
                  <a:pt x="339" y="60"/>
                </a:lnTo>
                <a:lnTo>
                  <a:pt x="354" y="53"/>
                </a:lnTo>
                <a:lnTo>
                  <a:pt x="365" y="46"/>
                </a:lnTo>
                <a:lnTo>
                  <a:pt x="370" y="40"/>
                </a:lnTo>
                <a:lnTo>
                  <a:pt x="373" y="37"/>
                </a:lnTo>
                <a:lnTo>
                  <a:pt x="374" y="35"/>
                </a:lnTo>
                <a:lnTo>
                  <a:pt x="374" y="34"/>
                </a:lnTo>
                <a:lnTo>
                  <a:pt x="376" y="32"/>
                </a:lnTo>
                <a:lnTo>
                  <a:pt x="378" y="29"/>
                </a:lnTo>
                <a:lnTo>
                  <a:pt x="381" y="26"/>
                </a:lnTo>
                <a:lnTo>
                  <a:pt x="382" y="23"/>
                </a:lnTo>
                <a:lnTo>
                  <a:pt x="384" y="20"/>
                </a:lnTo>
                <a:lnTo>
                  <a:pt x="388" y="18"/>
                </a:lnTo>
                <a:lnTo>
                  <a:pt x="393" y="17"/>
                </a:lnTo>
                <a:lnTo>
                  <a:pt x="392" y="20"/>
                </a:lnTo>
                <a:lnTo>
                  <a:pt x="390" y="25"/>
                </a:lnTo>
                <a:lnTo>
                  <a:pt x="388" y="29"/>
                </a:lnTo>
                <a:lnTo>
                  <a:pt x="385" y="35"/>
                </a:lnTo>
                <a:lnTo>
                  <a:pt x="384" y="39"/>
                </a:lnTo>
                <a:lnTo>
                  <a:pt x="384" y="42"/>
                </a:lnTo>
                <a:lnTo>
                  <a:pt x="387" y="45"/>
                </a:lnTo>
                <a:lnTo>
                  <a:pt x="388" y="48"/>
                </a:lnTo>
                <a:lnTo>
                  <a:pt x="392" y="51"/>
                </a:lnTo>
                <a:lnTo>
                  <a:pt x="396" y="54"/>
                </a:lnTo>
                <a:lnTo>
                  <a:pt x="399" y="57"/>
                </a:lnTo>
                <a:lnTo>
                  <a:pt x="402" y="62"/>
                </a:lnTo>
                <a:lnTo>
                  <a:pt x="404" y="66"/>
                </a:lnTo>
                <a:lnTo>
                  <a:pt x="407" y="71"/>
                </a:lnTo>
                <a:lnTo>
                  <a:pt x="409" y="76"/>
                </a:lnTo>
                <a:lnTo>
                  <a:pt x="410" y="79"/>
                </a:lnTo>
                <a:lnTo>
                  <a:pt x="410" y="82"/>
                </a:lnTo>
                <a:lnTo>
                  <a:pt x="410" y="82"/>
                </a:lnTo>
                <a:lnTo>
                  <a:pt x="410" y="82"/>
                </a:lnTo>
                <a:lnTo>
                  <a:pt x="410" y="83"/>
                </a:lnTo>
                <a:lnTo>
                  <a:pt x="412" y="83"/>
                </a:lnTo>
                <a:lnTo>
                  <a:pt x="413" y="85"/>
                </a:lnTo>
                <a:lnTo>
                  <a:pt x="416" y="88"/>
                </a:lnTo>
                <a:lnTo>
                  <a:pt x="418" y="91"/>
                </a:lnTo>
                <a:lnTo>
                  <a:pt x="418" y="93"/>
                </a:lnTo>
                <a:lnTo>
                  <a:pt x="418" y="94"/>
                </a:lnTo>
                <a:lnTo>
                  <a:pt x="418" y="94"/>
                </a:lnTo>
                <a:lnTo>
                  <a:pt x="416" y="96"/>
                </a:lnTo>
                <a:lnTo>
                  <a:pt x="416" y="96"/>
                </a:lnTo>
                <a:lnTo>
                  <a:pt x="415" y="96"/>
                </a:lnTo>
                <a:lnTo>
                  <a:pt x="415" y="99"/>
                </a:lnTo>
                <a:lnTo>
                  <a:pt x="412" y="102"/>
                </a:lnTo>
                <a:lnTo>
                  <a:pt x="410" y="105"/>
                </a:lnTo>
                <a:lnTo>
                  <a:pt x="407" y="110"/>
                </a:lnTo>
                <a:lnTo>
                  <a:pt x="405" y="114"/>
                </a:lnTo>
                <a:lnTo>
                  <a:pt x="404" y="119"/>
                </a:lnTo>
                <a:lnTo>
                  <a:pt x="404" y="122"/>
                </a:lnTo>
                <a:lnTo>
                  <a:pt x="404" y="125"/>
                </a:lnTo>
                <a:lnTo>
                  <a:pt x="405" y="128"/>
                </a:lnTo>
                <a:lnTo>
                  <a:pt x="407" y="130"/>
                </a:lnTo>
                <a:lnTo>
                  <a:pt x="410" y="133"/>
                </a:lnTo>
                <a:lnTo>
                  <a:pt x="415" y="138"/>
                </a:lnTo>
                <a:lnTo>
                  <a:pt x="404" y="144"/>
                </a:lnTo>
                <a:lnTo>
                  <a:pt x="399" y="152"/>
                </a:lnTo>
                <a:lnTo>
                  <a:pt x="398" y="161"/>
                </a:lnTo>
                <a:lnTo>
                  <a:pt x="398" y="173"/>
                </a:lnTo>
                <a:lnTo>
                  <a:pt x="398" y="187"/>
                </a:lnTo>
                <a:lnTo>
                  <a:pt x="398" y="198"/>
                </a:lnTo>
                <a:lnTo>
                  <a:pt x="399" y="204"/>
                </a:lnTo>
                <a:lnTo>
                  <a:pt x="401" y="206"/>
                </a:lnTo>
                <a:lnTo>
                  <a:pt x="402" y="207"/>
                </a:lnTo>
                <a:lnTo>
                  <a:pt x="407" y="207"/>
                </a:lnTo>
                <a:lnTo>
                  <a:pt x="410" y="209"/>
                </a:lnTo>
                <a:lnTo>
                  <a:pt x="415" y="210"/>
                </a:lnTo>
                <a:lnTo>
                  <a:pt x="419" y="213"/>
                </a:lnTo>
                <a:lnTo>
                  <a:pt x="422" y="217"/>
                </a:lnTo>
                <a:lnTo>
                  <a:pt x="424" y="220"/>
                </a:lnTo>
                <a:lnTo>
                  <a:pt x="424" y="223"/>
                </a:lnTo>
                <a:lnTo>
                  <a:pt x="422" y="224"/>
                </a:lnTo>
                <a:lnTo>
                  <a:pt x="421" y="227"/>
                </a:lnTo>
                <a:lnTo>
                  <a:pt x="418" y="231"/>
                </a:lnTo>
                <a:lnTo>
                  <a:pt x="415" y="232"/>
                </a:lnTo>
                <a:lnTo>
                  <a:pt x="407" y="235"/>
                </a:lnTo>
                <a:lnTo>
                  <a:pt x="396" y="237"/>
                </a:lnTo>
                <a:lnTo>
                  <a:pt x="387" y="237"/>
                </a:lnTo>
                <a:lnTo>
                  <a:pt x="378" y="237"/>
                </a:lnTo>
                <a:lnTo>
                  <a:pt x="373" y="237"/>
                </a:lnTo>
                <a:lnTo>
                  <a:pt x="368" y="240"/>
                </a:lnTo>
                <a:lnTo>
                  <a:pt x="364" y="244"/>
                </a:lnTo>
                <a:lnTo>
                  <a:pt x="361" y="249"/>
                </a:lnTo>
                <a:lnTo>
                  <a:pt x="356" y="252"/>
                </a:lnTo>
                <a:lnTo>
                  <a:pt x="353" y="255"/>
                </a:lnTo>
                <a:lnTo>
                  <a:pt x="347" y="260"/>
                </a:lnTo>
                <a:lnTo>
                  <a:pt x="337" y="266"/>
                </a:lnTo>
                <a:lnTo>
                  <a:pt x="325" y="274"/>
                </a:lnTo>
                <a:lnTo>
                  <a:pt x="314" y="282"/>
                </a:lnTo>
                <a:lnTo>
                  <a:pt x="308" y="285"/>
                </a:lnTo>
                <a:lnTo>
                  <a:pt x="305" y="288"/>
                </a:lnTo>
                <a:lnTo>
                  <a:pt x="303" y="291"/>
                </a:lnTo>
                <a:lnTo>
                  <a:pt x="300" y="292"/>
                </a:lnTo>
                <a:lnTo>
                  <a:pt x="299" y="296"/>
                </a:lnTo>
                <a:lnTo>
                  <a:pt x="297" y="297"/>
                </a:lnTo>
                <a:lnTo>
                  <a:pt x="296" y="300"/>
                </a:lnTo>
                <a:lnTo>
                  <a:pt x="292" y="305"/>
                </a:lnTo>
                <a:lnTo>
                  <a:pt x="282" y="282"/>
                </a:lnTo>
                <a:lnTo>
                  <a:pt x="255" y="248"/>
                </a:lnTo>
                <a:lnTo>
                  <a:pt x="252" y="248"/>
                </a:lnTo>
                <a:lnTo>
                  <a:pt x="246" y="246"/>
                </a:lnTo>
                <a:lnTo>
                  <a:pt x="238" y="244"/>
                </a:lnTo>
                <a:lnTo>
                  <a:pt x="231" y="246"/>
                </a:lnTo>
                <a:lnTo>
                  <a:pt x="224" y="251"/>
                </a:lnTo>
                <a:lnTo>
                  <a:pt x="218" y="260"/>
                </a:lnTo>
                <a:lnTo>
                  <a:pt x="212" y="268"/>
                </a:lnTo>
                <a:lnTo>
                  <a:pt x="204" y="278"/>
                </a:lnTo>
                <a:lnTo>
                  <a:pt x="193" y="292"/>
                </a:lnTo>
                <a:lnTo>
                  <a:pt x="192" y="291"/>
                </a:lnTo>
                <a:lnTo>
                  <a:pt x="189" y="285"/>
                </a:lnTo>
                <a:lnTo>
                  <a:pt x="183" y="278"/>
                </a:lnTo>
                <a:lnTo>
                  <a:pt x="176" y="272"/>
                </a:lnTo>
                <a:lnTo>
                  <a:pt x="167" y="271"/>
                </a:lnTo>
                <a:lnTo>
                  <a:pt x="161" y="271"/>
                </a:lnTo>
                <a:lnTo>
                  <a:pt x="155" y="272"/>
                </a:lnTo>
                <a:lnTo>
                  <a:pt x="150" y="274"/>
                </a:lnTo>
                <a:lnTo>
                  <a:pt x="147" y="275"/>
                </a:lnTo>
                <a:lnTo>
                  <a:pt x="145" y="277"/>
                </a:lnTo>
                <a:lnTo>
                  <a:pt x="144" y="278"/>
                </a:lnTo>
                <a:lnTo>
                  <a:pt x="138" y="263"/>
                </a:lnTo>
                <a:lnTo>
                  <a:pt x="80" y="263"/>
                </a:lnTo>
                <a:lnTo>
                  <a:pt x="65" y="261"/>
                </a:lnTo>
                <a:lnTo>
                  <a:pt x="51" y="257"/>
                </a:lnTo>
                <a:lnTo>
                  <a:pt x="39" y="251"/>
                </a:lnTo>
                <a:lnTo>
                  <a:pt x="23" y="244"/>
                </a:lnTo>
                <a:lnTo>
                  <a:pt x="12" y="240"/>
                </a:lnTo>
                <a:lnTo>
                  <a:pt x="0" y="237"/>
                </a:lnTo>
                <a:lnTo>
                  <a:pt x="1" y="231"/>
                </a:lnTo>
                <a:lnTo>
                  <a:pt x="3" y="221"/>
                </a:lnTo>
                <a:lnTo>
                  <a:pt x="6" y="210"/>
                </a:lnTo>
                <a:lnTo>
                  <a:pt x="9" y="195"/>
                </a:lnTo>
                <a:lnTo>
                  <a:pt x="14" y="178"/>
                </a:lnTo>
                <a:lnTo>
                  <a:pt x="14" y="167"/>
                </a:lnTo>
                <a:lnTo>
                  <a:pt x="14" y="159"/>
                </a:lnTo>
                <a:lnTo>
                  <a:pt x="14" y="153"/>
                </a:lnTo>
                <a:lnTo>
                  <a:pt x="12" y="147"/>
                </a:lnTo>
                <a:lnTo>
                  <a:pt x="14" y="138"/>
                </a:lnTo>
                <a:lnTo>
                  <a:pt x="15" y="124"/>
                </a:lnTo>
                <a:lnTo>
                  <a:pt x="22" y="87"/>
                </a:lnTo>
                <a:lnTo>
                  <a:pt x="28" y="54"/>
                </a:lnTo>
                <a:lnTo>
                  <a:pt x="34" y="26"/>
                </a:lnTo>
                <a:lnTo>
                  <a:pt x="37" y="14"/>
                </a:lnTo>
                <a:lnTo>
                  <a:pt x="40" y="0"/>
                </a:lnTo>
                <a:close/>
              </a:path>
            </a:pathLst>
          </a:custGeom>
          <a:solidFill>
            <a:srgbClr val="E6E483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Freeform 39">
            <a:extLst>
              <a:ext uri="{FF2B5EF4-FFF2-40B4-BE49-F238E27FC236}">
                <a16:creationId xmlns:a16="http://schemas.microsoft.com/office/drawing/2014/main" id="{385FC263-56E6-4EEF-A99A-57B73E07BCF3}"/>
              </a:ext>
            </a:extLst>
          </p:cNvPr>
          <p:cNvSpPr>
            <a:spLocks/>
          </p:cNvSpPr>
          <p:nvPr/>
        </p:nvSpPr>
        <p:spPr bwMode="auto">
          <a:xfrm>
            <a:off x="2121253" y="2462378"/>
            <a:ext cx="428957" cy="507288"/>
          </a:xfrm>
          <a:custGeom>
            <a:avLst/>
            <a:gdLst>
              <a:gd name="T0" fmla="*/ 175 w 345"/>
              <a:gd name="T1" fmla="*/ 34 h 408"/>
              <a:gd name="T2" fmla="*/ 193 w 345"/>
              <a:gd name="T3" fmla="*/ 63 h 408"/>
              <a:gd name="T4" fmla="*/ 193 w 345"/>
              <a:gd name="T5" fmla="*/ 55 h 408"/>
              <a:gd name="T6" fmla="*/ 207 w 345"/>
              <a:gd name="T7" fmla="*/ 48 h 408"/>
              <a:gd name="T8" fmla="*/ 224 w 345"/>
              <a:gd name="T9" fmla="*/ 26 h 408"/>
              <a:gd name="T10" fmla="*/ 226 w 345"/>
              <a:gd name="T11" fmla="*/ 20 h 408"/>
              <a:gd name="T12" fmla="*/ 254 w 345"/>
              <a:gd name="T13" fmla="*/ 17 h 408"/>
              <a:gd name="T14" fmla="*/ 269 w 345"/>
              <a:gd name="T15" fmla="*/ 38 h 408"/>
              <a:gd name="T16" fmla="*/ 308 w 345"/>
              <a:gd name="T17" fmla="*/ 43 h 408"/>
              <a:gd name="T18" fmla="*/ 323 w 345"/>
              <a:gd name="T19" fmla="*/ 38 h 408"/>
              <a:gd name="T20" fmla="*/ 337 w 345"/>
              <a:gd name="T21" fmla="*/ 60 h 408"/>
              <a:gd name="T22" fmla="*/ 337 w 345"/>
              <a:gd name="T23" fmla="*/ 66 h 408"/>
              <a:gd name="T24" fmla="*/ 345 w 345"/>
              <a:gd name="T25" fmla="*/ 89 h 408"/>
              <a:gd name="T26" fmla="*/ 329 w 345"/>
              <a:gd name="T27" fmla="*/ 141 h 408"/>
              <a:gd name="T28" fmla="*/ 326 w 345"/>
              <a:gd name="T29" fmla="*/ 167 h 408"/>
              <a:gd name="T30" fmla="*/ 325 w 345"/>
              <a:gd name="T31" fmla="*/ 204 h 408"/>
              <a:gd name="T32" fmla="*/ 312 w 345"/>
              <a:gd name="T33" fmla="*/ 212 h 408"/>
              <a:gd name="T34" fmla="*/ 299 w 345"/>
              <a:gd name="T35" fmla="*/ 224 h 408"/>
              <a:gd name="T36" fmla="*/ 295 w 345"/>
              <a:gd name="T37" fmla="*/ 252 h 408"/>
              <a:gd name="T38" fmla="*/ 275 w 345"/>
              <a:gd name="T39" fmla="*/ 258 h 408"/>
              <a:gd name="T40" fmla="*/ 271 w 345"/>
              <a:gd name="T41" fmla="*/ 278 h 408"/>
              <a:gd name="T42" fmla="*/ 289 w 345"/>
              <a:gd name="T43" fmla="*/ 314 h 408"/>
              <a:gd name="T44" fmla="*/ 271 w 345"/>
              <a:gd name="T45" fmla="*/ 337 h 408"/>
              <a:gd name="T46" fmla="*/ 266 w 345"/>
              <a:gd name="T47" fmla="*/ 356 h 408"/>
              <a:gd name="T48" fmla="*/ 249 w 345"/>
              <a:gd name="T49" fmla="*/ 365 h 408"/>
              <a:gd name="T50" fmla="*/ 247 w 345"/>
              <a:gd name="T51" fmla="*/ 379 h 408"/>
              <a:gd name="T52" fmla="*/ 238 w 345"/>
              <a:gd name="T53" fmla="*/ 382 h 408"/>
              <a:gd name="T54" fmla="*/ 186 w 345"/>
              <a:gd name="T55" fmla="*/ 405 h 408"/>
              <a:gd name="T56" fmla="*/ 142 w 345"/>
              <a:gd name="T57" fmla="*/ 407 h 408"/>
              <a:gd name="T58" fmla="*/ 102 w 345"/>
              <a:gd name="T59" fmla="*/ 408 h 408"/>
              <a:gd name="T60" fmla="*/ 88 w 345"/>
              <a:gd name="T61" fmla="*/ 370 h 408"/>
              <a:gd name="T62" fmla="*/ 77 w 345"/>
              <a:gd name="T63" fmla="*/ 329 h 408"/>
              <a:gd name="T64" fmla="*/ 68 w 345"/>
              <a:gd name="T65" fmla="*/ 317 h 408"/>
              <a:gd name="T66" fmla="*/ 66 w 345"/>
              <a:gd name="T67" fmla="*/ 309 h 408"/>
              <a:gd name="T68" fmla="*/ 56 w 345"/>
              <a:gd name="T69" fmla="*/ 298 h 408"/>
              <a:gd name="T70" fmla="*/ 57 w 345"/>
              <a:gd name="T71" fmla="*/ 271 h 408"/>
              <a:gd name="T72" fmla="*/ 63 w 345"/>
              <a:gd name="T73" fmla="*/ 250 h 408"/>
              <a:gd name="T74" fmla="*/ 99 w 345"/>
              <a:gd name="T75" fmla="*/ 204 h 408"/>
              <a:gd name="T76" fmla="*/ 110 w 345"/>
              <a:gd name="T77" fmla="*/ 187 h 408"/>
              <a:gd name="T78" fmla="*/ 110 w 345"/>
              <a:gd name="T79" fmla="*/ 168 h 408"/>
              <a:gd name="T80" fmla="*/ 93 w 345"/>
              <a:gd name="T81" fmla="*/ 173 h 408"/>
              <a:gd name="T82" fmla="*/ 76 w 345"/>
              <a:gd name="T83" fmla="*/ 179 h 408"/>
              <a:gd name="T84" fmla="*/ 62 w 345"/>
              <a:gd name="T85" fmla="*/ 171 h 408"/>
              <a:gd name="T86" fmla="*/ 52 w 345"/>
              <a:gd name="T87" fmla="*/ 171 h 408"/>
              <a:gd name="T88" fmla="*/ 43 w 345"/>
              <a:gd name="T89" fmla="*/ 168 h 408"/>
              <a:gd name="T90" fmla="*/ 51 w 345"/>
              <a:gd name="T91" fmla="*/ 133 h 408"/>
              <a:gd name="T92" fmla="*/ 37 w 345"/>
              <a:gd name="T93" fmla="*/ 125 h 408"/>
              <a:gd name="T94" fmla="*/ 18 w 345"/>
              <a:gd name="T95" fmla="*/ 117 h 408"/>
              <a:gd name="T96" fmla="*/ 9 w 345"/>
              <a:gd name="T97" fmla="*/ 127 h 408"/>
              <a:gd name="T98" fmla="*/ 1 w 345"/>
              <a:gd name="T99" fmla="*/ 119 h 408"/>
              <a:gd name="T100" fmla="*/ 14 w 345"/>
              <a:gd name="T101" fmla="*/ 94 h 408"/>
              <a:gd name="T102" fmla="*/ 26 w 345"/>
              <a:gd name="T103" fmla="*/ 68 h 408"/>
              <a:gd name="T104" fmla="*/ 48 w 345"/>
              <a:gd name="T105" fmla="*/ 41 h 408"/>
              <a:gd name="T106" fmla="*/ 110 w 345"/>
              <a:gd name="T107" fmla="*/ 26 h 408"/>
              <a:gd name="T108" fmla="*/ 128 w 345"/>
              <a:gd name="T109" fmla="*/ 1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" h="408">
                <a:moveTo>
                  <a:pt x="147" y="0"/>
                </a:moveTo>
                <a:lnTo>
                  <a:pt x="156" y="1"/>
                </a:lnTo>
                <a:lnTo>
                  <a:pt x="164" y="7"/>
                </a:lnTo>
                <a:lnTo>
                  <a:pt x="169" y="15"/>
                </a:lnTo>
                <a:lnTo>
                  <a:pt x="170" y="26"/>
                </a:lnTo>
                <a:lnTo>
                  <a:pt x="175" y="34"/>
                </a:lnTo>
                <a:lnTo>
                  <a:pt x="179" y="41"/>
                </a:lnTo>
                <a:lnTo>
                  <a:pt x="189" y="54"/>
                </a:lnTo>
                <a:lnTo>
                  <a:pt x="190" y="58"/>
                </a:lnTo>
                <a:lnTo>
                  <a:pt x="193" y="60"/>
                </a:lnTo>
                <a:lnTo>
                  <a:pt x="193" y="62"/>
                </a:lnTo>
                <a:lnTo>
                  <a:pt x="193" y="63"/>
                </a:lnTo>
                <a:lnTo>
                  <a:pt x="195" y="62"/>
                </a:lnTo>
                <a:lnTo>
                  <a:pt x="193" y="62"/>
                </a:lnTo>
                <a:lnTo>
                  <a:pt x="193" y="60"/>
                </a:lnTo>
                <a:lnTo>
                  <a:pt x="193" y="58"/>
                </a:lnTo>
                <a:lnTo>
                  <a:pt x="193" y="57"/>
                </a:lnTo>
                <a:lnTo>
                  <a:pt x="193" y="55"/>
                </a:lnTo>
                <a:lnTo>
                  <a:pt x="195" y="54"/>
                </a:lnTo>
                <a:lnTo>
                  <a:pt x="196" y="54"/>
                </a:lnTo>
                <a:lnTo>
                  <a:pt x="199" y="54"/>
                </a:lnTo>
                <a:lnTo>
                  <a:pt x="201" y="52"/>
                </a:lnTo>
                <a:lnTo>
                  <a:pt x="204" y="51"/>
                </a:lnTo>
                <a:lnTo>
                  <a:pt x="207" y="48"/>
                </a:lnTo>
                <a:lnTo>
                  <a:pt x="210" y="45"/>
                </a:lnTo>
                <a:lnTo>
                  <a:pt x="213" y="40"/>
                </a:lnTo>
                <a:lnTo>
                  <a:pt x="218" y="34"/>
                </a:lnTo>
                <a:lnTo>
                  <a:pt x="221" y="31"/>
                </a:lnTo>
                <a:lnTo>
                  <a:pt x="223" y="28"/>
                </a:lnTo>
                <a:lnTo>
                  <a:pt x="224" y="26"/>
                </a:lnTo>
                <a:lnTo>
                  <a:pt x="224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3"/>
                </a:lnTo>
                <a:lnTo>
                  <a:pt x="224" y="23"/>
                </a:lnTo>
                <a:lnTo>
                  <a:pt x="226" y="20"/>
                </a:lnTo>
                <a:lnTo>
                  <a:pt x="226" y="15"/>
                </a:lnTo>
                <a:lnTo>
                  <a:pt x="229" y="10"/>
                </a:lnTo>
                <a:lnTo>
                  <a:pt x="235" y="1"/>
                </a:lnTo>
                <a:lnTo>
                  <a:pt x="241" y="1"/>
                </a:lnTo>
                <a:lnTo>
                  <a:pt x="247" y="7"/>
                </a:lnTo>
                <a:lnTo>
                  <a:pt x="254" y="17"/>
                </a:lnTo>
                <a:lnTo>
                  <a:pt x="258" y="26"/>
                </a:lnTo>
                <a:lnTo>
                  <a:pt x="263" y="31"/>
                </a:lnTo>
                <a:lnTo>
                  <a:pt x="264" y="34"/>
                </a:lnTo>
                <a:lnTo>
                  <a:pt x="266" y="37"/>
                </a:lnTo>
                <a:lnTo>
                  <a:pt x="268" y="38"/>
                </a:lnTo>
                <a:lnTo>
                  <a:pt x="269" y="38"/>
                </a:lnTo>
                <a:lnTo>
                  <a:pt x="271" y="38"/>
                </a:lnTo>
                <a:lnTo>
                  <a:pt x="272" y="38"/>
                </a:lnTo>
                <a:lnTo>
                  <a:pt x="274" y="38"/>
                </a:lnTo>
                <a:lnTo>
                  <a:pt x="285" y="40"/>
                </a:lnTo>
                <a:lnTo>
                  <a:pt x="295" y="41"/>
                </a:lnTo>
                <a:lnTo>
                  <a:pt x="308" y="43"/>
                </a:lnTo>
                <a:lnTo>
                  <a:pt x="312" y="43"/>
                </a:lnTo>
                <a:lnTo>
                  <a:pt x="317" y="41"/>
                </a:lnTo>
                <a:lnTo>
                  <a:pt x="320" y="40"/>
                </a:lnTo>
                <a:lnTo>
                  <a:pt x="322" y="38"/>
                </a:lnTo>
                <a:lnTo>
                  <a:pt x="322" y="38"/>
                </a:lnTo>
                <a:lnTo>
                  <a:pt x="323" y="38"/>
                </a:lnTo>
                <a:lnTo>
                  <a:pt x="326" y="37"/>
                </a:lnTo>
                <a:lnTo>
                  <a:pt x="329" y="37"/>
                </a:lnTo>
                <a:lnTo>
                  <a:pt x="333" y="41"/>
                </a:lnTo>
                <a:lnTo>
                  <a:pt x="334" y="48"/>
                </a:lnTo>
                <a:lnTo>
                  <a:pt x="336" y="55"/>
                </a:lnTo>
                <a:lnTo>
                  <a:pt x="337" y="60"/>
                </a:lnTo>
                <a:lnTo>
                  <a:pt x="337" y="63"/>
                </a:lnTo>
                <a:lnTo>
                  <a:pt x="337" y="65"/>
                </a:lnTo>
                <a:lnTo>
                  <a:pt x="337" y="65"/>
                </a:lnTo>
                <a:lnTo>
                  <a:pt x="337" y="65"/>
                </a:lnTo>
                <a:lnTo>
                  <a:pt x="337" y="66"/>
                </a:lnTo>
                <a:lnTo>
                  <a:pt x="337" y="66"/>
                </a:lnTo>
                <a:lnTo>
                  <a:pt x="337" y="66"/>
                </a:lnTo>
                <a:lnTo>
                  <a:pt x="337" y="68"/>
                </a:lnTo>
                <a:lnTo>
                  <a:pt x="339" y="71"/>
                </a:lnTo>
                <a:lnTo>
                  <a:pt x="342" y="75"/>
                </a:lnTo>
                <a:lnTo>
                  <a:pt x="345" y="85"/>
                </a:lnTo>
                <a:lnTo>
                  <a:pt x="345" y="89"/>
                </a:lnTo>
                <a:lnTo>
                  <a:pt x="342" y="94"/>
                </a:lnTo>
                <a:lnTo>
                  <a:pt x="339" y="99"/>
                </a:lnTo>
                <a:lnTo>
                  <a:pt x="337" y="105"/>
                </a:lnTo>
                <a:lnTo>
                  <a:pt x="336" y="117"/>
                </a:lnTo>
                <a:lnTo>
                  <a:pt x="333" y="127"/>
                </a:lnTo>
                <a:lnTo>
                  <a:pt x="329" y="141"/>
                </a:lnTo>
                <a:lnTo>
                  <a:pt x="329" y="147"/>
                </a:lnTo>
                <a:lnTo>
                  <a:pt x="328" y="148"/>
                </a:lnTo>
                <a:lnTo>
                  <a:pt x="326" y="150"/>
                </a:lnTo>
                <a:lnTo>
                  <a:pt x="326" y="151"/>
                </a:lnTo>
                <a:lnTo>
                  <a:pt x="326" y="156"/>
                </a:lnTo>
                <a:lnTo>
                  <a:pt x="326" y="167"/>
                </a:lnTo>
                <a:lnTo>
                  <a:pt x="326" y="181"/>
                </a:lnTo>
                <a:lnTo>
                  <a:pt x="326" y="187"/>
                </a:lnTo>
                <a:lnTo>
                  <a:pt x="326" y="188"/>
                </a:lnTo>
                <a:lnTo>
                  <a:pt x="326" y="192"/>
                </a:lnTo>
                <a:lnTo>
                  <a:pt x="326" y="198"/>
                </a:lnTo>
                <a:lnTo>
                  <a:pt x="325" y="204"/>
                </a:lnTo>
                <a:lnTo>
                  <a:pt x="325" y="207"/>
                </a:lnTo>
                <a:lnTo>
                  <a:pt x="323" y="209"/>
                </a:lnTo>
                <a:lnTo>
                  <a:pt x="320" y="210"/>
                </a:lnTo>
                <a:lnTo>
                  <a:pt x="319" y="210"/>
                </a:lnTo>
                <a:lnTo>
                  <a:pt x="316" y="212"/>
                </a:lnTo>
                <a:lnTo>
                  <a:pt x="312" y="212"/>
                </a:lnTo>
                <a:lnTo>
                  <a:pt x="308" y="215"/>
                </a:lnTo>
                <a:lnTo>
                  <a:pt x="305" y="216"/>
                </a:lnTo>
                <a:lnTo>
                  <a:pt x="302" y="218"/>
                </a:lnTo>
                <a:lnTo>
                  <a:pt x="300" y="219"/>
                </a:lnTo>
                <a:lnTo>
                  <a:pt x="299" y="221"/>
                </a:lnTo>
                <a:lnTo>
                  <a:pt x="299" y="224"/>
                </a:lnTo>
                <a:lnTo>
                  <a:pt x="299" y="227"/>
                </a:lnTo>
                <a:lnTo>
                  <a:pt x="299" y="233"/>
                </a:lnTo>
                <a:lnTo>
                  <a:pt x="299" y="241"/>
                </a:lnTo>
                <a:lnTo>
                  <a:pt x="299" y="246"/>
                </a:lnTo>
                <a:lnTo>
                  <a:pt x="297" y="249"/>
                </a:lnTo>
                <a:lnTo>
                  <a:pt x="295" y="252"/>
                </a:lnTo>
                <a:lnTo>
                  <a:pt x="292" y="254"/>
                </a:lnTo>
                <a:lnTo>
                  <a:pt x="288" y="257"/>
                </a:lnTo>
                <a:lnTo>
                  <a:pt x="285" y="257"/>
                </a:lnTo>
                <a:lnTo>
                  <a:pt x="282" y="258"/>
                </a:lnTo>
                <a:lnTo>
                  <a:pt x="278" y="258"/>
                </a:lnTo>
                <a:lnTo>
                  <a:pt x="275" y="258"/>
                </a:lnTo>
                <a:lnTo>
                  <a:pt x="272" y="258"/>
                </a:lnTo>
                <a:lnTo>
                  <a:pt x="271" y="260"/>
                </a:lnTo>
                <a:lnTo>
                  <a:pt x="269" y="261"/>
                </a:lnTo>
                <a:lnTo>
                  <a:pt x="269" y="264"/>
                </a:lnTo>
                <a:lnTo>
                  <a:pt x="269" y="271"/>
                </a:lnTo>
                <a:lnTo>
                  <a:pt x="271" y="278"/>
                </a:lnTo>
                <a:lnTo>
                  <a:pt x="274" y="281"/>
                </a:lnTo>
                <a:lnTo>
                  <a:pt x="277" y="284"/>
                </a:lnTo>
                <a:lnTo>
                  <a:pt x="282" y="289"/>
                </a:lnTo>
                <a:lnTo>
                  <a:pt x="286" y="298"/>
                </a:lnTo>
                <a:lnTo>
                  <a:pt x="289" y="308"/>
                </a:lnTo>
                <a:lnTo>
                  <a:pt x="289" y="314"/>
                </a:lnTo>
                <a:lnTo>
                  <a:pt x="288" y="317"/>
                </a:lnTo>
                <a:lnTo>
                  <a:pt x="285" y="322"/>
                </a:lnTo>
                <a:lnTo>
                  <a:pt x="280" y="328"/>
                </a:lnTo>
                <a:lnTo>
                  <a:pt x="275" y="332"/>
                </a:lnTo>
                <a:lnTo>
                  <a:pt x="272" y="336"/>
                </a:lnTo>
                <a:lnTo>
                  <a:pt x="271" y="337"/>
                </a:lnTo>
                <a:lnTo>
                  <a:pt x="269" y="337"/>
                </a:lnTo>
                <a:lnTo>
                  <a:pt x="268" y="339"/>
                </a:lnTo>
                <a:lnTo>
                  <a:pt x="266" y="340"/>
                </a:lnTo>
                <a:lnTo>
                  <a:pt x="266" y="343"/>
                </a:lnTo>
                <a:lnTo>
                  <a:pt x="266" y="348"/>
                </a:lnTo>
                <a:lnTo>
                  <a:pt x="266" y="356"/>
                </a:lnTo>
                <a:lnTo>
                  <a:pt x="266" y="363"/>
                </a:lnTo>
                <a:lnTo>
                  <a:pt x="264" y="370"/>
                </a:lnTo>
                <a:lnTo>
                  <a:pt x="260" y="368"/>
                </a:lnTo>
                <a:lnTo>
                  <a:pt x="257" y="366"/>
                </a:lnTo>
                <a:lnTo>
                  <a:pt x="252" y="365"/>
                </a:lnTo>
                <a:lnTo>
                  <a:pt x="249" y="365"/>
                </a:lnTo>
                <a:lnTo>
                  <a:pt x="249" y="366"/>
                </a:lnTo>
                <a:lnTo>
                  <a:pt x="249" y="368"/>
                </a:lnTo>
                <a:lnTo>
                  <a:pt x="249" y="370"/>
                </a:lnTo>
                <a:lnTo>
                  <a:pt x="249" y="373"/>
                </a:lnTo>
                <a:lnTo>
                  <a:pt x="249" y="376"/>
                </a:lnTo>
                <a:lnTo>
                  <a:pt x="247" y="379"/>
                </a:lnTo>
                <a:lnTo>
                  <a:pt x="246" y="382"/>
                </a:lnTo>
                <a:lnTo>
                  <a:pt x="244" y="384"/>
                </a:lnTo>
                <a:lnTo>
                  <a:pt x="244" y="384"/>
                </a:lnTo>
                <a:lnTo>
                  <a:pt x="243" y="384"/>
                </a:lnTo>
                <a:lnTo>
                  <a:pt x="240" y="382"/>
                </a:lnTo>
                <a:lnTo>
                  <a:pt x="238" y="382"/>
                </a:lnTo>
                <a:lnTo>
                  <a:pt x="235" y="384"/>
                </a:lnTo>
                <a:lnTo>
                  <a:pt x="230" y="385"/>
                </a:lnTo>
                <a:lnTo>
                  <a:pt x="220" y="391"/>
                </a:lnTo>
                <a:lnTo>
                  <a:pt x="206" y="396"/>
                </a:lnTo>
                <a:lnTo>
                  <a:pt x="192" y="402"/>
                </a:lnTo>
                <a:lnTo>
                  <a:pt x="186" y="405"/>
                </a:lnTo>
                <a:lnTo>
                  <a:pt x="181" y="407"/>
                </a:lnTo>
                <a:lnTo>
                  <a:pt x="178" y="407"/>
                </a:lnTo>
                <a:lnTo>
                  <a:pt x="170" y="407"/>
                </a:lnTo>
                <a:lnTo>
                  <a:pt x="158" y="407"/>
                </a:lnTo>
                <a:lnTo>
                  <a:pt x="147" y="407"/>
                </a:lnTo>
                <a:lnTo>
                  <a:pt x="142" y="407"/>
                </a:lnTo>
                <a:lnTo>
                  <a:pt x="141" y="407"/>
                </a:lnTo>
                <a:lnTo>
                  <a:pt x="136" y="407"/>
                </a:lnTo>
                <a:lnTo>
                  <a:pt x="127" y="407"/>
                </a:lnTo>
                <a:lnTo>
                  <a:pt x="114" y="407"/>
                </a:lnTo>
                <a:lnTo>
                  <a:pt x="108" y="407"/>
                </a:lnTo>
                <a:lnTo>
                  <a:pt x="102" y="408"/>
                </a:lnTo>
                <a:lnTo>
                  <a:pt x="91" y="408"/>
                </a:lnTo>
                <a:lnTo>
                  <a:pt x="90" y="408"/>
                </a:lnTo>
                <a:lnTo>
                  <a:pt x="88" y="405"/>
                </a:lnTo>
                <a:lnTo>
                  <a:pt x="86" y="402"/>
                </a:lnTo>
                <a:lnTo>
                  <a:pt x="86" y="385"/>
                </a:lnTo>
                <a:lnTo>
                  <a:pt x="88" y="370"/>
                </a:lnTo>
                <a:lnTo>
                  <a:pt x="90" y="362"/>
                </a:lnTo>
                <a:lnTo>
                  <a:pt x="90" y="354"/>
                </a:lnTo>
                <a:lnTo>
                  <a:pt x="88" y="346"/>
                </a:lnTo>
                <a:lnTo>
                  <a:pt x="83" y="337"/>
                </a:lnTo>
                <a:lnTo>
                  <a:pt x="80" y="332"/>
                </a:lnTo>
                <a:lnTo>
                  <a:pt x="77" y="329"/>
                </a:lnTo>
                <a:lnTo>
                  <a:pt x="76" y="328"/>
                </a:lnTo>
                <a:lnTo>
                  <a:pt x="76" y="326"/>
                </a:lnTo>
                <a:lnTo>
                  <a:pt x="74" y="325"/>
                </a:lnTo>
                <a:lnTo>
                  <a:pt x="73" y="323"/>
                </a:lnTo>
                <a:lnTo>
                  <a:pt x="71" y="320"/>
                </a:lnTo>
                <a:lnTo>
                  <a:pt x="68" y="317"/>
                </a:lnTo>
                <a:lnTo>
                  <a:pt x="66" y="314"/>
                </a:lnTo>
                <a:lnTo>
                  <a:pt x="65" y="312"/>
                </a:lnTo>
                <a:lnTo>
                  <a:pt x="65" y="311"/>
                </a:lnTo>
                <a:lnTo>
                  <a:pt x="65" y="309"/>
                </a:lnTo>
                <a:lnTo>
                  <a:pt x="66" y="309"/>
                </a:lnTo>
                <a:lnTo>
                  <a:pt x="66" y="309"/>
                </a:lnTo>
                <a:lnTo>
                  <a:pt x="66" y="308"/>
                </a:lnTo>
                <a:lnTo>
                  <a:pt x="65" y="308"/>
                </a:lnTo>
                <a:lnTo>
                  <a:pt x="62" y="308"/>
                </a:lnTo>
                <a:lnTo>
                  <a:pt x="57" y="306"/>
                </a:lnTo>
                <a:lnTo>
                  <a:pt x="52" y="306"/>
                </a:lnTo>
                <a:lnTo>
                  <a:pt x="56" y="298"/>
                </a:lnTo>
                <a:lnTo>
                  <a:pt x="57" y="289"/>
                </a:lnTo>
                <a:lnTo>
                  <a:pt x="57" y="283"/>
                </a:lnTo>
                <a:lnTo>
                  <a:pt x="56" y="277"/>
                </a:lnTo>
                <a:lnTo>
                  <a:pt x="56" y="274"/>
                </a:lnTo>
                <a:lnTo>
                  <a:pt x="56" y="272"/>
                </a:lnTo>
                <a:lnTo>
                  <a:pt x="57" y="271"/>
                </a:lnTo>
                <a:lnTo>
                  <a:pt x="57" y="269"/>
                </a:lnTo>
                <a:lnTo>
                  <a:pt x="57" y="267"/>
                </a:lnTo>
                <a:lnTo>
                  <a:pt x="59" y="264"/>
                </a:lnTo>
                <a:lnTo>
                  <a:pt x="59" y="261"/>
                </a:lnTo>
                <a:lnTo>
                  <a:pt x="60" y="255"/>
                </a:lnTo>
                <a:lnTo>
                  <a:pt x="63" y="250"/>
                </a:lnTo>
                <a:lnTo>
                  <a:pt x="66" y="247"/>
                </a:lnTo>
                <a:lnTo>
                  <a:pt x="69" y="243"/>
                </a:lnTo>
                <a:lnTo>
                  <a:pt x="71" y="236"/>
                </a:lnTo>
                <a:lnTo>
                  <a:pt x="79" y="227"/>
                </a:lnTo>
                <a:lnTo>
                  <a:pt x="88" y="218"/>
                </a:lnTo>
                <a:lnTo>
                  <a:pt x="99" y="204"/>
                </a:lnTo>
                <a:lnTo>
                  <a:pt x="102" y="199"/>
                </a:lnTo>
                <a:lnTo>
                  <a:pt x="105" y="196"/>
                </a:lnTo>
                <a:lnTo>
                  <a:pt x="107" y="193"/>
                </a:lnTo>
                <a:lnTo>
                  <a:pt x="108" y="192"/>
                </a:lnTo>
                <a:lnTo>
                  <a:pt x="108" y="190"/>
                </a:lnTo>
                <a:lnTo>
                  <a:pt x="110" y="187"/>
                </a:lnTo>
                <a:lnTo>
                  <a:pt x="110" y="184"/>
                </a:lnTo>
                <a:lnTo>
                  <a:pt x="111" y="181"/>
                </a:lnTo>
                <a:lnTo>
                  <a:pt x="111" y="176"/>
                </a:lnTo>
                <a:lnTo>
                  <a:pt x="111" y="171"/>
                </a:lnTo>
                <a:lnTo>
                  <a:pt x="111" y="170"/>
                </a:lnTo>
                <a:lnTo>
                  <a:pt x="110" y="168"/>
                </a:lnTo>
                <a:lnTo>
                  <a:pt x="108" y="168"/>
                </a:lnTo>
                <a:lnTo>
                  <a:pt x="105" y="168"/>
                </a:lnTo>
                <a:lnTo>
                  <a:pt x="102" y="168"/>
                </a:lnTo>
                <a:lnTo>
                  <a:pt x="99" y="170"/>
                </a:lnTo>
                <a:lnTo>
                  <a:pt x="96" y="171"/>
                </a:lnTo>
                <a:lnTo>
                  <a:pt x="93" y="173"/>
                </a:lnTo>
                <a:lnTo>
                  <a:pt x="90" y="176"/>
                </a:lnTo>
                <a:lnTo>
                  <a:pt x="85" y="178"/>
                </a:lnTo>
                <a:lnTo>
                  <a:pt x="80" y="179"/>
                </a:lnTo>
                <a:lnTo>
                  <a:pt x="77" y="179"/>
                </a:lnTo>
                <a:lnTo>
                  <a:pt x="76" y="179"/>
                </a:lnTo>
                <a:lnTo>
                  <a:pt x="76" y="179"/>
                </a:lnTo>
                <a:lnTo>
                  <a:pt x="74" y="179"/>
                </a:lnTo>
                <a:lnTo>
                  <a:pt x="71" y="178"/>
                </a:lnTo>
                <a:lnTo>
                  <a:pt x="68" y="175"/>
                </a:lnTo>
                <a:lnTo>
                  <a:pt x="65" y="173"/>
                </a:lnTo>
                <a:lnTo>
                  <a:pt x="62" y="171"/>
                </a:lnTo>
                <a:lnTo>
                  <a:pt x="62" y="171"/>
                </a:lnTo>
                <a:lnTo>
                  <a:pt x="60" y="170"/>
                </a:lnTo>
                <a:lnTo>
                  <a:pt x="60" y="170"/>
                </a:lnTo>
                <a:lnTo>
                  <a:pt x="60" y="170"/>
                </a:lnTo>
                <a:lnTo>
                  <a:pt x="57" y="170"/>
                </a:lnTo>
                <a:lnTo>
                  <a:pt x="56" y="170"/>
                </a:lnTo>
                <a:lnTo>
                  <a:pt x="52" y="171"/>
                </a:lnTo>
                <a:lnTo>
                  <a:pt x="49" y="171"/>
                </a:lnTo>
                <a:lnTo>
                  <a:pt x="48" y="171"/>
                </a:lnTo>
                <a:lnTo>
                  <a:pt x="45" y="171"/>
                </a:lnTo>
                <a:lnTo>
                  <a:pt x="43" y="171"/>
                </a:lnTo>
                <a:lnTo>
                  <a:pt x="42" y="170"/>
                </a:lnTo>
                <a:lnTo>
                  <a:pt x="43" y="168"/>
                </a:lnTo>
                <a:lnTo>
                  <a:pt x="45" y="165"/>
                </a:lnTo>
                <a:lnTo>
                  <a:pt x="45" y="161"/>
                </a:lnTo>
                <a:lnTo>
                  <a:pt x="46" y="153"/>
                </a:lnTo>
                <a:lnTo>
                  <a:pt x="49" y="141"/>
                </a:lnTo>
                <a:lnTo>
                  <a:pt x="49" y="136"/>
                </a:lnTo>
                <a:lnTo>
                  <a:pt x="51" y="133"/>
                </a:lnTo>
                <a:lnTo>
                  <a:pt x="49" y="130"/>
                </a:lnTo>
                <a:lnTo>
                  <a:pt x="49" y="128"/>
                </a:lnTo>
                <a:lnTo>
                  <a:pt x="46" y="128"/>
                </a:lnTo>
                <a:lnTo>
                  <a:pt x="45" y="127"/>
                </a:lnTo>
                <a:lnTo>
                  <a:pt x="42" y="127"/>
                </a:lnTo>
                <a:lnTo>
                  <a:pt x="37" y="125"/>
                </a:lnTo>
                <a:lnTo>
                  <a:pt x="34" y="123"/>
                </a:lnTo>
                <a:lnTo>
                  <a:pt x="29" y="120"/>
                </a:lnTo>
                <a:lnTo>
                  <a:pt x="25" y="119"/>
                </a:lnTo>
                <a:lnTo>
                  <a:pt x="21" y="117"/>
                </a:lnTo>
                <a:lnTo>
                  <a:pt x="20" y="117"/>
                </a:lnTo>
                <a:lnTo>
                  <a:pt x="18" y="117"/>
                </a:lnTo>
                <a:lnTo>
                  <a:pt x="17" y="119"/>
                </a:lnTo>
                <a:lnTo>
                  <a:pt x="15" y="120"/>
                </a:lnTo>
                <a:lnTo>
                  <a:pt x="15" y="122"/>
                </a:lnTo>
                <a:lnTo>
                  <a:pt x="14" y="123"/>
                </a:lnTo>
                <a:lnTo>
                  <a:pt x="12" y="125"/>
                </a:lnTo>
                <a:lnTo>
                  <a:pt x="9" y="127"/>
                </a:lnTo>
                <a:lnTo>
                  <a:pt x="6" y="127"/>
                </a:lnTo>
                <a:lnTo>
                  <a:pt x="3" y="127"/>
                </a:lnTo>
                <a:lnTo>
                  <a:pt x="0" y="125"/>
                </a:lnTo>
                <a:lnTo>
                  <a:pt x="0" y="123"/>
                </a:lnTo>
                <a:lnTo>
                  <a:pt x="0" y="120"/>
                </a:lnTo>
                <a:lnTo>
                  <a:pt x="1" y="119"/>
                </a:lnTo>
                <a:lnTo>
                  <a:pt x="3" y="116"/>
                </a:lnTo>
                <a:lnTo>
                  <a:pt x="4" y="113"/>
                </a:lnTo>
                <a:lnTo>
                  <a:pt x="6" y="110"/>
                </a:lnTo>
                <a:lnTo>
                  <a:pt x="8" y="106"/>
                </a:lnTo>
                <a:lnTo>
                  <a:pt x="9" y="103"/>
                </a:lnTo>
                <a:lnTo>
                  <a:pt x="14" y="94"/>
                </a:lnTo>
                <a:lnTo>
                  <a:pt x="17" y="85"/>
                </a:lnTo>
                <a:lnTo>
                  <a:pt x="17" y="72"/>
                </a:lnTo>
                <a:lnTo>
                  <a:pt x="17" y="71"/>
                </a:lnTo>
                <a:lnTo>
                  <a:pt x="21" y="71"/>
                </a:lnTo>
                <a:lnTo>
                  <a:pt x="23" y="69"/>
                </a:lnTo>
                <a:lnTo>
                  <a:pt x="26" y="68"/>
                </a:lnTo>
                <a:lnTo>
                  <a:pt x="28" y="65"/>
                </a:lnTo>
                <a:lnTo>
                  <a:pt x="31" y="62"/>
                </a:lnTo>
                <a:lnTo>
                  <a:pt x="34" y="55"/>
                </a:lnTo>
                <a:lnTo>
                  <a:pt x="38" y="49"/>
                </a:lnTo>
                <a:lnTo>
                  <a:pt x="45" y="45"/>
                </a:lnTo>
                <a:lnTo>
                  <a:pt x="48" y="41"/>
                </a:lnTo>
                <a:lnTo>
                  <a:pt x="52" y="38"/>
                </a:lnTo>
                <a:lnTo>
                  <a:pt x="57" y="38"/>
                </a:lnTo>
                <a:lnTo>
                  <a:pt x="66" y="38"/>
                </a:lnTo>
                <a:lnTo>
                  <a:pt x="80" y="37"/>
                </a:lnTo>
                <a:lnTo>
                  <a:pt x="96" y="34"/>
                </a:lnTo>
                <a:lnTo>
                  <a:pt x="110" y="26"/>
                </a:lnTo>
                <a:lnTo>
                  <a:pt x="114" y="21"/>
                </a:lnTo>
                <a:lnTo>
                  <a:pt x="119" y="20"/>
                </a:lnTo>
                <a:lnTo>
                  <a:pt x="122" y="18"/>
                </a:lnTo>
                <a:lnTo>
                  <a:pt x="125" y="17"/>
                </a:lnTo>
                <a:lnTo>
                  <a:pt x="127" y="15"/>
                </a:lnTo>
                <a:lnTo>
                  <a:pt x="128" y="14"/>
                </a:lnTo>
                <a:lnTo>
                  <a:pt x="131" y="12"/>
                </a:lnTo>
                <a:lnTo>
                  <a:pt x="133" y="7"/>
                </a:lnTo>
                <a:lnTo>
                  <a:pt x="138" y="3"/>
                </a:lnTo>
                <a:lnTo>
                  <a:pt x="147" y="0"/>
                </a:lnTo>
                <a:close/>
              </a:path>
            </a:pathLst>
          </a:custGeom>
          <a:solidFill>
            <a:srgbClr val="FCB579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" name="Freeform 40">
            <a:extLst>
              <a:ext uri="{FF2B5EF4-FFF2-40B4-BE49-F238E27FC236}">
                <a16:creationId xmlns:a16="http://schemas.microsoft.com/office/drawing/2014/main" id="{3F29B41D-6900-4979-9CA0-339067FEBFDD}"/>
              </a:ext>
            </a:extLst>
          </p:cNvPr>
          <p:cNvSpPr>
            <a:spLocks/>
          </p:cNvSpPr>
          <p:nvPr/>
        </p:nvSpPr>
        <p:spPr bwMode="auto">
          <a:xfrm>
            <a:off x="1769384" y="2301986"/>
            <a:ext cx="376736" cy="379223"/>
          </a:xfrm>
          <a:custGeom>
            <a:avLst/>
            <a:gdLst>
              <a:gd name="T0" fmla="*/ 277 w 303"/>
              <a:gd name="T1" fmla="*/ 2 h 305"/>
              <a:gd name="T2" fmla="*/ 269 w 303"/>
              <a:gd name="T3" fmla="*/ 25 h 305"/>
              <a:gd name="T4" fmla="*/ 264 w 303"/>
              <a:gd name="T5" fmla="*/ 51 h 305"/>
              <a:gd name="T6" fmla="*/ 275 w 303"/>
              <a:gd name="T7" fmla="*/ 54 h 305"/>
              <a:gd name="T8" fmla="*/ 303 w 303"/>
              <a:gd name="T9" fmla="*/ 88 h 305"/>
              <a:gd name="T10" fmla="*/ 291 w 303"/>
              <a:gd name="T11" fmla="*/ 98 h 305"/>
              <a:gd name="T12" fmla="*/ 266 w 303"/>
              <a:gd name="T13" fmla="*/ 96 h 305"/>
              <a:gd name="T14" fmla="*/ 246 w 303"/>
              <a:gd name="T15" fmla="*/ 119 h 305"/>
              <a:gd name="T16" fmla="*/ 249 w 303"/>
              <a:gd name="T17" fmla="*/ 147 h 305"/>
              <a:gd name="T18" fmla="*/ 275 w 303"/>
              <a:gd name="T19" fmla="*/ 153 h 305"/>
              <a:gd name="T20" fmla="*/ 281 w 303"/>
              <a:gd name="T21" fmla="*/ 161 h 305"/>
              <a:gd name="T22" fmla="*/ 278 w 303"/>
              <a:gd name="T23" fmla="*/ 174 h 305"/>
              <a:gd name="T24" fmla="*/ 258 w 303"/>
              <a:gd name="T25" fmla="*/ 186 h 305"/>
              <a:gd name="T26" fmla="*/ 247 w 303"/>
              <a:gd name="T27" fmla="*/ 191 h 305"/>
              <a:gd name="T28" fmla="*/ 246 w 303"/>
              <a:gd name="T29" fmla="*/ 192 h 305"/>
              <a:gd name="T30" fmla="*/ 246 w 303"/>
              <a:gd name="T31" fmla="*/ 195 h 305"/>
              <a:gd name="T32" fmla="*/ 233 w 303"/>
              <a:gd name="T33" fmla="*/ 204 h 305"/>
              <a:gd name="T34" fmla="*/ 196 w 303"/>
              <a:gd name="T35" fmla="*/ 206 h 305"/>
              <a:gd name="T36" fmla="*/ 174 w 303"/>
              <a:gd name="T37" fmla="*/ 220 h 305"/>
              <a:gd name="T38" fmla="*/ 154 w 303"/>
              <a:gd name="T39" fmla="*/ 220 h 305"/>
              <a:gd name="T40" fmla="*/ 142 w 303"/>
              <a:gd name="T41" fmla="*/ 220 h 305"/>
              <a:gd name="T42" fmla="*/ 139 w 303"/>
              <a:gd name="T43" fmla="*/ 228 h 305"/>
              <a:gd name="T44" fmla="*/ 139 w 303"/>
              <a:gd name="T45" fmla="*/ 240 h 305"/>
              <a:gd name="T46" fmla="*/ 133 w 303"/>
              <a:gd name="T47" fmla="*/ 265 h 305"/>
              <a:gd name="T48" fmla="*/ 128 w 303"/>
              <a:gd name="T49" fmla="*/ 277 h 305"/>
              <a:gd name="T50" fmla="*/ 125 w 303"/>
              <a:gd name="T51" fmla="*/ 280 h 305"/>
              <a:gd name="T52" fmla="*/ 105 w 303"/>
              <a:gd name="T53" fmla="*/ 276 h 305"/>
              <a:gd name="T54" fmla="*/ 69 w 303"/>
              <a:gd name="T55" fmla="*/ 274 h 305"/>
              <a:gd name="T56" fmla="*/ 49 w 303"/>
              <a:gd name="T57" fmla="*/ 288 h 305"/>
              <a:gd name="T58" fmla="*/ 43 w 303"/>
              <a:gd name="T59" fmla="*/ 294 h 305"/>
              <a:gd name="T60" fmla="*/ 34 w 303"/>
              <a:gd name="T61" fmla="*/ 300 h 305"/>
              <a:gd name="T62" fmla="*/ 23 w 303"/>
              <a:gd name="T63" fmla="*/ 296 h 305"/>
              <a:gd name="T64" fmla="*/ 23 w 303"/>
              <a:gd name="T65" fmla="*/ 279 h 305"/>
              <a:gd name="T66" fmla="*/ 15 w 303"/>
              <a:gd name="T67" fmla="*/ 235 h 305"/>
              <a:gd name="T68" fmla="*/ 15 w 303"/>
              <a:gd name="T69" fmla="*/ 204 h 305"/>
              <a:gd name="T70" fmla="*/ 17 w 303"/>
              <a:gd name="T71" fmla="*/ 184 h 305"/>
              <a:gd name="T72" fmla="*/ 0 w 303"/>
              <a:gd name="T73" fmla="*/ 169 h 305"/>
              <a:gd name="T74" fmla="*/ 18 w 303"/>
              <a:gd name="T75" fmla="*/ 163 h 305"/>
              <a:gd name="T76" fmla="*/ 37 w 303"/>
              <a:gd name="T77" fmla="*/ 155 h 305"/>
              <a:gd name="T78" fmla="*/ 58 w 303"/>
              <a:gd name="T79" fmla="*/ 139 h 305"/>
              <a:gd name="T80" fmla="*/ 77 w 303"/>
              <a:gd name="T81" fmla="*/ 129 h 305"/>
              <a:gd name="T82" fmla="*/ 77 w 303"/>
              <a:gd name="T83" fmla="*/ 88 h 305"/>
              <a:gd name="T84" fmla="*/ 78 w 303"/>
              <a:gd name="T85" fmla="*/ 79 h 305"/>
              <a:gd name="T86" fmla="*/ 86 w 303"/>
              <a:gd name="T87" fmla="*/ 78 h 305"/>
              <a:gd name="T88" fmla="*/ 97 w 303"/>
              <a:gd name="T89" fmla="*/ 74 h 305"/>
              <a:gd name="T90" fmla="*/ 128 w 303"/>
              <a:gd name="T91" fmla="*/ 65 h 305"/>
              <a:gd name="T92" fmla="*/ 140 w 303"/>
              <a:gd name="T93" fmla="*/ 65 h 305"/>
              <a:gd name="T94" fmla="*/ 184 w 303"/>
              <a:gd name="T95" fmla="*/ 62 h 305"/>
              <a:gd name="T96" fmla="*/ 198 w 303"/>
              <a:gd name="T97" fmla="*/ 59 h 305"/>
              <a:gd name="T98" fmla="*/ 199 w 303"/>
              <a:gd name="T99" fmla="*/ 56 h 305"/>
              <a:gd name="T100" fmla="*/ 198 w 303"/>
              <a:gd name="T101" fmla="*/ 53 h 305"/>
              <a:gd name="T102" fmla="*/ 216 w 303"/>
              <a:gd name="T103" fmla="*/ 44 h 305"/>
              <a:gd name="T104" fmla="*/ 233 w 303"/>
              <a:gd name="T105" fmla="*/ 34 h 305"/>
              <a:gd name="T106" fmla="*/ 239 w 303"/>
              <a:gd name="T107" fmla="*/ 23 h 305"/>
              <a:gd name="T108" fmla="*/ 249 w 303"/>
              <a:gd name="T109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03" h="305">
                <a:moveTo>
                  <a:pt x="269" y="0"/>
                </a:moveTo>
                <a:lnTo>
                  <a:pt x="277" y="0"/>
                </a:lnTo>
                <a:lnTo>
                  <a:pt x="277" y="2"/>
                </a:lnTo>
                <a:lnTo>
                  <a:pt x="275" y="6"/>
                </a:lnTo>
                <a:lnTo>
                  <a:pt x="270" y="13"/>
                </a:lnTo>
                <a:lnTo>
                  <a:pt x="269" y="25"/>
                </a:lnTo>
                <a:lnTo>
                  <a:pt x="267" y="40"/>
                </a:lnTo>
                <a:lnTo>
                  <a:pt x="266" y="48"/>
                </a:lnTo>
                <a:lnTo>
                  <a:pt x="264" y="51"/>
                </a:lnTo>
                <a:lnTo>
                  <a:pt x="264" y="51"/>
                </a:lnTo>
                <a:lnTo>
                  <a:pt x="267" y="51"/>
                </a:lnTo>
                <a:lnTo>
                  <a:pt x="275" y="54"/>
                </a:lnTo>
                <a:lnTo>
                  <a:pt x="287" y="62"/>
                </a:lnTo>
                <a:lnTo>
                  <a:pt x="298" y="79"/>
                </a:lnTo>
                <a:lnTo>
                  <a:pt x="303" y="88"/>
                </a:lnTo>
                <a:lnTo>
                  <a:pt x="303" y="95"/>
                </a:lnTo>
                <a:lnTo>
                  <a:pt x="298" y="98"/>
                </a:lnTo>
                <a:lnTo>
                  <a:pt x="291" y="98"/>
                </a:lnTo>
                <a:lnTo>
                  <a:pt x="283" y="98"/>
                </a:lnTo>
                <a:lnTo>
                  <a:pt x="275" y="98"/>
                </a:lnTo>
                <a:lnTo>
                  <a:pt x="266" y="96"/>
                </a:lnTo>
                <a:lnTo>
                  <a:pt x="255" y="99"/>
                </a:lnTo>
                <a:lnTo>
                  <a:pt x="249" y="107"/>
                </a:lnTo>
                <a:lnTo>
                  <a:pt x="246" y="119"/>
                </a:lnTo>
                <a:lnTo>
                  <a:pt x="243" y="132"/>
                </a:lnTo>
                <a:lnTo>
                  <a:pt x="244" y="143"/>
                </a:lnTo>
                <a:lnTo>
                  <a:pt x="249" y="147"/>
                </a:lnTo>
                <a:lnTo>
                  <a:pt x="258" y="150"/>
                </a:lnTo>
                <a:lnTo>
                  <a:pt x="270" y="152"/>
                </a:lnTo>
                <a:lnTo>
                  <a:pt x="275" y="153"/>
                </a:lnTo>
                <a:lnTo>
                  <a:pt x="278" y="155"/>
                </a:lnTo>
                <a:lnTo>
                  <a:pt x="280" y="158"/>
                </a:lnTo>
                <a:lnTo>
                  <a:pt x="281" y="161"/>
                </a:lnTo>
                <a:lnTo>
                  <a:pt x="281" y="166"/>
                </a:lnTo>
                <a:lnTo>
                  <a:pt x="283" y="169"/>
                </a:lnTo>
                <a:lnTo>
                  <a:pt x="278" y="174"/>
                </a:lnTo>
                <a:lnTo>
                  <a:pt x="274" y="178"/>
                </a:lnTo>
                <a:lnTo>
                  <a:pt x="266" y="183"/>
                </a:lnTo>
                <a:lnTo>
                  <a:pt x="258" y="186"/>
                </a:lnTo>
                <a:lnTo>
                  <a:pt x="253" y="189"/>
                </a:lnTo>
                <a:lnTo>
                  <a:pt x="250" y="191"/>
                </a:lnTo>
                <a:lnTo>
                  <a:pt x="247" y="191"/>
                </a:lnTo>
                <a:lnTo>
                  <a:pt x="247" y="192"/>
                </a:lnTo>
                <a:lnTo>
                  <a:pt x="246" y="192"/>
                </a:lnTo>
                <a:lnTo>
                  <a:pt x="246" y="192"/>
                </a:lnTo>
                <a:lnTo>
                  <a:pt x="247" y="194"/>
                </a:lnTo>
                <a:lnTo>
                  <a:pt x="247" y="194"/>
                </a:lnTo>
                <a:lnTo>
                  <a:pt x="246" y="195"/>
                </a:lnTo>
                <a:lnTo>
                  <a:pt x="244" y="197"/>
                </a:lnTo>
                <a:lnTo>
                  <a:pt x="239" y="201"/>
                </a:lnTo>
                <a:lnTo>
                  <a:pt x="233" y="204"/>
                </a:lnTo>
                <a:lnTo>
                  <a:pt x="224" y="208"/>
                </a:lnTo>
                <a:lnTo>
                  <a:pt x="210" y="206"/>
                </a:lnTo>
                <a:lnTo>
                  <a:pt x="196" y="206"/>
                </a:lnTo>
                <a:lnTo>
                  <a:pt x="187" y="208"/>
                </a:lnTo>
                <a:lnTo>
                  <a:pt x="179" y="212"/>
                </a:lnTo>
                <a:lnTo>
                  <a:pt x="174" y="220"/>
                </a:lnTo>
                <a:lnTo>
                  <a:pt x="168" y="223"/>
                </a:lnTo>
                <a:lnTo>
                  <a:pt x="162" y="223"/>
                </a:lnTo>
                <a:lnTo>
                  <a:pt x="154" y="220"/>
                </a:lnTo>
                <a:lnTo>
                  <a:pt x="147" y="218"/>
                </a:lnTo>
                <a:lnTo>
                  <a:pt x="143" y="218"/>
                </a:lnTo>
                <a:lnTo>
                  <a:pt x="142" y="220"/>
                </a:lnTo>
                <a:lnTo>
                  <a:pt x="140" y="222"/>
                </a:lnTo>
                <a:lnTo>
                  <a:pt x="139" y="225"/>
                </a:lnTo>
                <a:lnTo>
                  <a:pt x="139" y="228"/>
                </a:lnTo>
                <a:lnTo>
                  <a:pt x="139" y="232"/>
                </a:lnTo>
                <a:lnTo>
                  <a:pt x="139" y="235"/>
                </a:lnTo>
                <a:lnTo>
                  <a:pt x="139" y="240"/>
                </a:lnTo>
                <a:lnTo>
                  <a:pt x="139" y="248"/>
                </a:lnTo>
                <a:lnTo>
                  <a:pt x="137" y="256"/>
                </a:lnTo>
                <a:lnTo>
                  <a:pt x="133" y="265"/>
                </a:lnTo>
                <a:lnTo>
                  <a:pt x="130" y="270"/>
                </a:lnTo>
                <a:lnTo>
                  <a:pt x="128" y="274"/>
                </a:lnTo>
                <a:lnTo>
                  <a:pt x="128" y="277"/>
                </a:lnTo>
                <a:lnTo>
                  <a:pt x="128" y="279"/>
                </a:lnTo>
                <a:lnTo>
                  <a:pt x="126" y="280"/>
                </a:lnTo>
                <a:lnTo>
                  <a:pt x="125" y="280"/>
                </a:lnTo>
                <a:lnTo>
                  <a:pt x="123" y="282"/>
                </a:lnTo>
                <a:lnTo>
                  <a:pt x="114" y="279"/>
                </a:lnTo>
                <a:lnTo>
                  <a:pt x="105" y="276"/>
                </a:lnTo>
                <a:lnTo>
                  <a:pt x="91" y="271"/>
                </a:lnTo>
                <a:lnTo>
                  <a:pt x="80" y="270"/>
                </a:lnTo>
                <a:lnTo>
                  <a:pt x="69" y="274"/>
                </a:lnTo>
                <a:lnTo>
                  <a:pt x="57" y="282"/>
                </a:lnTo>
                <a:lnTo>
                  <a:pt x="52" y="287"/>
                </a:lnTo>
                <a:lnTo>
                  <a:pt x="49" y="288"/>
                </a:lnTo>
                <a:lnTo>
                  <a:pt x="48" y="291"/>
                </a:lnTo>
                <a:lnTo>
                  <a:pt x="46" y="293"/>
                </a:lnTo>
                <a:lnTo>
                  <a:pt x="43" y="294"/>
                </a:lnTo>
                <a:lnTo>
                  <a:pt x="41" y="296"/>
                </a:lnTo>
                <a:lnTo>
                  <a:pt x="38" y="297"/>
                </a:lnTo>
                <a:lnTo>
                  <a:pt x="34" y="300"/>
                </a:lnTo>
                <a:lnTo>
                  <a:pt x="29" y="302"/>
                </a:lnTo>
                <a:lnTo>
                  <a:pt x="24" y="305"/>
                </a:lnTo>
                <a:lnTo>
                  <a:pt x="23" y="296"/>
                </a:lnTo>
                <a:lnTo>
                  <a:pt x="23" y="290"/>
                </a:lnTo>
                <a:lnTo>
                  <a:pt x="23" y="285"/>
                </a:lnTo>
                <a:lnTo>
                  <a:pt x="23" y="279"/>
                </a:lnTo>
                <a:lnTo>
                  <a:pt x="20" y="266"/>
                </a:lnTo>
                <a:lnTo>
                  <a:pt x="17" y="248"/>
                </a:lnTo>
                <a:lnTo>
                  <a:pt x="15" y="235"/>
                </a:lnTo>
                <a:lnTo>
                  <a:pt x="15" y="225"/>
                </a:lnTo>
                <a:lnTo>
                  <a:pt x="13" y="215"/>
                </a:lnTo>
                <a:lnTo>
                  <a:pt x="15" y="204"/>
                </a:lnTo>
                <a:lnTo>
                  <a:pt x="15" y="195"/>
                </a:lnTo>
                <a:lnTo>
                  <a:pt x="17" y="187"/>
                </a:lnTo>
                <a:lnTo>
                  <a:pt x="17" y="184"/>
                </a:lnTo>
                <a:lnTo>
                  <a:pt x="1" y="172"/>
                </a:lnTo>
                <a:lnTo>
                  <a:pt x="1" y="170"/>
                </a:lnTo>
                <a:lnTo>
                  <a:pt x="0" y="169"/>
                </a:lnTo>
                <a:lnTo>
                  <a:pt x="4" y="167"/>
                </a:lnTo>
                <a:lnTo>
                  <a:pt x="10" y="166"/>
                </a:lnTo>
                <a:lnTo>
                  <a:pt x="18" y="163"/>
                </a:lnTo>
                <a:lnTo>
                  <a:pt x="26" y="158"/>
                </a:lnTo>
                <a:lnTo>
                  <a:pt x="32" y="157"/>
                </a:lnTo>
                <a:lnTo>
                  <a:pt x="37" y="155"/>
                </a:lnTo>
                <a:lnTo>
                  <a:pt x="41" y="153"/>
                </a:lnTo>
                <a:lnTo>
                  <a:pt x="49" y="147"/>
                </a:lnTo>
                <a:lnTo>
                  <a:pt x="58" y="139"/>
                </a:lnTo>
                <a:lnTo>
                  <a:pt x="68" y="136"/>
                </a:lnTo>
                <a:lnTo>
                  <a:pt x="72" y="133"/>
                </a:lnTo>
                <a:lnTo>
                  <a:pt x="77" y="129"/>
                </a:lnTo>
                <a:lnTo>
                  <a:pt x="77" y="119"/>
                </a:lnTo>
                <a:lnTo>
                  <a:pt x="77" y="105"/>
                </a:lnTo>
                <a:lnTo>
                  <a:pt x="77" y="88"/>
                </a:lnTo>
                <a:lnTo>
                  <a:pt x="77" y="84"/>
                </a:lnTo>
                <a:lnTo>
                  <a:pt x="77" y="81"/>
                </a:lnTo>
                <a:lnTo>
                  <a:pt x="78" y="79"/>
                </a:lnTo>
                <a:lnTo>
                  <a:pt x="82" y="79"/>
                </a:lnTo>
                <a:lnTo>
                  <a:pt x="83" y="79"/>
                </a:lnTo>
                <a:lnTo>
                  <a:pt x="86" y="78"/>
                </a:lnTo>
                <a:lnTo>
                  <a:pt x="89" y="78"/>
                </a:lnTo>
                <a:lnTo>
                  <a:pt x="92" y="76"/>
                </a:lnTo>
                <a:lnTo>
                  <a:pt x="97" y="74"/>
                </a:lnTo>
                <a:lnTo>
                  <a:pt x="106" y="68"/>
                </a:lnTo>
                <a:lnTo>
                  <a:pt x="119" y="67"/>
                </a:lnTo>
                <a:lnTo>
                  <a:pt x="128" y="65"/>
                </a:lnTo>
                <a:lnTo>
                  <a:pt x="133" y="67"/>
                </a:lnTo>
                <a:lnTo>
                  <a:pt x="134" y="67"/>
                </a:lnTo>
                <a:lnTo>
                  <a:pt x="140" y="65"/>
                </a:lnTo>
                <a:lnTo>
                  <a:pt x="154" y="65"/>
                </a:lnTo>
                <a:lnTo>
                  <a:pt x="174" y="64"/>
                </a:lnTo>
                <a:lnTo>
                  <a:pt x="184" y="62"/>
                </a:lnTo>
                <a:lnTo>
                  <a:pt x="190" y="62"/>
                </a:lnTo>
                <a:lnTo>
                  <a:pt x="195" y="61"/>
                </a:lnTo>
                <a:lnTo>
                  <a:pt x="198" y="59"/>
                </a:lnTo>
                <a:lnTo>
                  <a:pt x="199" y="57"/>
                </a:lnTo>
                <a:lnTo>
                  <a:pt x="199" y="56"/>
                </a:lnTo>
                <a:lnTo>
                  <a:pt x="199" y="56"/>
                </a:lnTo>
                <a:lnTo>
                  <a:pt x="199" y="54"/>
                </a:lnTo>
                <a:lnTo>
                  <a:pt x="198" y="54"/>
                </a:lnTo>
                <a:lnTo>
                  <a:pt x="198" y="53"/>
                </a:lnTo>
                <a:lnTo>
                  <a:pt x="201" y="51"/>
                </a:lnTo>
                <a:lnTo>
                  <a:pt x="207" y="48"/>
                </a:lnTo>
                <a:lnTo>
                  <a:pt x="216" y="44"/>
                </a:lnTo>
                <a:lnTo>
                  <a:pt x="226" y="39"/>
                </a:lnTo>
                <a:lnTo>
                  <a:pt x="230" y="36"/>
                </a:lnTo>
                <a:lnTo>
                  <a:pt x="233" y="34"/>
                </a:lnTo>
                <a:lnTo>
                  <a:pt x="236" y="31"/>
                </a:lnTo>
                <a:lnTo>
                  <a:pt x="238" y="28"/>
                </a:lnTo>
                <a:lnTo>
                  <a:pt x="239" y="23"/>
                </a:lnTo>
                <a:lnTo>
                  <a:pt x="241" y="19"/>
                </a:lnTo>
                <a:lnTo>
                  <a:pt x="244" y="9"/>
                </a:lnTo>
                <a:lnTo>
                  <a:pt x="249" y="5"/>
                </a:lnTo>
                <a:lnTo>
                  <a:pt x="256" y="2"/>
                </a:lnTo>
                <a:lnTo>
                  <a:pt x="269" y="0"/>
                </a:lnTo>
                <a:close/>
              </a:path>
            </a:pathLst>
          </a:custGeom>
          <a:solidFill>
            <a:srgbClr val="CEDD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9" name="Freeform 41">
            <a:extLst>
              <a:ext uri="{FF2B5EF4-FFF2-40B4-BE49-F238E27FC236}">
                <a16:creationId xmlns:a16="http://schemas.microsoft.com/office/drawing/2014/main" id="{859F6817-2A46-4A82-93B0-C3BF4E32D887}"/>
              </a:ext>
            </a:extLst>
          </p:cNvPr>
          <p:cNvSpPr>
            <a:spLocks/>
          </p:cNvSpPr>
          <p:nvPr/>
        </p:nvSpPr>
        <p:spPr bwMode="auto">
          <a:xfrm>
            <a:off x="1799225" y="2512112"/>
            <a:ext cx="460040" cy="336949"/>
          </a:xfrm>
          <a:custGeom>
            <a:avLst/>
            <a:gdLst>
              <a:gd name="T0" fmla="*/ 273 w 370"/>
              <a:gd name="T1" fmla="*/ 29 h 271"/>
              <a:gd name="T2" fmla="*/ 268 w 370"/>
              <a:gd name="T3" fmla="*/ 63 h 271"/>
              <a:gd name="T4" fmla="*/ 260 w 370"/>
              <a:gd name="T5" fmla="*/ 79 h 271"/>
              <a:gd name="T6" fmla="*/ 265 w 370"/>
              <a:gd name="T7" fmla="*/ 87 h 271"/>
              <a:gd name="T8" fmla="*/ 274 w 370"/>
              <a:gd name="T9" fmla="*/ 80 h 271"/>
              <a:gd name="T10" fmla="*/ 284 w 370"/>
              <a:gd name="T11" fmla="*/ 79 h 271"/>
              <a:gd name="T12" fmla="*/ 304 w 370"/>
              <a:gd name="T13" fmla="*/ 87 h 271"/>
              <a:gd name="T14" fmla="*/ 308 w 370"/>
              <a:gd name="T15" fmla="*/ 96 h 271"/>
              <a:gd name="T16" fmla="*/ 302 w 370"/>
              <a:gd name="T17" fmla="*/ 128 h 271"/>
              <a:gd name="T18" fmla="*/ 308 w 370"/>
              <a:gd name="T19" fmla="*/ 131 h 271"/>
              <a:gd name="T20" fmla="*/ 319 w 370"/>
              <a:gd name="T21" fmla="*/ 130 h 271"/>
              <a:gd name="T22" fmla="*/ 327 w 370"/>
              <a:gd name="T23" fmla="*/ 135 h 271"/>
              <a:gd name="T24" fmla="*/ 336 w 370"/>
              <a:gd name="T25" fmla="*/ 139 h 271"/>
              <a:gd name="T26" fmla="*/ 355 w 370"/>
              <a:gd name="T27" fmla="*/ 131 h 271"/>
              <a:gd name="T28" fmla="*/ 369 w 370"/>
              <a:gd name="T29" fmla="*/ 128 h 271"/>
              <a:gd name="T30" fmla="*/ 369 w 370"/>
              <a:gd name="T31" fmla="*/ 144 h 271"/>
              <a:gd name="T32" fmla="*/ 364 w 370"/>
              <a:gd name="T33" fmla="*/ 156 h 271"/>
              <a:gd name="T34" fmla="*/ 330 w 370"/>
              <a:gd name="T35" fmla="*/ 196 h 271"/>
              <a:gd name="T36" fmla="*/ 318 w 370"/>
              <a:gd name="T37" fmla="*/ 221 h 271"/>
              <a:gd name="T38" fmla="*/ 315 w 370"/>
              <a:gd name="T39" fmla="*/ 232 h 271"/>
              <a:gd name="T40" fmla="*/ 315 w 370"/>
              <a:gd name="T41" fmla="*/ 258 h 271"/>
              <a:gd name="T42" fmla="*/ 287 w 370"/>
              <a:gd name="T43" fmla="*/ 269 h 271"/>
              <a:gd name="T44" fmla="*/ 270 w 370"/>
              <a:gd name="T45" fmla="*/ 269 h 271"/>
              <a:gd name="T46" fmla="*/ 257 w 370"/>
              <a:gd name="T47" fmla="*/ 265 h 271"/>
              <a:gd name="T48" fmla="*/ 245 w 370"/>
              <a:gd name="T49" fmla="*/ 249 h 271"/>
              <a:gd name="T50" fmla="*/ 231 w 370"/>
              <a:gd name="T51" fmla="*/ 244 h 271"/>
              <a:gd name="T52" fmla="*/ 211 w 370"/>
              <a:gd name="T53" fmla="*/ 246 h 271"/>
              <a:gd name="T54" fmla="*/ 203 w 370"/>
              <a:gd name="T55" fmla="*/ 251 h 271"/>
              <a:gd name="T56" fmla="*/ 200 w 370"/>
              <a:gd name="T57" fmla="*/ 263 h 271"/>
              <a:gd name="T58" fmla="*/ 205 w 370"/>
              <a:gd name="T59" fmla="*/ 268 h 271"/>
              <a:gd name="T60" fmla="*/ 175 w 370"/>
              <a:gd name="T61" fmla="*/ 252 h 271"/>
              <a:gd name="T62" fmla="*/ 166 w 370"/>
              <a:gd name="T63" fmla="*/ 244 h 271"/>
              <a:gd name="T64" fmla="*/ 161 w 370"/>
              <a:gd name="T65" fmla="*/ 243 h 271"/>
              <a:gd name="T66" fmla="*/ 121 w 370"/>
              <a:gd name="T67" fmla="*/ 254 h 271"/>
              <a:gd name="T68" fmla="*/ 115 w 370"/>
              <a:gd name="T69" fmla="*/ 258 h 271"/>
              <a:gd name="T70" fmla="*/ 98 w 370"/>
              <a:gd name="T71" fmla="*/ 266 h 271"/>
              <a:gd name="T72" fmla="*/ 84 w 370"/>
              <a:gd name="T73" fmla="*/ 261 h 271"/>
              <a:gd name="T74" fmla="*/ 79 w 370"/>
              <a:gd name="T75" fmla="*/ 260 h 271"/>
              <a:gd name="T76" fmla="*/ 79 w 370"/>
              <a:gd name="T77" fmla="*/ 238 h 271"/>
              <a:gd name="T78" fmla="*/ 87 w 370"/>
              <a:gd name="T79" fmla="*/ 234 h 271"/>
              <a:gd name="T80" fmla="*/ 78 w 370"/>
              <a:gd name="T81" fmla="*/ 223 h 271"/>
              <a:gd name="T82" fmla="*/ 62 w 370"/>
              <a:gd name="T83" fmla="*/ 215 h 271"/>
              <a:gd name="T84" fmla="*/ 37 w 370"/>
              <a:gd name="T85" fmla="*/ 204 h 271"/>
              <a:gd name="T86" fmla="*/ 31 w 370"/>
              <a:gd name="T87" fmla="*/ 201 h 271"/>
              <a:gd name="T88" fmla="*/ 8 w 370"/>
              <a:gd name="T89" fmla="*/ 183 h 271"/>
              <a:gd name="T90" fmla="*/ 5 w 370"/>
              <a:gd name="T91" fmla="*/ 133 h 271"/>
              <a:gd name="T92" fmla="*/ 22 w 370"/>
              <a:gd name="T93" fmla="*/ 124 h 271"/>
              <a:gd name="T94" fmla="*/ 45 w 370"/>
              <a:gd name="T95" fmla="*/ 105 h 271"/>
              <a:gd name="T96" fmla="*/ 99 w 370"/>
              <a:gd name="T97" fmla="*/ 113 h 271"/>
              <a:gd name="T98" fmla="*/ 104 w 370"/>
              <a:gd name="T99" fmla="*/ 105 h 271"/>
              <a:gd name="T100" fmla="*/ 115 w 370"/>
              <a:gd name="T101" fmla="*/ 71 h 271"/>
              <a:gd name="T102" fmla="*/ 116 w 370"/>
              <a:gd name="T103" fmla="*/ 53 h 271"/>
              <a:gd name="T104" fmla="*/ 138 w 370"/>
              <a:gd name="T105" fmla="*/ 54 h 271"/>
              <a:gd name="T106" fmla="*/ 172 w 370"/>
              <a:gd name="T107" fmla="*/ 37 h 271"/>
              <a:gd name="T108" fmla="*/ 220 w 370"/>
              <a:gd name="T109" fmla="*/ 28 h 271"/>
              <a:gd name="T110" fmla="*/ 222 w 370"/>
              <a:gd name="T111" fmla="*/ 23 h 271"/>
              <a:gd name="T112" fmla="*/ 234 w 370"/>
              <a:gd name="T113" fmla="*/ 17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0" h="271">
                <a:moveTo>
                  <a:pt x="259" y="0"/>
                </a:moveTo>
                <a:lnTo>
                  <a:pt x="259" y="11"/>
                </a:lnTo>
                <a:lnTo>
                  <a:pt x="260" y="20"/>
                </a:lnTo>
                <a:lnTo>
                  <a:pt x="268" y="26"/>
                </a:lnTo>
                <a:lnTo>
                  <a:pt x="273" y="29"/>
                </a:lnTo>
                <a:lnTo>
                  <a:pt x="276" y="31"/>
                </a:lnTo>
                <a:lnTo>
                  <a:pt x="276" y="32"/>
                </a:lnTo>
                <a:lnTo>
                  <a:pt x="276" y="45"/>
                </a:lnTo>
                <a:lnTo>
                  <a:pt x="273" y="54"/>
                </a:lnTo>
                <a:lnTo>
                  <a:pt x="268" y="63"/>
                </a:lnTo>
                <a:lnTo>
                  <a:pt x="267" y="66"/>
                </a:lnTo>
                <a:lnTo>
                  <a:pt x="265" y="70"/>
                </a:lnTo>
                <a:lnTo>
                  <a:pt x="263" y="73"/>
                </a:lnTo>
                <a:lnTo>
                  <a:pt x="262" y="76"/>
                </a:lnTo>
                <a:lnTo>
                  <a:pt x="260" y="79"/>
                </a:lnTo>
                <a:lnTo>
                  <a:pt x="259" y="80"/>
                </a:lnTo>
                <a:lnTo>
                  <a:pt x="259" y="83"/>
                </a:lnTo>
                <a:lnTo>
                  <a:pt x="259" y="85"/>
                </a:lnTo>
                <a:lnTo>
                  <a:pt x="262" y="87"/>
                </a:lnTo>
                <a:lnTo>
                  <a:pt x="265" y="87"/>
                </a:lnTo>
                <a:lnTo>
                  <a:pt x="268" y="87"/>
                </a:lnTo>
                <a:lnTo>
                  <a:pt x="271" y="85"/>
                </a:lnTo>
                <a:lnTo>
                  <a:pt x="273" y="83"/>
                </a:lnTo>
                <a:lnTo>
                  <a:pt x="274" y="82"/>
                </a:lnTo>
                <a:lnTo>
                  <a:pt x="274" y="80"/>
                </a:lnTo>
                <a:lnTo>
                  <a:pt x="276" y="79"/>
                </a:lnTo>
                <a:lnTo>
                  <a:pt x="277" y="77"/>
                </a:lnTo>
                <a:lnTo>
                  <a:pt x="279" y="77"/>
                </a:lnTo>
                <a:lnTo>
                  <a:pt x="280" y="77"/>
                </a:lnTo>
                <a:lnTo>
                  <a:pt x="284" y="79"/>
                </a:lnTo>
                <a:lnTo>
                  <a:pt x="288" y="80"/>
                </a:lnTo>
                <a:lnTo>
                  <a:pt x="293" y="83"/>
                </a:lnTo>
                <a:lnTo>
                  <a:pt x="296" y="85"/>
                </a:lnTo>
                <a:lnTo>
                  <a:pt x="301" y="87"/>
                </a:lnTo>
                <a:lnTo>
                  <a:pt x="304" y="87"/>
                </a:lnTo>
                <a:lnTo>
                  <a:pt x="305" y="88"/>
                </a:lnTo>
                <a:lnTo>
                  <a:pt x="308" y="88"/>
                </a:lnTo>
                <a:lnTo>
                  <a:pt x="308" y="90"/>
                </a:lnTo>
                <a:lnTo>
                  <a:pt x="310" y="93"/>
                </a:lnTo>
                <a:lnTo>
                  <a:pt x="308" y="96"/>
                </a:lnTo>
                <a:lnTo>
                  <a:pt x="308" y="101"/>
                </a:lnTo>
                <a:lnTo>
                  <a:pt x="305" y="113"/>
                </a:lnTo>
                <a:lnTo>
                  <a:pt x="304" y="121"/>
                </a:lnTo>
                <a:lnTo>
                  <a:pt x="304" y="125"/>
                </a:lnTo>
                <a:lnTo>
                  <a:pt x="302" y="128"/>
                </a:lnTo>
                <a:lnTo>
                  <a:pt x="301" y="130"/>
                </a:lnTo>
                <a:lnTo>
                  <a:pt x="302" y="131"/>
                </a:lnTo>
                <a:lnTo>
                  <a:pt x="304" y="131"/>
                </a:lnTo>
                <a:lnTo>
                  <a:pt x="307" y="131"/>
                </a:lnTo>
                <a:lnTo>
                  <a:pt x="308" y="131"/>
                </a:lnTo>
                <a:lnTo>
                  <a:pt x="311" y="131"/>
                </a:lnTo>
                <a:lnTo>
                  <a:pt x="315" y="130"/>
                </a:lnTo>
                <a:lnTo>
                  <a:pt x="316" y="130"/>
                </a:lnTo>
                <a:lnTo>
                  <a:pt x="319" y="130"/>
                </a:lnTo>
                <a:lnTo>
                  <a:pt x="319" y="130"/>
                </a:lnTo>
                <a:lnTo>
                  <a:pt x="319" y="130"/>
                </a:lnTo>
                <a:lnTo>
                  <a:pt x="321" y="131"/>
                </a:lnTo>
                <a:lnTo>
                  <a:pt x="321" y="131"/>
                </a:lnTo>
                <a:lnTo>
                  <a:pt x="324" y="133"/>
                </a:lnTo>
                <a:lnTo>
                  <a:pt x="327" y="135"/>
                </a:lnTo>
                <a:lnTo>
                  <a:pt x="330" y="138"/>
                </a:lnTo>
                <a:lnTo>
                  <a:pt x="333" y="139"/>
                </a:lnTo>
                <a:lnTo>
                  <a:pt x="335" y="139"/>
                </a:lnTo>
                <a:lnTo>
                  <a:pt x="335" y="139"/>
                </a:lnTo>
                <a:lnTo>
                  <a:pt x="336" y="139"/>
                </a:lnTo>
                <a:lnTo>
                  <a:pt x="339" y="139"/>
                </a:lnTo>
                <a:lnTo>
                  <a:pt x="344" y="138"/>
                </a:lnTo>
                <a:lnTo>
                  <a:pt x="349" y="136"/>
                </a:lnTo>
                <a:lnTo>
                  <a:pt x="352" y="133"/>
                </a:lnTo>
                <a:lnTo>
                  <a:pt x="355" y="131"/>
                </a:lnTo>
                <a:lnTo>
                  <a:pt x="358" y="130"/>
                </a:lnTo>
                <a:lnTo>
                  <a:pt x="361" y="128"/>
                </a:lnTo>
                <a:lnTo>
                  <a:pt x="364" y="128"/>
                </a:lnTo>
                <a:lnTo>
                  <a:pt x="367" y="128"/>
                </a:lnTo>
                <a:lnTo>
                  <a:pt x="369" y="128"/>
                </a:lnTo>
                <a:lnTo>
                  <a:pt x="370" y="130"/>
                </a:lnTo>
                <a:lnTo>
                  <a:pt x="370" y="131"/>
                </a:lnTo>
                <a:lnTo>
                  <a:pt x="370" y="136"/>
                </a:lnTo>
                <a:lnTo>
                  <a:pt x="370" y="141"/>
                </a:lnTo>
                <a:lnTo>
                  <a:pt x="369" y="144"/>
                </a:lnTo>
                <a:lnTo>
                  <a:pt x="369" y="147"/>
                </a:lnTo>
                <a:lnTo>
                  <a:pt x="367" y="150"/>
                </a:lnTo>
                <a:lnTo>
                  <a:pt x="367" y="152"/>
                </a:lnTo>
                <a:lnTo>
                  <a:pt x="366" y="153"/>
                </a:lnTo>
                <a:lnTo>
                  <a:pt x="364" y="156"/>
                </a:lnTo>
                <a:lnTo>
                  <a:pt x="361" y="159"/>
                </a:lnTo>
                <a:lnTo>
                  <a:pt x="358" y="164"/>
                </a:lnTo>
                <a:lnTo>
                  <a:pt x="347" y="178"/>
                </a:lnTo>
                <a:lnTo>
                  <a:pt x="338" y="187"/>
                </a:lnTo>
                <a:lnTo>
                  <a:pt x="330" y="196"/>
                </a:lnTo>
                <a:lnTo>
                  <a:pt x="328" y="203"/>
                </a:lnTo>
                <a:lnTo>
                  <a:pt x="325" y="207"/>
                </a:lnTo>
                <a:lnTo>
                  <a:pt x="322" y="210"/>
                </a:lnTo>
                <a:lnTo>
                  <a:pt x="319" y="215"/>
                </a:lnTo>
                <a:lnTo>
                  <a:pt x="318" y="221"/>
                </a:lnTo>
                <a:lnTo>
                  <a:pt x="318" y="224"/>
                </a:lnTo>
                <a:lnTo>
                  <a:pt x="316" y="227"/>
                </a:lnTo>
                <a:lnTo>
                  <a:pt x="316" y="229"/>
                </a:lnTo>
                <a:lnTo>
                  <a:pt x="316" y="231"/>
                </a:lnTo>
                <a:lnTo>
                  <a:pt x="315" y="232"/>
                </a:lnTo>
                <a:lnTo>
                  <a:pt x="315" y="234"/>
                </a:lnTo>
                <a:lnTo>
                  <a:pt x="315" y="237"/>
                </a:lnTo>
                <a:lnTo>
                  <a:pt x="316" y="243"/>
                </a:lnTo>
                <a:lnTo>
                  <a:pt x="316" y="249"/>
                </a:lnTo>
                <a:lnTo>
                  <a:pt x="315" y="258"/>
                </a:lnTo>
                <a:lnTo>
                  <a:pt x="311" y="266"/>
                </a:lnTo>
                <a:lnTo>
                  <a:pt x="304" y="266"/>
                </a:lnTo>
                <a:lnTo>
                  <a:pt x="299" y="266"/>
                </a:lnTo>
                <a:lnTo>
                  <a:pt x="294" y="268"/>
                </a:lnTo>
                <a:lnTo>
                  <a:pt x="287" y="269"/>
                </a:lnTo>
                <a:lnTo>
                  <a:pt x="280" y="269"/>
                </a:lnTo>
                <a:lnTo>
                  <a:pt x="276" y="271"/>
                </a:lnTo>
                <a:lnTo>
                  <a:pt x="273" y="271"/>
                </a:lnTo>
                <a:lnTo>
                  <a:pt x="271" y="271"/>
                </a:lnTo>
                <a:lnTo>
                  <a:pt x="270" y="269"/>
                </a:lnTo>
                <a:lnTo>
                  <a:pt x="267" y="268"/>
                </a:lnTo>
                <a:lnTo>
                  <a:pt x="263" y="266"/>
                </a:lnTo>
                <a:lnTo>
                  <a:pt x="262" y="266"/>
                </a:lnTo>
                <a:lnTo>
                  <a:pt x="259" y="266"/>
                </a:lnTo>
                <a:lnTo>
                  <a:pt x="257" y="265"/>
                </a:lnTo>
                <a:lnTo>
                  <a:pt x="256" y="263"/>
                </a:lnTo>
                <a:lnTo>
                  <a:pt x="253" y="260"/>
                </a:lnTo>
                <a:lnTo>
                  <a:pt x="250" y="257"/>
                </a:lnTo>
                <a:lnTo>
                  <a:pt x="246" y="252"/>
                </a:lnTo>
                <a:lnTo>
                  <a:pt x="245" y="249"/>
                </a:lnTo>
                <a:lnTo>
                  <a:pt x="243" y="246"/>
                </a:lnTo>
                <a:lnTo>
                  <a:pt x="240" y="244"/>
                </a:lnTo>
                <a:lnTo>
                  <a:pt x="239" y="243"/>
                </a:lnTo>
                <a:lnTo>
                  <a:pt x="236" y="243"/>
                </a:lnTo>
                <a:lnTo>
                  <a:pt x="231" y="244"/>
                </a:lnTo>
                <a:lnTo>
                  <a:pt x="225" y="244"/>
                </a:lnTo>
                <a:lnTo>
                  <a:pt x="222" y="246"/>
                </a:lnTo>
                <a:lnTo>
                  <a:pt x="217" y="246"/>
                </a:lnTo>
                <a:lnTo>
                  <a:pt x="214" y="246"/>
                </a:lnTo>
                <a:lnTo>
                  <a:pt x="211" y="246"/>
                </a:lnTo>
                <a:lnTo>
                  <a:pt x="209" y="248"/>
                </a:lnTo>
                <a:lnTo>
                  <a:pt x="208" y="249"/>
                </a:lnTo>
                <a:lnTo>
                  <a:pt x="206" y="251"/>
                </a:lnTo>
                <a:lnTo>
                  <a:pt x="205" y="251"/>
                </a:lnTo>
                <a:lnTo>
                  <a:pt x="203" y="251"/>
                </a:lnTo>
                <a:lnTo>
                  <a:pt x="202" y="252"/>
                </a:lnTo>
                <a:lnTo>
                  <a:pt x="198" y="255"/>
                </a:lnTo>
                <a:lnTo>
                  <a:pt x="198" y="258"/>
                </a:lnTo>
                <a:lnTo>
                  <a:pt x="198" y="260"/>
                </a:lnTo>
                <a:lnTo>
                  <a:pt x="200" y="263"/>
                </a:lnTo>
                <a:lnTo>
                  <a:pt x="202" y="265"/>
                </a:lnTo>
                <a:lnTo>
                  <a:pt x="203" y="266"/>
                </a:lnTo>
                <a:lnTo>
                  <a:pt x="203" y="268"/>
                </a:lnTo>
                <a:lnTo>
                  <a:pt x="205" y="268"/>
                </a:lnTo>
                <a:lnTo>
                  <a:pt x="205" y="268"/>
                </a:lnTo>
                <a:lnTo>
                  <a:pt x="203" y="268"/>
                </a:lnTo>
                <a:lnTo>
                  <a:pt x="200" y="266"/>
                </a:lnTo>
                <a:lnTo>
                  <a:pt x="195" y="265"/>
                </a:lnTo>
                <a:lnTo>
                  <a:pt x="183" y="257"/>
                </a:lnTo>
                <a:lnTo>
                  <a:pt x="175" y="252"/>
                </a:lnTo>
                <a:lnTo>
                  <a:pt x="171" y="249"/>
                </a:lnTo>
                <a:lnTo>
                  <a:pt x="167" y="246"/>
                </a:lnTo>
                <a:lnTo>
                  <a:pt x="166" y="246"/>
                </a:lnTo>
                <a:lnTo>
                  <a:pt x="166" y="246"/>
                </a:lnTo>
                <a:lnTo>
                  <a:pt x="166" y="244"/>
                </a:lnTo>
                <a:lnTo>
                  <a:pt x="167" y="244"/>
                </a:lnTo>
                <a:lnTo>
                  <a:pt x="167" y="243"/>
                </a:lnTo>
                <a:lnTo>
                  <a:pt x="166" y="243"/>
                </a:lnTo>
                <a:lnTo>
                  <a:pt x="164" y="243"/>
                </a:lnTo>
                <a:lnTo>
                  <a:pt x="161" y="243"/>
                </a:lnTo>
                <a:lnTo>
                  <a:pt x="158" y="244"/>
                </a:lnTo>
                <a:lnTo>
                  <a:pt x="150" y="244"/>
                </a:lnTo>
                <a:lnTo>
                  <a:pt x="135" y="249"/>
                </a:lnTo>
                <a:lnTo>
                  <a:pt x="126" y="252"/>
                </a:lnTo>
                <a:lnTo>
                  <a:pt x="121" y="254"/>
                </a:lnTo>
                <a:lnTo>
                  <a:pt x="121" y="254"/>
                </a:lnTo>
                <a:lnTo>
                  <a:pt x="121" y="254"/>
                </a:lnTo>
                <a:lnTo>
                  <a:pt x="119" y="255"/>
                </a:lnTo>
                <a:lnTo>
                  <a:pt x="118" y="257"/>
                </a:lnTo>
                <a:lnTo>
                  <a:pt x="115" y="258"/>
                </a:lnTo>
                <a:lnTo>
                  <a:pt x="109" y="260"/>
                </a:lnTo>
                <a:lnTo>
                  <a:pt x="106" y="261"/>
                </a:lnTo>
                <a:lnTo>
                  <a:pt x="102" y="265"/>
                </a:lnTo>
                <a:lnTo>
                  <a:pt x="99" y="266"/>
                </a:lnTo>
                <a:lnTo>
                  <a:pt x="98" y="266"/>
                </a:lnTo>
                <a:lnTo>
                  <a:pt x="95" y="266"/>
                </a:lnTo>
                <a:lnTo>
                  <a:pt x="93" y="266"/>
                </a:lnTo>
                <a:lnTo>
                  <a:pt x="89" y="265"/>
                </a:lnTo>
                <a:lnTo>
                  <a:pt x="85" y="263"/>
                </a:lnTo>
                <a:lnTo>
                  <a:pt x="84" y="261"/>
                </a:lnTo>
                <a:lnTo>
                  <a:pt x="82" y="261"/>
                </a:lnTo>
                <a:lnTo>
                  <a:pt x="81" y="261"/>
                </a:lnTo>
                <a:lnTo>
                  <a:pt x="81" y="261"/>
                </a:lnTo>
                <a:lnTo>
                  <a:pt x="81" y="260"/>
                </a:lnTo>
                <a:lnTo>
                  <a:pt x="79" y="260"/>
                </a:lnTo>
                <a:lnTo>
                  <a:pt x="79" y="258"/>
                </a:lnTo>
                <a:lnTo>
                  <a:pt x="78" y="254"/>
                </a:lnTo>
                <a:lnTo>
                  <a:pt x="76" y="249"/>
                </a:lnTo>
                <a:lnTo>
                  <a:pt x="76" y="243"/>
                </a:lnTo>
                <a:lnTo>
                  <a:pt x="79" y="238"/>
                </a:lnTo>
                <a:lnTo>
                  <a:pt x="81" y="237"/>
                </a:lnTo>
                <a:lnTo>
                  <a:pt x="82" y="237"/>
                </a:lnTo>
                <a:lnTo>
                  <a:pt x="84" y="235"/>
                </a:lnTo>
                <a:lnTo>
                  <a:pt x="85" y="235"/>
                </a:lnTo>
                <a:lnTo>
                  <a:pt x="87" y="234"/>
                </a:lnTo>
                <a:lnTo>
                  <a:pt x="87" y="234"/>
                </a:lnTo>
                <a:lnTo>
                  <a:pt x="87" y="232"/>
                </a:lnTo>
                <a:lnTo>
                  <a:pt x="85" y="231"/>
                </a:lnTo>
                <a:lnTo>
                  <a:pt x="82" y="227"/>
                </a:lnTo>
                <a:lnTo>
                  <a:pt x="78" y="223"/>
                </a:lnTo>
                <a:lnTo>
                  <a:pt x="75" y="220"/>
                </a:lnTo>
                <a:lnTo>
                  <a:pt x="72" y="218"/>
                </a:lnTo>
                <a:lnTo>
                  <a:pt x="68" y="217"/>
                </a:lnTo>
                <a:lnTo>
                  <a:pt x="65" y="217"/>
                </a:lnTo>
                <a:lnTo>
                  <a:pt x="62" y="215"/>
                </a:lnTo>
                <a:lnTo>
                  <a:pt x="56" y="212"/>
                </a:lnTo>
                <a:lnTo>
                  <a:pt x="50" y="209"/>
                </a:lnTo>
                <a:lnTo>
                  <a:pt x="45" y="206"/>
                </a:lnTo>
                <a:lnTo>
                  <a:pt x="39" y="204"/>
                </a:lnTo>
                <a:lnTo>
                  <a:pt x="37" y="204"/>
                </a:lnTo>
                <a:lnTo>
                  <a:pt x="36" y="204"/>
                </a:lnTo>
                <a:lnTo>
                  <a:pt x="36" y="204"/>
                </a:lnTo>
                <a:lnTo>
                  <a:pt x="34" y="203"/>
                </a:lnTo>
                <a:lnTo>
                  <a:pt x="33" y="203"/>
                </a:lnTo>
                <a:lnTo>
                  <a:pt x="31" y="201"/>
                </a:lnTo>
                <a:lnTo>
                  <a:pt x="28" y="200"/>
                </a:lnTo>
                <a:lnTo>
                  <a:pt x="24" y="198"/>
                </a:lnTo>
                <a:lnTo>
                  <a:pt x="17" y="196"/>
                </a:lnTo>
                <a:lnTo>
                  <a:pt x="11" y="195"/>
                </a:lnTo>
                <a:lnTo>
                  <a:pt x="8" y="183"/>
                </a:lnTo>
                <a:lnTo>
                  <a:pt x="5" y="166"/>
                </a:lnTo>
                <a:lnTo>
                  <a:pt x="2" y="145"/>
                </a:lnTo>
                <a:lnTo>
                  <a:pt x="0" y="139"/>
                </a:lnTo>
                <a:lnTo>
                  <a:pt x="0" y="136"/>
                </a:lnTo>
                <a:lnTo>
                  <a:pt x="5" y="133"/>
                </a:lnTo>
                <a:lnTo>
                  <a:pt x="10" y="131"/>
                </a:lnTo>
                <a:lnTo>
                  <a:pt x="14" y="128"/>
                </a:lnTo>
                <a:lnTo>
                  <a:pt x="17" y="127"/>
                </a:lnTo>
                <a:lnTo>
                  <a:pt x="19" y="125"/>
                </a:lnTo>
                <a:lnTo>
                  <a:pt x="22" y="124"/>
                </a:lnTo>
                <a:lnTo>
                  <a:pt x="24" y="122"/>
                </a:lnTo>
                <a:lnTo>
                  <a:pt x="25" y="119"/>
                </a:lnTo>
                <a:lnTo>
                  <a:pt x="28" y="118"/>
                </a:lnTo>
                <a:lnTo>
                  <a:pt x="33" y="113"/>
                </a:lnTo>
                <a:lnTo>
                  <a:pt x="45" y="105"/>
                </a:lnTo>
                <a:lnTo>
                  <a:pt x="56" y="101"/>
                </a:lnTo>
                <a:lnTo>
                  <a:pt x="67" y="102"/>
                </a:lnTo>
                <a:lnTo>
                  <a:pt x="81" y="107"/>
                </a:lnTo>
                <a:lnTo>
                  <a:pt x="90" y="110"/>
                </a:lnTo>
                <a:lnTo>
                  <a:pt x="99" y="113"/>
                </a:lnTo>
                <a:lnTo>
                  <a:pt x="101" y="111"/>
                </a:lnTo>
                <a:lnTo>
                  <a:pt x="102" y="111"/>
                </a:lnTo>
                <a:lnTo>
                  <a:pt x="104" y="110"/>
                </a:lnTo>
                <a:lnTo>
                  <a:pt x="104" y="108"/>
                </a:lnTo>
                <a:lnTo>
                  <a:pt x="104" y="105"/>
                </a:lnTo>
                <a:lnTo>
                  <a:pt x="106" y="101"/>
                </a:lnTo>
                <a:lnTo>
                  <a:pt x="109" y="96"/>
                </a:lnTo>
                <a:lnTo>
                  <a:pt x="113" y="87"/>
                </a:lnTo>
                <a:lnTo>
                  <a:pt x="115" y="79"/>
                </a:lnTo>
                <a:lnTo>
                  <a:pt x="115" y="71"/>
                </a:lnTo>
                <a:lnTo>
                  <a:pt x="115" y="66"/>
                </a:lnTo>
                <a:lnTo>
                  <a:pt x="115" y="63"/>
                </a:lnTo>
                <a:lnTo>
                  <a:pt x="115" y="59"/>
                </a:lnTo>
                <a:lnTo>
                  <a:pt x="115" y="56"/>
                </a:lnTo>
                <a:lnTo>
                  <a:pt x="116" y="53"/>
                </a:lnTo>
                <a:lnTo>
                  <a:pt x="118" y="51"/>
                </a:lnTo>
                <a:lnTo>
                  <a:pt x="119" y="49"/>
                </a:lnTo>
                <a:lnTo>
                  <a:pt x="123" y="49"/>
                </a:lnTo>
                <a:lnTo>
                  <a:pt x="130" y="51"/>
                </a:lnTo>
                <a:lnTo>
                  <a:pt x="138" y="54"/>
                </a:lnTo>
                <a:lnTo>
                  <a:pt x="144" y="54"/>
                </a:lnTo>
                <a:lnTo>
                  <a:pt x="150" y="51"/>
                </a:lnTo>
                <a:lnTo>
                  <a:pt x="155" y="43"/>
                </a:lnTo>
                <a:lnTo>
                  <a:pt x="163" y="39"/>
                </a:lnTo>
                <a:lnTo>
                  <a:pt x="172" y="37"/>
                </a:lnTo>
                <a:lnTo>
                  <a:pt x="186" y="37"/>
                </a:lnTo>
                <a:lnTo>
                  <a:pt x="200" y="39"/>
                </a:lnTo>
                <a:lnTo>
                  <a:pt x="209" y="35"/>
                </a:lnTo>
                <a:lnTo>
                  <a:pt x="215" y="32"/>
                </a:lnTo>
                <a:lnTo>
                  <a:pt x="220" y="28"/>
                </a:lnTo>
                <a:lnTo>
                  <a:pt x="222" y="26"/>
                </a:lnTo>
                <a:lnTo>
                  <a:pt x="223" y="25"/>
                </a:lnTo>
                <a:lnTo>
                  <a:pt x="223" y="25"/>
                </a:lnTo>
                <a:lnTo>
                  <a:pt x="222" y="23"/>
                </a:lnTo>
                <a:lnTo>
                  <a:pt x="222" y="23"/>
                </a:lnTo>
                <a:lnTo>
                  <a:pt x="223" y="23"/>
                </a:lnTo>
                <a:lnTo>
                  <a:pt x="223" y="22"/>
                </a:lnTo>
                <a:lnTo>
                  <a:pt x="226" y="22"/>
                </a:lnTo>
                <a:lnTo>
                  <a:pt x="229" y="20"/>
                </a:lnTo>
                <a:lnTo>
                  <a:pt x="234" y="17"/>
                </a:lnTo>
                <a:lnTo>
                  <a:pt x="242" y="14"/>
                </a:lnTo>
                <a:lnTo>
                  <a:pt x="250" y="9"/>
                </a:lnTo>
                <a:lnTo>
                  <a:pt x="254" y="5"/>
                </a:lnTo>
                <a:lnTo>
                  <a:pt x="259" y="0"/>
                </a:lnTo>
                <a:close/>
              </a:path>
            </a:pathLst>
          </a:custGeom>
          <a:solidFill>
            <a:srgbClr val="CEDD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0" name="Freeform 48">
            <a:extLst>
              <a:ext uri="{FF2B5EF4-FFF2-40B4-BE49-F238E27FC236}">
                <a16:creationId xmlns:a16="http://schemas.microsoft.com/office/drawing/2014/main" id="{9713ABB2-8186-4567-837A-FA004EB7B841}"/>
              </a:ext>
            </a:extLst>
          </p:cNvPr>
          <p:cNvSpPr>
            <a:spLocks/>
          </p:cNvSpPr>
          <p:nvPr/>
        </p:nvSpPr>
        <p:spPr bwMode="auto">
          <a:xfrm>
            <a:off x="2459537" y="2422289"/>
            <a:ext cx="540859" cy="611729"/>
          </a:xfrm>
          <a:custGeom>
            <a:avLst/>
            <a:gdLst>
              <a:gd name="T0" fmla="*/ 118 w 435"/>
              <a:gd name="T1" fmla="*/ 4 h 492"/>
              <a:gd name="T2" fmla="*/ 118 w 435"/>
              <a:gd name="T3" fmla="*/ 9 h 492"/>
              <a:gd name="T4" fmla="*/ 131 w 435"/>
              <a:gd name="T5" fmla="*/ 28 h 492"/>
              <a:gd name="T6" fmla="*/ 138 w 435"/>
              <a:gd name="T7" fmla="*/ 28 h 492"/>
              <a:gd name="T8" fmla="*/ 144 w 435"/>
              <a:gd name="T9" fmla="*/ 21 h 492"/>
              <a:gd name="T10" fmla="*/ 161 w 435"/>
              <a:gd name="T11" fmla="*/ 6 h 492"/>
              <a:gd name="T12" fmla="*/ 214 w 435"/>
              <a:gd name="T13" fmla="*/ 21 h 492"/>
              <a:gd name="T14" fmla="*/ 240 w 435"/>
              <a:gd name="T15" fmla="*/ 12 h 492"/>
              <a:gd name="T16" fmla="*/ 285 w 435"/>
              <a:gd name="T17" fmla="*/ 18 h 492"/>
              <a:gd name="T18" fmla="*/ 296 w 435"/>
              <a:gd name="T19" fmla="*/ 59 h 492"/>
              <a:gd name="T20" fmla="*/ 305 w 435"/>
              <a:gd name="T21" fmla="*/ 71 h 492"/>
              <a:gd name="T22" fmla="*/ 315 w 435"/>
              <a:gd name="T23" fmla="*/ 74 h 492"/>
              <a:gd name="T24" fmla="*/ 304 w 435"/>
              <a:gd name="T25" fmla="*/ 113 h 492"/>
              <a:gd name="T26" fmla="*/ 299 w 435"/>
              <a:gd name="T27" fmla="*/ 137 h 492"/>
              <a:gd name="T28" fmla="*/ 318 w 435"/>
              <a:gd name="T29" fmla="*/ 154 h 492"/>
              <a:gd name="T30" fmla="*/ 330 w 435"/>
              <a:gd name="T31" fmla="*/ 159 h 492"/>
              <a:gd name="T32" fmla="*/ 375 w 435"/>
              <a:gd name="T33" fmla="*/ 162 h 492"/>
              <a:gd name="T34" fmla="*/ 400 w 435"/>
              <a:gd name="T35" fmla="*/ 167 h 492"/>
              <a:gd name="T36" fmla="*/ 420 w 435"/>
              <a:gd name="T37" fmla="*/ 206 h 492"/>
              <a:gd name="T38" fmla="*/ 428 w 435"/>
              <a:gd name="T39" fmla="*/ 227 h 492"/>
              <a:gd name="T40" fmla="*/ 412 w 435"/>
              <a:gd name="T41" fmla="*/ 258 h 492"/>
              <a:gd name="T42" fmla="*/ 392 w 435"/>
              <a:gd name="T43" fmla="*/ 288 h 492"/>
              <a:gd name="T44" fmla="*/ 375 w 435"/>
              <a:gd name="T45" fmla="*/ 340 h 492"/>
              <a:gd name="T46" fmla="*/ 346 w 435"/>
              <a:gd name="T47" fmla="*/ 360 h 492"/>
              <a:gd name="T48" fmla="*/ 324 w 435"/>
              <a:gd name="T49" fmla="*/ 365 h 492"/>
              <a:gd name="T50" fmla="*/ 316 w 435"/>
              <a:gd name="T51" fmla="*/ 382 h 492"/>
              <a:gd name="T52" fmla="*/ 309 w 435"/>
              <a:gd name="T53" fmla="*/ 391 h 492"/>
              <a:gd name="T54" fmla="*/ 298 w 435"/>
              <a:gd name="T55" fmla="*/ 397 h 492"/>
              <a:gd name="T56" fmla="*/ 298 w 435"/>
              <a:gd name="T57" fmla="*/ 399 h 492"/>
              <a:gd name="T58" fmla="*/ 271 w 435"/>
              <a:gd name="T59" fmla="*/ 405 h 492"/>
              <a:gd name="T60" fmla="*/ 265 w 435"/>
              <a:gd name="T61" fmla="*/ 407 h 492"/>
              <a:gd name="T62" fmla="*/ 244 w 435"/>
              <a:gd name="T63" fmla="*/ 432 h 492"/>
              <a:gd name="T64" fmla="*/ 234 w 435"/>
              <a:gd name="T65" fmla="*/ 467 h 492"/>
              <a:gd name="T66" fmla="*/ 203 w 435"/>
              <a:gd name="T67" fmla="*/ 476 h 492"/>
              <a:gd name="T68" fmla="*/ 166 w 435"/>
              <a:gd name="T69" fmla="*/ 490 h 492"/>
              <a:gd name="T70" fmla="*/ 135 w 435"/>
              <a:gd name="T71" fmla="*/ 486 h 492"/>
              <a:gd name="T72" fmla="*/ 115 w 435"/>
              <a:gd name="T73" fmla="*/ 472 h 492"/>
              <a:gd name="T74" fmla="*/ 69 w 435"/>
              <a:gd name="T75" fmla="*/ 455 h 492"/>
              <a:gd name="T76" fmla="*/ 36 w 435"/>
              <a:gd name="T77" fmla="*/ 461 h 492"/>
              <a:gd name="T78" fmla="*/ 27 w 435"/>
              <a:gd name="T79" fmla="*/ 430 h 492"/>
              <a:gd name="T80" fmla="*/ 27 w 435"/>
              <a:gd name="T81" fmla="*/ 427 h 492"/>
              <a:gd name="T82" fmla="*/ 0 w 435"/>
              <a:gd name="T83" fmla="*/ 401 h 492"/>
              <a:gd name="T84" fmla="*/ 2 w 435"/>
              <a:gd name="T85" fmla="*/ 371 h 492"/>
              <a:gd name="T86" fmla="*/ 11 w 435"/>
              <a:gd name="T87" fmla="*/ 363 h 492"/>
              <a:gd name="T88" fmla="*/ 25 w 435"/>
              <a:gd name="T89" fmla="*/ 339 h 492"/>
              <a:gd name="T90" fmla="*/ 7 w 435"/>
              <a:gd name="T91" fmla="*/ 309 h 492"/>
              <a:gd name="T92" fmla="*/ 8 w 435"/>
              <a:gd name="T93" fmla="*/ 289 h 492"/>
              <a:gd name="T94" fmla="*/ 24 w 435"/>
              <a:gd name="T95" fmla="*/ 288 h 492"/>
              <a:gd name="T96" fmla="*/ 35 w 435"/>
              <a:gd name="T97" fmla="*/ 272 h 492"/>
              <a:gd name="T98" fmla="*/ 36 w 435"/>
              <a:gd name="T99" fmla="*/ 250 h 492"/>
              <a:gd name="T100" fmla="*/ 52 w 435"/>
              <a:gd name="T101" fmla="*/ 243 h 492"/>
              <a:gd name="T102" fmla="*/ 61 w 435"/>
              <a:gd name="T103" fmla="*/ 235 h 492"/>
              <a:gd name="T104" fmla="*/ 62 w 435"/>
              <a:gd name="T105" fmla="*/ 212 h 492"/>
              <a:gd name="T106" fmla="*/ 64 w 435"/>
              <a:gd name="T107" fmla="*/ 179 h 492"/>
              <a:gd name="T108" fmla="*/ 73 w 435"/>
              <a:gd name="T109" fmla="*/ 136 h 492"/>
              <a:gd name="T110" fmla="*/ 78 w 435"/>
              <a:gd name="T111" fmla="*/ 106 h 492"/>
              <a:gd name="T112" fmla="*/ 73 w 435"/>
              <a:gd name="T113" fmla="*/ 97 h 492"/>
              <a:gd name="T114" fmla="*/ 73 w 435"/>
              <a:gd name="T115" fmla="*/ 91 h 492"/>
              <a:gd name="T116" fmla="*/ 72 w 435"/>
              <a:gd name="T117" fmla="*/ 65 h 492"/>
              <a:gd name="T118" fmla="*/ 89 w 435"/>
              <a:gd name="T119" fmla="*/ 48 h 492"/>
              <a:gd name="T120" fmla="*/ 84 w 435"/>
              <a:gd name="T121" fmla="*/ 41 h 492"/>
              <a:gd name="T122" fmla="*/ 101 w 435"/>
              <a:gd name="T123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35" h="492">
                <a:moveTo>
                  <a:pt x="101" y="0"/>
                </a:moveTo>
                <a:lnTo>
                  <a:pt x="112" y="1"/>
                </a:lnTo>
                <a:lnTo>
                  <a:pt x="115" y="3"/>
                </a:lnTo>
                <a:lnTo>
                  <a:pt x="117" y="4"/>
                </a:lnTo>
                <a:lnTo>
                  <a:pt x="118" y="4"/>
                </a:lnTo>
                <a:lnTo>
                  <a:pt x="118" y="6"/>
                </a:lnTo>
                <a:lnTo>
                  <a:pt x="118" y="6"/>
                </a:lnTo>
                <a:lnTo>
                  <a:pt x="118" y="6"/>
                </a:lnTo>
                <a:lnTo>
                  <a:pt x="118" y="7"/>
                </a:lnTo>
                <a:lnTo>
                  <a:pt x="118" y="9"/>
                </a:lnTo>
                <a:lnTo>
                  <a:pt x="120" y="12"/>
                </a:lnTo>
                <a:lnTo>
                  <a:pt x="121" y="15"/>
                </a:lnTo>
                <a:lnTo>
                  <a:pt x="124" y="18"/>
                </a:lnTo>
                <a:lnTo>
                  <a:pt x="127" y="24"/>
                </a:lnTo>
                <a:lnTo>
                  <a:pt x="131" y="28"/>
                </a:lnTo>
                <a:lnTo>
                  <a:pt x="134" y="29"/>
                </a:lnTo>
                <a:lnTo>
                  <a:pt x="135" y="29"/>
                </a:lnTo>
                <a:lnTo>
                  <a:pt x="137" y="29"/>
                </a:lnTo>
                <a:lnTo>
                  <a:pt x="138" y="28"/>
                </a:lnTo>
                <a:lnTo>
                  <a:pt x="138" y="28"/>
                </a:lnTo>
                <a:lnTo>
                  <a:pt x="140" y="26"/>
                </a:lnTo>
                <a:lnTo>
                  <a:pt x="140" y="26"/>
                </a:lnTo>
                <a:lnTo>
                  <a:pt x="140" y="26"/>
                </a:lnTo>
                <a:lnTo>
                  <a:pt x="143" y="24"/>
                </a:lnTo>
                <a:lnTo>
                  <a:pt x="144" y="21"/>
                </a:lnTo>
                <a:lnTo>
                  <a:pt x="149" y="20"/>
                </a:lnTo>
                <a:lnTo>
                  <a:pt x="152" y="15"/>
                </a:lnTo>
                <a:lnTo>
                  <a:pt x="157" y="12"/>
                </a:lnTo>
                <a:lnTo>
                  <a:pt x="160" y="9"/>
                </a:lnTo>
                <a:lnTo>
                  <a:pt x="161" y="6"/>
                </a:lnTo>
                <a:lnTo>
                  <a:pt x="174" y="14"/>
                </a:lnTo>
                <a:lnTo>
                  <a:pt x="186" y="17"/>
                </a:lnTo>
                <a:lnTo>
                  <a:pt x="200" y="18"/>
                </a:lnTo>
                <a:lnTo>
                  <a:pt x="209" y="20"/>
                </a:lnTo>
                <a:lnTo>
                  <a:pt x="214" y="21"/>
                </a:lnTo>
                <a:lnTo>
                  <a:pt x="220" y="23"/>
                </a:lnTo>
                <a:lnTo>
                  <a:pt x="231" y="21"/>
                </a:lnTo>
                <a:lnTo>
                  <a:pt x="237" y="20"/>
                </a:lnTo>
                <a:lnTo>
                  <a:pt x="239" y="15"/>
                </a:lnTo>
                <a:lnTo>
                  <a:pt x="240" y="12"/>
                </a:lnTo>
                <a:lnTo>
                  <a:pt x="244" y="11"/>
                </a:lnTo>
                <a:lnTo>
                  <a:pt x="250" y="9"/>
                </a:lnTo>
                <a:lnTo>
                  <a:pt x="261" y="11"/>
                </a:lnTo>
                <a:lnTo>
                  <a:pt x="276" y="15"/>
                </a:lnTo>
                <a:lnTo>
                  <a:pt x="285" y="18"/>
                </a:lnTo>
                <a:lnTo>
                  <a:pt x="290" y="21"/>
                </a:lnTo>
                <a:lnTo>
                  <a:pt x="291" y="24"/>
                </a:lnTo>
                <a:lnTo>
                  <a:pt x="291" y="31"/>
                </a:lnTo>
                <a:lnTo>
                  <a:pt x="293" y="45"/>
                </a:lnTo>
                <a:lnTo>
                  <a:pt x="296" y="59"/>
                </a:lnTo>
                <a:lnTo>
                  <a:pt x="299" y="69"/>
                </a:lnTo>
                <a:lnTo>
                  <a:pt x="299" y="71"/>
                </a:lnTo>
                <a:lnTo>
                  <a:pt x="302" y="71"/>
                </a:lnTo>
                <a:lnTo>
                  <a:pt x="304" y="71"/>
                </a:lnTo>
                <a:lnTo>
                  <a:pt x="305" y="71"/>
                </a:lnTo>
                <a:lnTo>
                  <a:pt x="309" y="69"/>
                </a:lnTo>
                <a:lnTo>
                  <a:pt x="310" y="69"/>
                </a:lnTo>
                <a:lnTo>
                  <a:pt x="312" y="69"/>
                </a:lnTo>
                <a:lnTo>
                  <a:pt x="313" y="71"/>
                </a:lnTo>
                <a:lnTo>
                  <a:pt x="315" y="74"/>
                </a:lnTo>
                <a:lnTo>
                  <a:pt x="313" y="80"/>
                </a:lnTo>
                <a:lnTo>
                  <a:pt x="310" y="85"/>
                </a:lnTo>
                <a:lnTo>
                  <a:pt x="307" y="89"/>
                </a:lnTo>
                <a:lnTo>
                  <a:pt x="305" y="99"/>
                </a:lnTo>
                <a:lnTo>
                  <a:pt x="304" y="113"/>
                </a:lnTo>
                <a:lnTo>
                  <a:pt x="302" y="124"/>
                </a:lnTo>
                <a:lnTo>
                  <a:pt x="301" y="130"/>
                </a:lnTo>
                <a:lnTo>
                  <a:pt x="299" y="133"/>
                </a:lnTo>
                <a:lnTo>
                  <a:pt x="298" y="134"/>
                </a:lnTo>
                <a:lnTo>
                  <a:pt x="299" y="137"/>
                </a:lnTo>
                <a:lnTo>
                  <a:pt x="304" y="142"/>
                </a:lnTo>
                <a:lnTo>
                  <a:pt x="309" y="148"/>
                </a:lnTo>
                <a:lnTo>
                  <a:pt x="312" y="151"/>
                </a:lnTo>
                <a:lnTo>
                  <a:pt x="315" y="153"/>
                </a:lnTo>
                <a:lnTo>
                  <a:pt x="318" y="154"/>
                </a:lnTo>
                <a:lnTo>
                  <a:pt x="319" y="156"/>
                </a:lnTo>
                <a:lnTo>
                  <a:pt x="321" y="156"/>
                </a:lnTo>
                <a:lnTo>
                  <a:pt x="324" y="158"/>
                </a:lnTo>
                <a:lnTo>
                  <a:pt x="327" y="158"/>
                </a:lnTo>
                <a:lnTo>
                  <a:pt x="330" y="159"/>
                </a:lnTo>
                <a:lnTo>
                  <a:pt x="332" y="161"/>
                </a:lnTo>
                <a:lnTo>
                  <a:pt x="336" y="162"/>
                </a:lnTo>
                <a:lnTo>
                  <a:pt x="344" y="162"/>
                </a:lnTo>
                <a:lnTo>
                  <a:pt x="360" y="164"/>
                </a:lnTo>
                <a:lnTo>
                  <a:pt x="375" y="162"/>
                </a:lnTo>
                <a:lnTo>
                  <a:pt x="381" y="162"/>
                </a:lnTo>
                <a:lnTo>
                  <a:pt x="384" y="162"/>
                </a:lnTo>
                <a:lnTo>
                  <a:pt x="387" y="162"/>
                </a:lnTo>
                <a:lnTo>
                  <a:pt x="392" y="164"/>
                </a:lnTo>
                <a:lnTo>
                  <a:pt x="400" y="167"/>
                </a:lnTo>
                <a:lnTo>
                  <a:pt x="404" y="176"/>
                </a:lnTo>
                <a:lnTo>
                  <a:pt x="408" y="185"/>
                </a:lnTo>
                <a:lnTo>
                  <a:pt x="412" y="196"/>
                </a:lnTo>
                <a:lnTo>
                  <a:pt x="417" y="201"/>
                </a:lnTo>
                <a:lnTo>
                  <a:pt x="420" y="206"/>
                </a:lnTo>
                <a:lnTo>
                  <a:pt x="422" y="209"/>
                </a:lnTo>
                <a:lnTo>
                  <a:pt x="423" y="212"/>
                </a:lnTo>
                <a:lnTo>
                  <a:pt x="425" y="215"/>
                </a:lnTo>
                <a:lnTo>
                  <a:pt x="425" y="219"/>
                </a:lnTo>
                <a:lnTo>
                  <a:pt x="428" y="227"/>
                </a:lnTo>
                <a:lnTo>
                  <a:pt x="432" y="235"/>
                </a:lnTo>
                <a:lnTo>
                  <a:pt x="435" y="243"/>
                </a:lnTo>
                <a:lnTo>
                  <a:pt x="432" y="249"/>
                </a:lnTo>
                <a:lnTo>
                  <a:pt x="425" y="254"/>
                </a:lnTo>
                <a:lnTo>
                  <a:pt x="412" y="258"/>
                </a:lnTo>
                <a:lnTo>
                  <a:pt x="401" y="261"/>
                </a:lnTo>
                <a:lnTo>
                  <a:pt x="397" y="261"/>
                </a:lnTo>
                <a:lnTo>
                  <a:pt x="397" y="266"/>
                </a:lnTo>
                <a:lnTo>
                  <a:pt x="394" y="275"/>
                </a:lnTo>
                <a:lnTo>
                  <a:pt x="392" y="288"/>
                </a:lnTo>
                <a:lnTo>
                  <a:pt x="391" y="298"/>
                </a:lnTo>
                <a:lnTo>
                  <a:pt x="387" y="306"/>
                </a:lnTo>
                <a:lnTo>
                  <a:pt x="383" y="317"/>
                </a:lnTo>
                <a:lnTo>
                  <a:pt x="378" y="329"/>
                </a:lnTo>
                <a:lnTo>
                  <a:pt x="375" y="340"/>
                </a:lnTo>
                <a:lnTo>
                  <a:pt x="367" y="351"/>
                </a:lnTo>
                <a:lnTo>
                  <a:pt x="361" y="356"/>
                </a:lnTo>
                <a:lnTo>
                  <a:pt x="355" y="359"/>
                </a:lnTo>
                <a:lnTo>
                  <a:pt x="349" y="360"/>
                </a:lnTo>
                <a:lnTo>
                  <a:pt x="346" y="360"/>
                </a:lnTo>
                <a:lnTo>
                  <a:pt x="344" y="360"/>
                </a:lnTo>
                <a:lnTo>
                  <a:pt x="329" y="360"/>
                </a:lnTo>
                <a:lnTo>
                  <a:pt x="329" y="360"/>
                </a:lnTo>
                <a:lnTo>
                  <a:pt x="327" y="362"/>
                </a:lnTo>
                <a:lnTo>
                  <a:pt x="324" y="365"/>
                </a:lnTo>
                <a:lnTo>
                  <a:pt x="321" y="367"/>
                </a:lnTo>
                <a:lnTo>
                  <a:pt x="318" y="371"/>
                </a:lnTo>
                <a:lnTo>
                  <a:pt x="316" y="376"/>
                </a:lnTo>
                <a:lnTo>
                  <a:pt x="316" y="379"/>
                </a:lnTo>
                <a:lnTo>
                  <a:pt x="316" y="382"/>
                </a:lnTo>
                <a:lnTo>
                  <a:pt x="315" y="384"/>
                </a:lnTo>
                <a:lnTo>
                  <a:pt x="315" y="385"/>
                </a:lnTo>
                <a:lnTo>
                  <a:pt x="313" y="387"/>
                </a:lnTo>
                <a:lnTo>
                  <a:pt x="312" y="388"/>
                </a:lnTo>
                <a:lnTo>
                  <a:pt x="309" y="391"/>
                </a:lnTo>
                <a:lnTo>
                  <a:pt x="304" y="393"/>
                </a:lnTo>
                <a:lnTo>
                  <a:pt x="301" y="396"/>
                </a:lnTo>
                <a:lnTo>
                  <a:pt x="299" y="396"/>
                </a:lnTo>
                <a:lnTo>
                  <a:pt x="298" y="397"/>
                </a:lnTo>
                <a:lnTo>
                  <a:pt x="298" y="397"/>
                </a:lnTo>
                <a:lnTo>
                  <a:pt x="299" y="397"/>
                </a:lnTo>
                <a:lnTo>
                  <a:pt x="299" y="397"/>
                </a:lnTo>
                <a:lnTo>
                  <a:pt x="299" y="399"/>
                </a:lnTo>
                <a:lnTo>
                  <a:pt x="299" y="399"/>
                </a:lnTo>
                <a:lnTo>
                  <a:pt x="298" y="399"/>
                </a:lnTo>
                <a:lnTo>
                  <a:pt x="293" y="401"/>
                </a:lnTo>
                <a:lnTo>
                  <a:pt x="288" y="401"/>
                </a:lnTo>
                <a:lnTo>
                  <a:pt x="281" y="402"/>
                </a:lnTo>
                <a:lnTo>
                  <a:pt x="276" y="404"/>
                </a:lnTo>
                <a:lnTo>
                  <a:pt x="271" y="405"/>
                </a:lnTo>
                <a:lnTo>
                  <a:pt x="268" y="405"/>
                </a:lnTo>
                <a:lnTo>
                  <a:pt x="267" y="405"/>
                </a:lnTo>
                <a:lnTo>
                  <a:pt x="267" y="405"/>
                </a:lnTo>
                <a:lnTo>
                  <a:pt x="265" y="407"/>
                </a:lnTo>
                <a:lnTo>
                  <a:pt x="265" y="407"/>
                </a:lnTo>
                <a:lnTo>
                  <a:pt x="264" y="407"/>
                </a:lnTo>
                <a:lnTo>
                  <a:pt x="257" y="410"/>
                </a:lnTo>
                <a:lnTo>
                  <a:pt x="250" y="416"/>
                </a:lnTo>
                <a:lnTo>
                  <a:pt x="245" y="422"/>
                </a:lnTo>
                <a:lnTo>
                  <a:pt x="244" y="432"/>
                </a:lnTo>
                <a:lnTo>
                  <a:pt x="245" y="444"/>
                </a:lnTo>
                <a:lnTo>
                  <a:pt x="247" y="453"/>
                </a:lnTo>
                <a:lnTo>
                  <a:pt x="240" y="463"/>
                </a:lnTo>
                <a:lnTo>
                  <a:pt x="236" y="466"/>
                </a:lnTo>
                <a:lnTo>
                  <a:pt x="234" y="467"/>
                </a:lnTo>
                <a:lnTo>
                  <a:pt x="231" y="470"/>
                </a:lnTo>
                <a:lnTo>
                  <a:pt x="228" y="472"/>
                </a:lnTo>
                <a:lnTo>
                  <a:pt x="223" y="473"/>
                </a:lnTo>
                <a:lnTo>
                  <a:pt x="217" y="475"/>
                </a:lnTo>
                <a:lnTo>
                  <a:pt x="203" y="476"/>
                </a:lnTo>
                <a:lnTo>
                  <a:pt x="192" y="478"/>
                </a:lnTo>
                <a:lnTo>
                  <a:pt x="188" y="480"/>
                </a:lnTo>
                <a:lnTo>
                  <a:pt x="183" y="492"/>
                </a:lnTo>
                <a:lnTo>
                  <a:pt x="182" y="492"/>
                </a:lnTo>
                <a:lnTo>
                  <a:pt x="166" y="490"/>
                </a:lnTo>
                <a:lnTo>
                  <a:pt x="154" y="489"/>
                </a:lnTo>
                <a:lnTo>
                  <a:pt x="143" y="489"/>
                </a:lnTo>
                <a:lnTo>
                  <a:pt x="140" y="487"/>
                </a:lnTo>
                <a:lnTo>
                  <a:pt x="138" y="487"/>
                </a:lnTo>
                <a:lnTo>
                  <a:pt x="135" y="486"/>
                </a:lnTo>
                <a:lnTo>
                  <a:pt x="132" y="484"/>
                </a:lnTo>
                <a:lnTo>
                  <a:pt x="127" y="481"/>
                </a:lnTo>
                <a:lnTo>
                  <a:pt x="123" y="480"/>
                </a:lnTo>
                <a:lnTo>
                  <a:pt x="118" y="476"/>
                </a:lnTo>
                <a:lnTo>
                  <a:pt x="115" y="472"/>
                </a:lnTo>
                <a:lnTo>
                  <a:pt x="106" y="464"/>
                </a:lnTo>
                <a:lnTo>
                  <a:pt x="96" y="458"/>
                </a:lnTo>
                <a:lnTo>
                  <a:pt x="86" y="453"/>
                </a:lnTo>
                <a:lnTo>
                  <a:pt x="78" y="453"/>
                </a:lnTo>
                <a:lnTo>
                  <a:pt x="69" y="455"/>
                </a:lnTo>
                <a:lnTo>
                  <a:pt x="58" y="456"/>
                </a:lnTo>
                <a:lnTo>
                  <a:pt x="52" y="458"/>
                </a:lnTo>
                <a:lnTo>
                  <a:pt x="48" y="459"/>
                </a:lnTo>
                <a:lnTo>
                  <a:pt x="38" y="461"/>
                </a:lnTo>
                <a:lnTo>
                  <a:pt x="36" y="461"/>
                </a:lnTo>
                <a:lnTo>
                  <a:pt x="35" y="453"/>
                </a:lnTo>
                <a:lnTo>
                  <a:pt x="31" y="445"/>
                </a:lnTo>
                <a:lnTo>
                  <a:pt x="30" y="438"/>
                </a:lnTo>
                <a:lnTo>
                  <a:pt x="28" y="433"/>
                </a:lnTo>
                <a:lnTo>
                  <a:pt x="27" y="430"/>
                </a:lnTo>
                <a:lnTo>
                  <a:pt x="27" y="428"/>
                </a:lnTo>
                <a:lnTo>
                  <a:pt x="27" y="427"/>
                </a:lnTo>
                <a:lnTo>
                  <a:pt x="27" y="427"/>
                </a:lnTo>
                <a:lnTo>
                  <a:pt x="27" y="427"/>
                </a:lnTo>
                <a:lnTo>
                  <a:pt x="27" y="427"/>
                </a:lnTo>
                <a:lnTo>
                  <a:pt x="27" y="425"/>
                </a:lnTo>
                <a:lnTo>
                  <a:pt x="27" y="424"/>
                </a:lnTo>
                <a:lnTo>
                  <a:pt x="22" y="416"/>
                </a:lnTo>
                <a:lnTo>
                  <a:pt x="13" y="408"/>
                </a:lnTo>
                <a:lnTo>
                  <a:pt x="0" y="401"/>
                </a:lnTo>
                <a:lnTo>
                  <a:pt x="2" y="394"/>
                </a:lnTo>
                <a:lnTo>
                  <a:pt x="2" y="387"/>
                </a:lnTo>
                <a:lnTo>
                  <a:pt x="2" y="379"/>
                </a:lnTo>
                <a:lnTo>
                  <a:pt x="2" y="374"/>
                </a:lnTo>
                <a:lnTo>
                  <a:pt x="2" y="371"/>
                </a:lnTo>
                <a:lnTo>
                  <a:pt x="4" y="370"/>
                </a:lnTo>
                <a:lnTo>
                  <a:pt x="5" y="368"/>
                </a:lnTo>
                <a:lnTo>
                  <a:pt x="7" y="368"/>
                </a:lnTo>
                <a:lnTo>
                  <a:pt x="8" y="367"/>
                </a:lnTo>
                <a:lnTo>
                  <a:pt x="11" y="363"/>
                </a:lnTo>
                <a:lnTo>
                  <a:pt x="16" y="359"/>
                </a:lnTo>
                <a:lnTo>
                  <a:pt x="21" y="353"/>
                </a:lnTo>
                <a:lnTo>
                  <a:pt x="24" y="348"/>
                </a:lnTo>
                <a:lnTo>
                  <a:pt x="25" y="345"/>
                </a:lnTo>
                <a:lnTo>
                  <a:pt x="25" y="339"/>
                </a:lnTo>
                <a:lnTo>
                  <a:pt x="22" y="329"/>
                </a:lnTo>
                <a:lnTo>
                  <a:pt x="18" y="320"/>
                </a:lnTo>
                <a:lnTo>
                  <a:pt x="13" y="315"/>
                </a:lnTo>
                <a:lnTo>
                  <a:pt x="10" y="312"/>
                </a:lnTo>
                <a:lnTo>
                  <a:pt x="7" y="309"/>
                </a:lnTo>
                <a:lnTo>
                  <a:pt x="5" y="302"/>
                </a:lnTo>
                <a:lnTo>
                  <a:pt x="5" y="295"/>
                </a:lnTo>
                <a:lnTo>
                  <a:pt x="5" y="292"/>
                </a:lnTo>
                <a:lnTo>
                  <a:pt x="7" y="291"/>
                </a:lnTo>
                <a:lnTo>
                  <a:pt x="8" y="289"/>
                </a:lnTo>
                <a:lnTo>
                  <a:pt x="11" y="289"/>
                </a:lnTo>
                <a:lnTo>
                  <a:pt x="14" y="289"/>
                </a:lnTo>
                <a:lnTo>
                  <a:pt x="18" y="289"/>
                </a:lnTo>
                <a:lnTo>
                  <a:pt x="21" y="288"/>
                </a:lnTo>
                <a:lnTo>
                  <a:pt x="24" y="288"/>
                </a:lnTo>
                <a:lnTo>
                  <a:pt x="28" y="285"/>
                </a:lnTo>
                <a:lnTo>
                  <a:pt x="31" y="283"/>
                </a:lnTo>
                <a:lnTo>
                  <a:pt x="33" y="280"/>
                </a:lnTo>
                <a:lnTo>
                  <a:pt x="35" y="277"/>
                </a:lnTo>
                <a:lnTo>
                  <a:pt x="35" y="272"/>
                </a:lnTo>
                <a:lnTo>
                  <a:pt x="35" y="264"/>
                </a:lnTo>
                <a:lnTo>
                  <a:pt x="35" y="258"/>
                </a:lnTo>
                <a:lnTo>
                  <a:pt x="35" y="255"/>
                </a:lnTo>
                <a:lnTo>
                  <a:pt x="35" y="252"/>
                </a:lnTo>
                <a:lnTo>
                  <a:pt x="36" y="250"/>
                </a:lnTo>
                <a:lnTo>
                  <a:pt x="38" y="249"/>
                </a:lnTo>
                <a:lnTo>
                  <a:pt x="41" y="247"/>
                </a:lnTo>
                <a:lnTo>
                  <a:pt x="44" y="246"/>
                </a:lnTo>
                <a:lnTo>
                  <a:pt x="48" y="243"/>
                </a:lnTo>
                <a:lnTo>
                  <a:pt x="52" y="243"/>
                </a:lnTo>
                <a:lnTo>
                  <a:pt x="55" y="241"/>
                </a:lnTo>
                <a:lnTo>
                  <a:pt x="56" y="241"/>
                </a:lnTo>
                <a:lnTo>
                  <a:pt x="59" y="240"/>
                </a:lnTo>
                <a:lnTo>
                  <a:pt x="61" y="238"/>
                </a:lnTo>
                <a:lnTo>
                  <a:pt x="61" y="235"/>
                </a:lnTo>
                <a:lnTo>
                  <a:pt x="62" y="229"/>
                </a:lnTo>
                <a:lnTo>
                  <a:pt x="62" y="223"/>
                </a:lnTo>
                <a:lnTo>
                  <a:pt x="62" y="219"/>
                </a:lnTo>
                <a:lnTo>
                  <a:pt x="62" y="218"/>
                </a:lnTo>
                <a:lnTo>
                  <a:pt x="62" y="212"/>
                </a:lnTo>
                <a:lnTo>
                  <a:pt x="62" y="198"/>
                </a:lnTo>
                <a:lnTo>
                  <a:pt x="62" y="187"/>
                </a:lnTo>
                <a:lnTo>
                  <a:pt x="62" y="182"/>
                </a:lnTo>
                <a:lnTo>
                  <a:pt x="62" y="181"/>
                </a:lnTo>
                <a:lnTo>
                  <a:pt x="64" y="179"/>
                </a:lnTo>
                <a:lnTo>
                  <a:pt x="65" y="178"/>
                </a:lnTo>
                <a:lnTo>
                  <a:pt x="65" y="172"/>
                </a:lnTo>
                <a:lnTo>
                  <a:pt x="69" y="158"/>
                </a:lnTo>
                <a:lnTo>
                  <a:pt x="72" y="148"/>
                </a:lnTo>
                <a:lnTo>
                  <a:pt x="73" y="136"/>
                </a:lnTo>
                <a:lnTo>
                  <a:pt x="75" y="130"/>
                </a:lnTo>
                <a:lnTo>
                  <a:pt x="78" y="125"/>
                </a:lnTo>
                <a:lnTo>
                  <a:pt x="81" y="120"/>
                </a:lnTo>
                <a:lnTo>
                  <a:pt x="81" y="116"/>
                </a:lnTo>
                <a:lnTo>
                  <a:pt x="78" y="106"/>
                </a:lnTo>
                <a:lnTo>
                  <a:pt x="75" y="102"/>
                </a:lnTo>
                <a:lnTo>
                  <a:pt x="73" y="99"/>
                </a:lnTo>
                <a:lnTo>
                  <a:pt x="73" y="97"/>
                </a:lnTo>
                <a:lnTo>
                  <a:pt x="73" y="97"/>
                </a:lnTo>
                <a:lnTo>
                  <a:pt x="73" y="97"/>
                </a:lnTo>
                <a:lnTo>
                  <a:pt x="73" y="96"/>
                </a:lnTo>
                <a:lnTo>
                  <a:pt x="73" y="96"/>
                </a:lnTo>
                <a:lnTo>
                  <a:pt x="73" y="96"/>
                </a:lnTo>
                <a:lnTo>
                  <a:pt x="73" y="94"/>
                </a:lnTo>
                <a:lnTo>
                  <a:pt x="73" y="91"/>
                </a:lnTo>
                <a:lnTo>
                  <a:pt x="72" y="86"/>
                </a:lnTo>
                <a:lnTo>
                  <a:pt x="70" y="79"/>
                </a:lnTo>
                <a:lnTo>
                  <a:pt x="69" y="72"/>
                </a:lnTo>
                <a:lnTo>
                  <a:pt x="65" y="68"/>
                </a:lnTo>
                <a:lnTo>
                  <a:pt x="72" y="65"/>
                </a:lnTo>
                <a:lnTo>
                  <a:pt x="78" y="60"/>
                </a:lnTo>
                <a:lnTo>
                  <a:pt x="84" y="54"/>
                </a:lnTo>
                <a:lnTo>
                  <a:pt x="86" y="51"/>
                </a:lnTo>
                <a:lnTo>
                  <a:pt x="87" y="49"/>
                </a:lnTo>
                <a:lnTo>
                  <a:pt x="89" y="48"/>
                </a:lnTo>
                <a:lnTo>
                  <a:pt x="89" y="48"/>
                </a:lnTo>
                <a:lnTo>
                  <a:pt x="87" y="46"/>
                </a:lnTo>
                <a:lnTo>
                  <a:pt x="87" y="46"/>
                </a:lnTo>
                <a:lnTo>
                  <a:pt x="86" y="45"/>
                </a:lnTo>
                <a:lnTo>
                  <a:pt x="84" y="41"/>
                </a:lnTo>
                <a:lnTo>
                  <a:pt x="84" y="37"/>
                </a:lnTo>
                <a:lnTo>
                  <a:pt x="84" y="31"/>
                </a:lnTo>
                <a:lnTo>
                  <a:pt x="86" y="17"/>
                </a:lnTo>
                <a:lnTo>
                  <a:pt x="92" y="4"/>
                </a:lnTo>
                <a:lnTo>
                  <a:pt x="101" y="0"/>
                </a:lnTo>
                <a:close/>
              </a:path>
            </a:pathLst>
          </a:custGeom>
          <a:solidFill>
            <a:srgbClr val="FE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Freeform 47">
            <a:extLst>
              <a:ext uri="{FF2B5EF4-FFF2-40B4-BE49-F238E27FC236}">
                <a16:creationId xmlns:a16="http://schemas.microsoft.com/office/drawing/2014/main" id="{08500A1B-1503-4DD5-9642-CC7858E1689A}"/>
              </a:ext>
            </a:extLst>
          </p:cNvPr>
          <p:cNvSpPr>
            <a:spLocks/>
          </p:cNvSpPr>
          <p:nvPr/>
        </p:nvSpPr>
        <p:spPr bwMode="auto">
          <a:xfrm>
            <a:off x="1812902" y="2754566"/>
            <a:ext cx="420253" cy="313325"/>
          </a:xfrm>
          <a:custGeom>
            <a:avLst/>
            <a:gdLst>
              <a:gd name="T0" fmla="*/ 17 w 338"/>
              <a:gd name="T1" fmla="*/ 5 h 252"/>
              <a:gd name="T2" fmla="*/ 25 w 338"/>
              <a:gd name="T3" fmla="*/ 9 h 252"/>
              <a:gd name="T4" fmla="*/ 34 w 338"/>
              <a:gd name="T5" fmla="*/ 11 h 252"/>
              <a:gd name="T6" fmla="*/ 54 w 338"/>
              <a:gd name="T7" fmla="*/ 22 h 252"/>
              <a:gd name="T8" fmla="*/ 67 w 338"/>
              <a:gd name="T9" fmla="*/ 28 h 252"/>
              <a:gd name="T10" fmla="*/ 76 w 338"/>
              <a:gd name="T11" fmla="*/ 39 h 252"/>
              <a:gd name="T12" fmla="*/ 71 w 338"/>
              <a:gd name="T13" fmla="*/ 42 h 252"/>
              <a:gd name="T14" fmla="*/ 65 w 338"/>
              <a:gd name="T15" fmla="*/ 54 h 252"/>
              <a:gd name="T16" fmla="*/ 70 w 338"/>
              <a:gd name="T17" fmla="*/ 65 h 252"/>
              <a:gd name="T18" fmla="*/ 73 w 338"/>
              <a:gd name="T19" fmla="*/ 66 h 252"/>
              <a:gd name="T20" fmla="*/ 84 w 338"/>
              <a:gd name="T21" fmla="*/ 71 h 252"/>
              <a:gd name="T22" fmla="*/ 95 w 338"/>
              <a:gd name="T23" fmla="*/ 66 h 252"/>
              <a:gd name="T24" fmla="*/ 108 w 338"/>
              <a:gd name="T25" fmla="*/ 60 h 252"/>
              <a:gd name="T26" fmla="*/ 115 w 338"/>
              <a:gd name="T27" fmla="*/ 57 h 252"/>
              <a:gd name="T28" fmla="*/ 150 w 338"/>
              <a:gd name="T29" fmla="*/ 48 h 252"/>
              <a:gd name="T30" fmla="*/ 156 w 338"/>
              <a:gd name="T31" fmla="*/ 49 h 252"/>
              <a:gd name="T32" fmla="*/ 156 w 338"/>
              <a:gd name="T33" fmla="*/ 51 h 252"/>
              <a:gd name="T34" fmla="*/ 184 w 338"/>
              <a:gd name="T35" fmla="*/ 70 h 252"/>
              <a:gd name="T36" fmla="*/ 194 w 338"/>
              <a:gd name="T37" fmla="*/ 73 h 252"/>
              <a:gd name="T38" fmla="*/ 189 w 338"/>
              <a:gd name="T39" fmla="*/ 68 h 252"/>
              <a:gd name="T40" fmla="*/ 191 w 338"/>
              <a:gd name="T41" fmla="*/ 57 h 252"/>
              <a:gd name="T42" fmla="*/ 197 w 338"/>
              <a:gd name="T43" fmla="*/ 54 h 252"/>
              <a:gd name="T44" fmla="*/ 206 w 338"/>
              <a:gd name="T45" fmla="*/ 51 h 252"/>
              <a:gd name="T46" fmla="*/ 225 w 338"/>
              <a:gd name="T47" fmla="*/ 48 h 252"/>
              <a:gd name="T48" fmla="*/ 234 w 338"/>
              <a:gd name="T49" fmla="*/ 54 h 252"/>
              <a:gd name="T50" fmla="*/ 245 w 338"/>
              <a:gd name="T51" fmla="*/ 68 h 252"/>
              <a:gd name="T52" fmla="*/ 252 w 338"/>
              <a:gd name="T53" fmla="*/ 71 h 252"/>
              <a:gd name="T54" fmla="*/ 262 w 338"/>
              <a:gd name="T55" fmla="*/ 76 h 252"/>
              <a:gd name="T56" fmla="*/ 283 w 338"/>
              <a:gd name="T57" fmla="*/ 73 h 252"/>
              <a:gd name="T58" fmla="*/ 305 w 338"/>
              <a:gd name="T59" fmla="*/ 71 h 252"/>
              <a:gd name="T60" fmla="*/ 314 w 338"/>
              <a:gd name="T61" fmla="*/ 74 h 252"/>
              <a:gd name="T62" fmla="*/ 313 w 338"/>
              <a:gd name="T63" fmla="*/ 77 h 252"/>
              <a:gd name="T64" fmla="*/ 321 w 338"/>
              <a:gd name="T65" fmla="*/ 88 h 252"/>
              <a:gd name="T66" fmla="*/ 325 w 338"/>
              <a:gd name="T67" fmla="*/ 94 h 252"/>
              <a:gd name="T68" fmla="*/ 338 w 338"/>
              <a:gd name="T69" fmla="*/ 119 h 252"/>
              <a:gd name="T70" fmla="*/ 334 w 338"/>
              <a:gd name="T71" fmla="*/ 167 h 252"/>
              <a:gd name="T72" fmla="*/ 328 w 338"/>
              <a:gd name="T73" fmla="*/ 172 h 252"/>
              <a:gd name="T74" fmla="*/ 327 w 338"/>
              <a:gd name="T75" fmla="*/ 172 h 252"/>
              <a:gd name="T76" fmla="*/ 321 w 338"/>
              <a:gd name="T77" fmla="*/ 183 h 252"/>
              <a:gd name="T78" fmla="*/ 316 w 338"/>
              <a:gd name="T79" fmla="*/ 190 h 252"/>
              <a:gd name="T80" fmla="*/ 302 w 338"/>
              <a:gd name="T81" fmla="*/ 203 h 252"/>
              <a:gd name="T82" fmla="*/ 246 w 338"/>
              <a:gd name="T83" fmla="*/ 217 h 252"/>
              <a:gd name="T84" fmla="*/ 201 w 338"/>
              <a:gd name="T85" fmla="*/ 217 h 252"/>
              <a:gd name="T86" fmla="*/ 174 w 338"/>
              <a:gd name="T87" fmla="*/ 229 h 252"/>
              <a:gd name="T88" fmla="*/ 129 w 338"/>
              <a:gd name="T89" fmla="*/ 249 h 252"/>
              <a:gd name="T90" fmla="*/ 107 w 338"/>
              <a:gd name="T91" fmla="*/ 252 h 252"/>
              <a:gd name="T92" fmla="*/ 91 w 338"/>
              <a:gd name="T93" fmla="*/ 251 h 252"/>
              <a:gd name="T94" fmla="*/ 59 w 338"/>
              <a:gd name="T95" fmla="*/ 246 h 252"/>
              <a:gd name="T96" fmla="*/ 40 w 338"/>
              <a:gd name="T97" fmla="*/ 249 h 252"/>
              <a:gd name="T98" fmla="*/ 42 w 338"/>
              <a:gd name="T99" fmla="*/ 207 h 252"/>
              <a:gd name="T100" fmla="*/ 34 w 338"/>
              <a:gd name="T101" fmla="*/ 167 h 252"/>
              <a:gd name="T102" fmla="*/ 19 w 338"/>
              <a:gd name="T103" fmla="*/ 68 h 252"/>
              <a:gd name="T104" fmla="*/ 5 w 338"/>
              <a:gd name="T105" fmla="*/ 23 h 252"/>
              <a:gd name="T106" fmla="*/ 2 w 338"/>
              <a:gd name="T107" fmla="*/ 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8" h="252">
                <a:moveTo>
                  <a:pt x="0" y="0"/>
                </a:moveTo>
                <a:lnTo>
                  <a:pt x="6" y="1"/>
                </a:lnTo>
                <a:lnTo>
                  <a:pt x="13" y="3"/>
                </a:lnTo>
                <a:lnTo>
                  <a:pt x="17" y="5"/>
                </a:lnTo>
                <a:lnTo>
                  <a:pt x="20" y="6"/>
                </a:lnTo>
                <a:lnTo>
                  <a:pt x="22" y="8"/>
                </a:lnTo>
                <a:lnTo>
                  <a:pt x="23" y="8"/>
                </a:lnTo>
                <a:lnTo>
                  <a:pt x="25" y="9"/>
                </a:lnTo>
                <a:lnTo>
                  <a:pt x="25" y="9"/>
                </a:lnTo>
                <a:lnTo>
                  <a:pt x="26" y="9"/>
                </a:lnTo>
                <a:lnTo>
                  <a:pt x="28" y="9"/>
                </a:lnTo>
                <a:lnTo>
                  <a:pt x="34" y="11"/>
                </a:lnTo>
                <a:lnTo>
                  <a:pt x="39" y="14"/>
                </a:lnTo>
                <a:lnTo>
                  <a:pt x="45" y="17"/>
                </a:lnTo>
                <a:lnTo>
                  <a:pt x="51" y="20"/>
                </a:lnTo>
                <a:lnTo>
                  <a:pt x="54" y="22"/>
                </a:lnTo>
                <a:lnTo>
                  <a:pt x="57" y="22"/>
                </a:lnTo>
                <a:lnTo>
                  <a:pt x="61" y="23"/>
                </a:lnTo>
                <a:lnTo>
                  <a:pt x="64" y="25"/>
                </a:lnTo>
                <a:lnTo>
                  <a:pt x="67" y="28"/>
                </a:lnTo>
                <a:lnTo>
                  <a:pt x="71" y="32"/>
                </a:lnTo>
                <a:lnTo>
                  <a:pt x="74" y="36"/>
                </a:lnTo>
                <a:lnTo>
                  <a:pt x="76" y="37"/>
                </a:lnTo>
                <a:lnTo>
                  <a:pt x="76" y="39"/>
                </a:lnTo>
                <a:lnTo>
                  <a:pt x="76" y="39"/>
                </a:lnTo>
                <a:lnTo>
                  <a:pt x="74" y="40"/>
                </a:lnTo>
                <a:lnTo>
                  <a:pt x="73" y="40"/>
                </a:lnTo>
                <a:lnTo>
                  <a:pt x="71" y="42"/>
                </a:lnTo>
                <a:lnTo>
                  <a:pt x="70" y="42"/>
                </a:lnTo>
                <a:lnTo>
                  <a:pt x="68" y="43"/>
                </a:lnTo>
                <a:lnTo>
                  <a:pt x="65" y="48"/>
                </a:lnTo>
                <a:lnTo>
                  <a:pt x="65" y="54"/>
                </a:lnTo>
                <a:lnTo>
                  <a:pt x="67" y="59"/>
                </a:lnTo>
                <a:lnTo>
                  <a:pt x="68" y="63"/>
                </a:lnTo>
                <a:lnTo>
                  <a:pt x="68" y="65"/>
                </a:lnTo>
                <a:lnTo>
                  <a:pt x="70" y="65"/>
                </a:lnTo>
                <a:lnTo>
                  <a:pt x="70" y="66"/>
                </a:lnTo>
                <a:lnTo>
                  <a:pt x="70" y="66"/>
                </a:lnTo>
                <a:lnTo>
                  <a:pt x="71" y="66"/>
                </a:lnTo>
                <a:lnTo>
                  <a:pt x="73" y="66"/>
                </a:lnTo>
                <a:lnTo>
                  <a:pt x="74" y="68"/>
                </a:lnTo>
                <a:lnTo>
                  <a:pt x="78" y="70"/>
                </a:lnTo>
                <a:lnTo>
                  <a:pt x="82" y="71"/>
                </a:lnTo>
                <a:lnTo>
                  <a:pt x="84" y="71"/>
                </a:lnTo>
                <a:lnTo>
                  <a:pt x="87" y="71"/>
                </a:lnTo>
                <a:lnTo>
                  <a:pt x="88" y="71"/>
                </a:lnTo>
                <a:lnTo>
                  <a:pt x="91" y="70"/>
                </a:lnTo>
                <a:lnTo>
                  <a:pt x="95" y="66"/>
                </a:lnTo>
                <a:lnTo>
                  <a:pt x="98" y="65"/>
                </a:lnTo>
                <a:lnTo>
                  <a:pt x="104" y="63"/>
                </a:lnTo>
                <a:lnTo>
                  <a:pt x="107" y="62"/>
                </a:lnTo>
                <a:lnTo>
                  <a:pt x="108" y="60"/>
                </a:lnTo>
                <a:lnTo>
                  <a:pt x="110" y="59"/>
                </a:lnTo>
                <a:lnTo>
                  <a:pt x="110" y="59"/>
                </a:lnTo>
                <a:lnTo>
                  <a:pt x="110" y="59"/>
                </a:lnTo>
                <a:lnTo>
                  <a:pt x="115" y="57"/>
                </a:lnTo>
                <a:lnTo>
                  <a:pt x="124" y="54"/>
                </a:lnTo>
                <a:lnTo>
                  <a:pt x="139" y="49"/>
                </a:lnTo>
                <a:lnTo>
                  <a:pt x="147" y="49"/>
                </a:lnTo>
                <a:lnTo>
                  <a:pt x="150" y="48"/>
                </a:lnTo>
                <a:lnTo>
                  <a:pt x="153" y="48"/>
                </a:lnTo>
                <a:lnTo>
                  <a:pt x="155" y="48"/>
                </a:lnTo>
                <a:lnTo>
                  <a:pt x="156" y="48"/>
                </a:lnTo>
                <a:lnTo>
                  <a:pt x="156" y="49"/>
                </a:lnTo>
                <a:lnTo>
                  <a:pt x="155" y="49"/>
                </a:lnTo>
                <a:lnTo>
                  <a:pt x="155" y="51"/>
                </a:lnTo>
                <a:lnTo>
                  <a:pt x="155" y="51"/>
                </a:lnTo>
                <a:lnTo>
                  <a:pt x="156" y="51"/>
                </a:lnTo>
                <a:lnTo>
                  <a:pt x="160" y="54"/>
                </a:lnTo>
                <a:lnTo>
                  <a:pt x="164" y="57"/>
                </a:lnTo>
                <a:lnTo>
                  <a:pt x="172" y="62"/>
                </a:lnTo>
                <a:lnTo>
                  <a:pt x="184" y="70"/>
                </a:lnTo>
                <a:lnTo>
                  <a:pt x="189" y="71"/>
                </a:lnTo>
                <a:lnTo>
                  <a:pt x="192" y="73"/>
                </a:lnTo>
                <a:lnTo>
                  <a:pt x="194" y="73"/>
                </a:lnTo>
                <a:lnTo>
                  <a:pt x="194" y="73"/>
                </a:lnTo>
                <a:lnTo>
                  <a:pt x="192" y="73"/>
                </a:lnTo>
                <a:lnTo>
                  <a:pt x="192" y="71"/>
                </a:lnTo>
                <a:lnTo>
                  <a:pt x="191" y="70"/>
                </a:lnTo>
                <a:lnTo>
                  <a:pt x="189" y="68"/>
                </a:lnTo>
                <a:lnTo>
                  <a:pt x="187" y="65"/>
                </a:lnTo>
                <a:lnTo>
                  <a:pt x="187" y="63"/>
                </a:lnTo>
                <a:lnTo>
                  <a:pt x="187" y="60"/>
                </a:lnTo>
                <a:lnTo>
                  <a:pt x="191" y="57"/>
                </a:lnTo>
                <a:lnTo>
                  <a:pt x="192" y="56"/>
                </a:lnTo>
                <a:lnTo>
                  <a:pt x="194" y="56"/>
                </a:lnTo>
                <a:lnTo>
                  <a:pt x="195" y="56"/>
                </a:lnTo>
                <a:lnTo>
                  <a:pt x="197" y="54"/>
                </a:lnTo>
                <a:lnTo>
                  <a:pt x="198" y="53"/>
                </a:lnTo>
                <a:lnTo>
                  <a:pt x="200" y="51"/>
                </a:lnTo>
                <a:lnTo>
                  <a:pt x="203" y="51"/>
                </a:lnTo>
                <a:lnTo>
                  <a:pt x="206" y="51"/>
                </a:lnTo>
                <a:lnTo>
                  <a:pt x="211" y="51"/>
                </a:lnTo>
                <a:lnTo>
                  <a:pt x="214" y="49"/>
                </a:lnTo>
                <a:lnTo>
                  <a:pt x="220" y="49"/>
                </a:lnTo>
                <a:lnTo>
                  <a:pt x="225" y="48"/>
                </a:lnTo>
                <a:lnTo>
                  <a:pt x="228" y="48"/>
                </a:lnTo>
                <a:lnTo>
                  <a:pt x="229" y="49"/>
                </a:lnTo>
                <a:lnTo>
                  <a:pt x="232" y="51"/>
                </a:lnTo>
                <a:lnTo>
                  <a:pt x="234" y="54"/>
                </a:lnTo>
                <a:lnTo>
                  <a:pt x="235" y="57"/>
                </a:lnTo>
                <a:lnTo>
                  <a:pt x="239" y="62"/>
                </a:lnTo>
                <a:lnTo>
                  <a:pt x="242" y="65"/>
                </a:lnTo>
                <a:lnTo>
                  <a:pt x="245" y="68"/>
                </a:lnTo>
                <a:lnTo>
                  <a:pt x="246" y="70"/>
                </a:lnTo>
                <a:lnTo>
                  <a:pt x="248" y="71"/>
                </a:lnTo>
                <a:lnTo>
                  <a:pt x="251" y="71"/>
                </a:lnTo>
                <a:lnTo>
                  <a:pt x="252" y="71"/>
                </a:lnTo>
                <a:lnTo>
                  <a:pt x="256" y="73"/>
                </a:lnTo>
                <a:lnTo>
                  <a:pt x="259" y="74"/>
                </a:lnTo>
                <a:lnTo>
                  <a:pt x="260" y="76"/>
                </a:lnTo>
                <a:lnTo>
                  <a:pt x="262" y="76"/>
                </a:lnTo>
                <a:lnTo>
                  <a:pt x="265" y="76"/>
                </a:lnTo>
                <a:lnTo>
                  <a:pt x="269" y="74"/>
                </a:lnTo>
                <a:lnTo>
                  <a:pt x="276" y="74"/>
                </a:lnTo>
                <a:lnTo>
                  <a:pt x="283" y="73"/>
                </a:lnTo>
                <a:lnTo>
                  <a:pt x="288" y="71"/>
                </a:lnTo>
                <a:lnTo>
                  <a:pt x="293" y="71"/>
                </a:lnTo>
                <a:lnTo>
                  <a:pt x="300" y="71"/>
                </a:lnTo>
                <a:lnTo>
                  <a:pt x="305" y="71"/>
                </a:lnTo>
                <a:lnTo>
                  <a:pt x="310" y="73"/>
                </a:lnTo>
                <a:lnTo>
                  <a:pt x="313" y="73"/>
                </a:lnTo>
                <a:lnTo>
                  <a:pt x="314" y="73"/>
                </a:lnTo>
                <a:lnTo>
                  <a:pt x="314" y="74"/>
                </a:lnTo>
                <a:lnTo>
                  <a:pt x="314" y="74"/>
                </a:lnTo>
                <a:lnTo>
                  <a:pt x="313" y="74"/>
                </a:lnTo>
                <a:lnTo>
                  <a:pt x="313" y="76"/>
                </a:lnTo>
                <a:lnTo>
                  <a:pt x="313" y="77"/>
                </a:lnTo>
                <a:lnTo>
                  <a:pt x="314" y="79"/>
                </a:lnTo>
                <a:lnTo>
                  <a:pt x="316" y="82"/>
                </a:lnTo>
                <a:lnTo>
                  <a:pt x="319" y="85"/>
                </a:lnTo>
                <a:lnTo>
                  <a:pt x="321" y="88"/>
                </a:lnTo>
                <a:lnTo>
                  <a:pt x="322" y="90"/>
                </a:lnTo>
                <a:lnTo>
                  <a:pt x="324" y="91"/>
                </a:lnTo>
                <a:lnTo>
                  <a:pt x="324" y="93"/>
                </a:lnTo>
                <a:lnTo>
                  <a:pt x="325" y="94"/>
                </a:lnTo>
                <a:lnTo>
                  <a:pt x="328" y="97"/>
                </a:lnTo>
                <a:lnTo>
                  <a:pt x="331" y="102"/>
                </a:lnTo>
                <a:lnTo>
                  <a:pt x="336" y="111"/>
                </a:lnTo>
                <a:lnTo>
                  <a:pt x="338" y="119"/>
                </a:lnTo>
                <a:lnTo>
                  <a:pt x="338" y="127"/>
                </a:lnTo>
                <a:lnTo>
                  <a:pt x="336" y="135"/>
                </a:lnTo>
                <a:lnTo>
                  <a:pt x="334" y="150"/>
                </a:lnTo>
                <a:lnTo>
                  <a:pt x="334" y="167"/>
                </a:lnTo>
                <a:lnTo>
                  <a:pt x="336" y="170"/>
                </a:lnTo>
                <a:lnTo>
                  <a:pt x="338" y="173"/>
                </a:lnTo>
                <a:lnTo>
                  <a:pt x="331" y="173"/>
                </a:lnTo>
                <a:lnTo>
                  <a:pt x="328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3"/>
                </a:lnTo>
                <a:lnTo>
                  <a:pt x="325" y="176"/>
                </a:lnTo>
                <a:lnTo>
                  <a:pt x="324" y="179"/>
                </a:lnTo>
                <a:lnTo>
                  <a:pt x="321" y="183"/>
                </a:lnTo>
                <a:lnTo>
                  <a:pt x="319" y="186"/>
                </a:lnTo>
                <a:lnTo>
                  <a:pt x="317" y="187"/>
                </a:lnTo>
                <a:lnTo>
                  <a:pt x="317" y="189"/>
                </a:lnTo>
                <a:lnTo>
                  <a:pt x="316" y="190"/>
                </a:lnTo>
                <a:lnTo>
                  <a:pt x="314" y="192"/>
                </a:lnTo>
                <a:lnTo>
                  <a:pt x="313" y="193"/>
                </a:lnTo>
                <a:lnTo>
                  <a:pt x="310" y="197"/>
                </a:lnTo>
                <a:lnTo>
                  <a:pt x="302" y="203"/>
                </a:lnTo>
                <a:lnTo>
                  <a:pt x="293" y="209"/>
                </a:lnTo>
                <a:lnTo>
                  <a:pt x="279" y="215"/>
                </a:lnTo>
                <a:lnTo>
                  <a:pt x="262" y="218"/>
                </a:lnTo>
                <a:lnTo>
                  <a:pt x="246" y="217"/>
                </a:lnTo>
                <a:lnTo>
                  <a:pt x="229" y="215"/>
                </a:lnTo>
                <a:lnTo>
                  <a:pt x="217" y="214"/>
                </a:lnTo>
                <a:lnTo>
                  <a:pt x="209" y="215"/>
                </a:lnTo>
                <a:lnTo>
                  <a:pt x="201" y="217"/>
                </a:lnTo>
                <a:lnTo>
                  <a:pt x="197" y="218"/>
                </a:lnTo>
                <a:lnTo>
                  <a:pt x="192" y="218"/>
                </a:lnTo>
                <a:lnTo>
                  <a:pt x="181" y="223"/>
                </a:lnTo>
                <a:lnTo>
                  <a:pt x="174" y="229"/>
                </a:lnTo>
                <a:lnTo>
                  <a:pt x="164" y="235"/>
                </a:lnTo>
                <a:lnTo>
                  <a:pt x="152" y="243"/>
                </a:lnTo>
                <a:lnTo>
                  <a:pt x="138" y="248"/>
                </a:lnTo>
                <a:lnTo>
                  <a:pt x="129" y="249"/>
                </a:lnTo>
                <a:lnTo>
                  <a:pt x="122" y="251"/>
                </a:lnTo>
                <a:lnTo>
                  <a:pt x="115" y="251"/>
                </a:lnTo>
                <a:lnTo>
                  <a:pt x="110" y="252"/>
                </a:lnTo>
                <a:lnTo>
                  <a:pt x="107" y="252"/>
                </a:lnTo>
                <a:lnTo>
                  <a:pt x="104" y="252"/>
                </a:lnTo>
                <a:lnTo>
                  <a:pt x="101" y="252"/>
                </a:lnTo>
                <a:lnTo>
                  <a:pt x="98" y="252"/>
                </a:lnTo>
                <a:lnTo>
                  <a:pt x="91" y="251"/>
                </a:lnTo>
                <a:lnTo>
                  <a:pt x="84" y="251"/>
                </a:lnTo>
                <a:lnTo>
                  <a:pt x="78" y="249"/>
                </a:lnTo>
                <a:lnTo>
                  <a:pt x="70" y="248"/>
                </a:lnTo>
                <a:lnTo>
                  <a:pt x="59" y="246"/>
                </a:lnTo>
                <a:lnTo>
                  <a:pt x="53" y="246"/>
                </a:lnTo>
                <a:lnTo>
                  <a:pt x="48" y="248"/>
                </a:lnTo>
                <a:lnTo>
                  <a:pt x="43" y="248"/>
                </a:lnTo>
                <a:lnTo>
                  <a:pt x="40" y="249"/>
                </a:lnTo>
                <a:lnTo>
                  <a:pt x="43" y="229"/>
                </a:lnTo>
                <a:lnTo>
                  <a:pt x="43" y="218"/>
                </a:lnTo>
                <a:lnTo>
                  <a:pt x="43" y="210"/>
                </a:lnTo>
                <a:lnTo>
                  <a:pt x="42" y="207"/>
                </a:lnTo>
                <a:lnTo>
                  <a:pt x="40" y="206"/>
                </a:lnTo>
                <a:lnTo>
                  <a:pt x="37" y="203"/>
                </a:lnTo>
                <a:lnTo>
                  <a:pt x="36" y="195"/>
                </a:lnTo>
                <a:lnTo>
                  <a:pt x="34" y="167"/>
                </a:lnTo>
                <a:lnTo>
                  <a:pt x="33" y="135"/>
                </a:lnTo>
                <a:lnTo>
                  <a:pt x="28" y="99"/>
                </a:lnTo>
                <a:lnTo>
                  <a:pt x="25" y="80"/>
                </a:lnTo>
                <a:lnTo>
                  <a:pt x="19" y="68"/>
                </a:lnTo>
                <a:lnTo>
                  <a:pt x="14" y="59"/>
                </a:lnTo>
                <a:lnTo>
                  <a:pt x="9" y="51"/>
                </a:lnTo>
                <a:lnTo>
                  <a:pt x="8" y="42"/>
                </a:lnTo>
                <a:lnTo>
                  <a:pt x="5" y="23"/>
                </a:lnTo>
                <a:lnTo>
                  <a:pt x="3" y="11"/>
                </a:lnTo>
                <a:lnTo>
                  <a:pt x="2" y="8"/>
                </a:lnTo>
                <a:lnTo>
                  <a:pt x="2" y="6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C5DB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13336D5-05F5-4CB6-A279-FAD44B5C18BB}"/>
              </a:ext>
            </a:extLst>
          </p:cNvPr>
          <p:cNvSpPr/>
          <p:nvPr/>
        </p:nvSpPr>
        <p:spPr>
          <a:xfrm rot="1270300" flipH="1">
            <a:off x="4642028" y="1050122"/>
            <a:ext cx="119152" cy="116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2" name="Title 4">
            <a:extLst>
              <a:ext uri="{FF2B5EF4-FFF2-40B4-BE49-F238E27FC236}">
                <a16:creationId xmlns:a16="http://schemas.microsoft.com/office/drawing/2014/main" id="{34246964-3ECD-4104-83E6-4526C5CD69CA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Conclusion/M1 Current </a:t>
            </a:r>
            <a:r>
              <a:rPr lang="en-IN" dirty="0">
                <a:solidFill>
                  <a:srgbClr val="5359A7"/>
                </a:solidFill>
                <a:latin typeface="Source Sans Pro" pitchFamily="34" charset="0"/>
                <a:ea typeface="Source Sans Pro" pitchFamily="34" charset="0"/>
              </a:rPr>
              <a:t>S</a:t>
            </a:r>
            <a:r>
              <a:rPr kumimoji="0" lang="en-IN" sz="3600" i="0" u="none" strike="noStrike" kern="1200" cap="none" spc="0" normalizeH="0" baseline="0" noProof="0" dirty="0" err="1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ituation</a:t>
            </a:r>
            <a:endParaRPr kumimoji="0" lang="en-IN" sz="3600" i="0" u="none" strike="noStrike" kern="1200" cap="none" spc="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Source Sans Pro" pitchFamily="34" charset="0"/>
              <a:ea typeface="Source Sans Pro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2080D9-B286-44D2-889B-4A4799010805}"/>
              </a:ext>
            </a:extLst>
          </p:cNvPr>
          <p:cNvGrpSpPr/>
          <p:nvPr/>
        </p:nvGrpSpPr>
        <p:grpSpPr>
          <a:xfrm>
            <a:off x="1242546" y="1163618"/>
            <a:ext cx="10686338" cy="4696842"/>
            <a:chOff x="1242546" y="1163618"/>
            <a:chExt cx="10686338" cy="46968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669B57-DD8F-4D86-AB80-433B37D6E797}"/>
                </a:ext>
              </a:extLst>
            </p:cNvPr>
            <p:cNvGrpSpPr/>
            <p:nvPr/>
          </p:nvGrpSpPr>
          <p:grpSpPr>
            <a:xfrm>
              <a:off x="1242546" y="1163618"/>
              <a:ext cx="5982961" cy="4696842"/>
              <a:chOff x="1242546" y="1163618"/>
              <a:chExt cx="5982961" cy="4696842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9BC6B2CC-83C4-4431-B91A-C7DF3766CFEF}"/>
                  </a:ext>
                </a:extLst>
              </p:cNvPr>
              <p:cNvSpPr/>
              <p:nvPr/>
            </p:nvSpPr>
            <p:spPr>
              <a:xfrm>
                <a:off x="1594503" y="2457220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C1CDFB9-A18B-490D-AB02-031A133735DF}"/>
                  </a:ext>
                </a:extLst>
              </p:cNvPr>
              <p:cNvSpPr/>
              <p:nvPr/>
            </p:nvSpPr>
            <p:spPr>
              <a:xfrm>
                <a:off x="1242546" y="3871434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601759D5-67B9-4CDC-BAC2-11CB910E1CD2}"/>
                  </a:ext>
                </a:extLst>
              </p:cNvPr>
              <p:cNvSpPr/>
              <p:nvPr/>
            </p:nvSpPr>
            <p:spPr>
              <a:xfrm>
                <a:off x="6383198" y="2269636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C9F9796E-D8D3-4712-B376-40DBA83120A3}"/>
                  </a:ext>
                </a:extLst>
              </p:cNvPr>
              <p:cNvSpPr/>
              <p:nvPr/>
            </p:nvSpPr>
            <p:spPr>
              <a:xfrm>
                <a:off x="5086375" y="3548001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3393FAC7-95C1-43AD-83EF-47C0981CE943}"/>
                  </a:ext>
                </a:extLst>
              </p:cNvPr>
              <p:cNvSpPr/>
              <p:nvPr/>
            </p:nvSpPr>
            <p:spPr>
              <a:xfrm>
                <a:off x="4212959" y="1163618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C732991-E374-4542-A815-6722DCA4CDC6}"/>
                  </a:ext>
                </a:extLst>
              </p:cNvPr>
              <p:cNvSpPr/>
              <p:nvPr/>
            </p:nvSpPr>
            <p:spPr>
              <a:xfrm>
                <a:off x="3709078" y="2920052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D5C55FFC-6433-4ACC-9AA1-9642527402F6}"/>
                  </a:ext>
                </a:extLst>
              </p:cNvPr>
              <p:cNvSpPr/>
              <p:nvPr/>
            </p:nvSpPr>
            <p:spPr>
              <a:xfrm>
                <a:off x="3173411" y="2241551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5551EE5-50E4-44DE-AD82-524D3DCF49A1}"/>
                  </a:ext>
                </a:extLst>
              </p:cNvPr>
              <p:cNvSpPr/>
              <p:nvPr/>
            </p:nvSpPr>
            <p:spPr>
              <a:xfrm>
                <a:off x="4900684" y="2300822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1BCB7B5E-0144-4A9A-9F04-BDC0B8AE8CCF}"/>
                  </a:ext>
                </a:extLst>
              </p:cNvPr>
              <p:cNvSpPr/>
              <p:nvPr/>
            </p:nvSpPr>
            <p:spPr>
              <a:xfrm>
                <a:off x="1466024" y="1472857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128B7A9-678F-480A-9EC3-A6D533638C5E}"/>
                  </a:ext>
                </a:extLst>
              </p:cNvPr>
              <p:cNvSpPr/>
              <p:nvPr/>
            </p:nvSpPr>
            <p:spPr>
              <a:xfrm>
                <a:off x="2714110" y="5028610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3C79576-46C5-4214-8718-894A8CA0AF92}"/>
                </a:ext>
              </a:extLst>
            </p:cNvPr>
            <p:cNvSpPr txBox="1"/>
            <p:nvPr/>
          </p:nvSpPr>
          <p:spPr>
            <a:xfrm>
              <a:off x="8284306" y="3661554"/>
              <a:ext cx="2985463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359A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Can´t have it all</a:t>
              </a:r>
            </a:p>
          </p:txBody>
        </p: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9D92EEF4-0F08-4B8B-A2CD-547E84A206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8884" y="3772080"/>
              <a:ext cx="810000" cy="810000"/>
              <a:chOff x="4927599" y="1362902"/>
              <a:chExt cx="1080656" cy="1080657"/>
            </a:xfrm>
          </p:grpSpPr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18FD5008-3327-4E90-B8FA-4E0D9798ED29}"/>
                  </a:ext>
                </a:extLst>
              </p:cNvPr>
              <p:cNvSpPr/>
              <p:nvPr/>
            </p:nvSpPr>
            <p:spPr>
              <a:xfrm>
                <a:off x="4927599" y="1362902"/>
                <a:ext cx="1080656" cy="1080657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61CD840E-D27B-45B2-A25E-06F82EDFA11D}"/>
                  </a:ext>
                </a:extLst>
              </p:cNvPr>
              <p:cNvGrpSpPr/>
              <p:nvPr/>
            </p:nvGrpSpPr>
            <p:grpSpPr>
              <a:xfrm rot="17639464">
                <a:off x="5141322" y="1741891"/>
                <a:ext cx="653210" cy="322676"/>
                <a:chOff x="-1795731" y="3809948"/>
                <a:chExt cx="4763667" cy="2353175"/>
              </a:xfrm>
            </p:grpSpPr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55E0760E-07B9-4F3F-93E5-453198073D2C}"/>
                    </a:ext>
                  </a:extLst>
                </p:cNvPr>
                <p:cNvGrpSpPr/>
                <p:nvPr/>
              </p:nvGrpSpPr>
              <p:grpSpPr>
                <a:xfrm>
                  <a:off x="-1795731" y="3991989"/>
                  <a:ext cx="2254723" cy="2008188"/>
                  <a:chOff x="-1272879" y="2166761"/>
                  <a:chExt cx="2254723" cy="2008188"/>
                </a:xfrm>
              </p:grpSpPr>
              <p:sp>
                <p:nvSpPr>
                  <p:cNvPr id="428" name="Freeform 17">
                    <a:extLst>
                      <a:ext uri="{FF2B5EF4-FFF2-40B4-BE49-F238E27FC236}">
                        <a16:creationId xmlns:a16="http://schemas.microsoft.com/office/drawing/2014/main" id="{0DD8D41B-20B5-40AC-B116-90D60D344F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-1263354" y="2157236"/>
                    <a:ext cx="2008188" cy="2027238"/>
                  </a:xfrm>
                  <a:custGeom>
                    <a:avLst/>
                    <a:gdLst>
                      <a:gd name="T0" fmla="*/ 1711 w 2529"/>
                      <a:gd name="T1" fmla="*/ 0 h 2555"/>
                      <a:gd name="T2" fmla="*/ 1878 w 2529"/>
                      <a:gd name="T3" fmla="*/ 18 h 2555"/>
                      <a:gd name="T4" fmla="*/ 2038 w 2529"/>
                      <a:gd name="T5" fmla="*/ 70 h 2555"/>
                      <a:gd name="T6" fmla="*/ 1914 w 2529"/>
                      <a:gd name="T7" fmla="*/ 183 h 2555"/>
                      <a:gd name="T8" fmla="*/ 1779 w 2529"/>
                      <a:gd name="T9" fmla="*/ 154 h 2555"/>
                      <a:gd name="T10" fmla="*/ 1711 w 2529"/>
                      <a:gd name="T11" fmla="*/ 151 h 2555"/>
                      <a:gd name="T12" fmla="*/ 1569 w 2529"/>
                      <a:gd name="T13" fmla="*/ 166 h 2555"/>
                      <a:gd name="T14" fmla="*/ 1436 w 2529"/>
                      <a:gd name="T15" fmla="*/ 210 h 2555"/>
                      <a:gd name="T16" fmla="*/ 1313 w 2529"/>
                      <a:gd name="T17" fmla="*/ 284 h 2555"/>
                      <a:gd name="T18" fmla="*/ 297 w 2529"/>
                      <a:gd name="T19" fmla="*/ 1315 h 2555"/>
                      <a:gd name="T20" fmla="*/ 217 w 2529"/>
                      <a:gd name="T21" fmla="*/ 1445 h 2555"/>
                      <a:gd name="T22" fmla="*/ 166 w 2529"/>
                      <a:gd name="T23" fmla="*/ 1583 h 2555"/>
                      <a:gd name="T24" fmla="*/ 148 w 2529"/>
                      <a:gd name="T25" fmla="*/ 1730 h 2555"/>
                      <a:gd name="T26" fmla="*/ 161 w 2529"/>
                      <a:gd name="T27" fmla="*/ 1862 h 2555"/>
                      <a:gd name="T28" fmla="*/ 199 w 2529"/>
                      <a:gd name="T29" fmla="*/ 1988 h 2555"/>
                      <a:gd name="T30" fmla="*/ 261 w 2529"/>
                      <a:gd name="T31" fmla="*/ 2104 h 2555"/>
                      <a:gd name="T32" fmla="*/ 345 w 2529"/>
                      <a:gd name="T33" fmla="*/ 2206 h 2555"/>
                      <a:gd name="T34" fmla="*/ 447 w 2529"/>
                      <a:gd name="T35" fmla="*/ 2292 h 2555"/>
                      <a:gd name="T36" fmla="*/ 562 w 2529"/>
                      <a:gd name="T37" fmla="*/ 2354 h 2555"/>
                      <a:gd name="T38" fmla="*/ 687 w 2529"/>
                      <a:gd name="T39" fmla="*/ 2392 h 2555"/>
                      <a:gd name="T40" fmla="*/ 819 w 2529"/>
                      <a:gd name="T41" fmla="*/ 2404 h 2555"/>
                      <a:gd name="T42" fmla="*/ 889 w 2529"/>
                      <a:gd name="T43" fmla="*/ 2401 h 2555"/>
                      <a:gd name="T44" fmla="*/ 1023 w 2529"/>
                      <a:gd name="T45" fmla="*/ 2372 h 2555"/>
                      <a:gd name="T46" fmla="*/ 1149 w 2529"/>
                      <a:gd name="T47" fmla="*/ 2318 h 2555"/>
                      <a:gd name="T48" fmla="*/ 1259 w 2529"/>
                      <a:gd name="T49" fmla="*/ 2236 h 2555"/>
                      <a:gd name="T50" fmla="*/ 1355 w 2529"/>
                      <a:gd name="T51" fmla="*/ 2134 h 2555"/>
                      <a:gd name="T52" fmla="*/ 2250 w 2529"/>
                      <a:gd name="T53" fmla="*/ 1228 h 2555"/>
                      <a:gd name="T54" fmla="*/ 2322 w 2529"/>
                      <a:gd name="T55" fmla="*/ 1104 h 2555"/>
                      <a:gd name="T56" fmla="*/ 2365 w 2529"/>
                      <a:gd name="T57" fmla="*/ 970 h 2555"/>
                      <a:gd name="T58" fmla="*/ 2380 w 2529"/>
                      <a:gd name="T59" fmla="*/ 826 h 2555"/>
                      <a:gd name="T60" fmla="*/ 2366 w 2529"/>
                      <a:gd name="T61" fmla="*/ 688 h 2555"/>
                      <a:gd name="T62" fmla="*/ 2325 w 2529"/>
                      <a:gd name="T63" fmla="*/ 557 h 2555"/>
                      <a:gd name="T64" fmla="*/ 2490 w 2529"/>
                      <a:gd name="T65" fmla="*/ 576 h 2555"/>
                      <a:gd name="T66" fmla="*/ 2525 w 2529"/>
                      <a:gd name="T67" fmla="*/ 741 h 2555"/>
                      <a:gd name="T68" fmla="*/ 2526 w 2529"/>
                      <a:gd name="T69" fmla="*/ 903 h 2555"/>
                      <a:gd name="T70" fmla="*/ 2499 w 2529"/>
                      <a:gd name="T71" fmla="*/ 1053 h 2555"/>
                      <a:gd name="T72" fmla="*/ 2446 w 2529"/>
                      <a:gd name="T73" fmla="*/ 1193 h 2555"/>
                      <a:gd name="T74" fmla="*/ 2365 w 2529"/>
                      <a:gd name="T75" fmla="*/ 1323 h 2555"/>
                      <a:gd name="T76" fmla="*/ 1470 w 2529"/>
                      <a:gd name="T77" fmla="*/ 2227 h 2555"/>
                      <a:gd name="T78" fmla="*/ 1367 w 2529"/>
                      <a:gd name="T79" fmla="*/ 2342 h 2555"/>
                      <a:gd name="T80" fmla="*/ 1247 w 2529"/>
                      <a:gd name="T81" fmla="*/ 2432 h 2555"/>
                      <a:gd name="T82" fmla="*/ 1115 w 2529"/>
                      <a:gd name="T83" fmla="*/ 2499 h 2555"/>
                      <a:gd name="T84" fmla="*/ 971 w 2529"/>
                      <a:gd name="T85" fmla="*/ 2539 h 2555"/>
                      <a:gd name="T86" fmla="*/ 819 w 2529"/>
                      <a:gd name="T87" fmla="*/ 2555 h 2555"/>
                      <a:gd name="T88" fmla="*/ 737 w 2529"/>
                      <a:gd name="T89" fmla="*/ 2550 h 2555"/>
                      <a:gd name="T90" fmla="*/ 580 w 2529"/>
                      <a:gd name="T91" fmla="*/ 2518 h 2555"/>
                      <a:gd name="T92" fmla="*/ 433 w 2529"/>
                      <a:gd name="T93" fmla="*/ 2458 h 2555"/>
                      <a:gd name="T94" fmla="*/ 300 w 2529"/>
                      <a:gd name="T95" fmla="*/ 2368 h 2555"/>
                      <a:gd name="T96" fmla="*/ 185 w 2529"/>
                      <a:gd name="T97" fmla="*/ 2253 h 2555"/>
                      <a:gd name="T98" fmla="*/ 96 w 2529"/>
                      <a:gd name="T99" fmla="*/ 2117 h 2555"/>
                      <a:gd name="T100" fmla="*/ 34 w 2529"/>
                      <a:gd name="T101" fmla="*/ 1969 h 2555"/>
                      <a:gd name="T102" fmla="*/ 4 w 2529"/>
                      <a:gd name="T103" fmla="*/ 1811 h 2555"/>
                      <a:gd name="T104" fmla="*/ 3 w 2529"/>
                      <a:gd name="T105" fmla="*/ 1651 h 2555"/>
                      <a:gd name="T106" fmla="*/ 36 w 2529"/>
                      <a:gd name="T107" fmla="*/ 1496 h 2555"/>
                      <a:gd name="T108" fmla="*/ 97 w 2529"/>
                      <a:gd name="T109" fmla="*/ 1350 h 2555"/>
                      <a:gd name="T110" fmla="*/ 188 w 2529"/>
                      <a:gd name="T111" fmla="*/ 1214 h 2555"/>
                      <a:gd name="T112" fmla="*/ 1219 w 2529"/>
                      <a:gd name="T113" fmla="*/ 166 h 2555"/>
                      <a:gd name="T114" fmla="*/ 1348 w 2529"/>
                      <a:gd name="T115" fmla="*/ 86 h 2555"/>
                      <a:gd name="T116" fmla="*/ 1487 w 2529"/>
                      <a:gd name="T117" fmla="*/ 32 h 2555"/>
                      <a:gd name="T118" fmla="*/ 1634 w 2529"/>
                      <a:gd name="T119" fmla="*/ 3 h 2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29" h="2555">
                        <a:moveTo>
                          <a:pt x="1711" y="0"/>
                        </a:moveTo>
                        <a:lnTo>
                          <a:pt x="1711" y="0"/>
                        </a:lnTo>
                        <a:lnTo>
                          <a:pt x="1796" y="5"/>
                        </a:lnTo>
                        <a:lnTo>
                          <a:pt x="1878" y="18"/>
                        </a:lnTo>
                        <a:lnTo>
                          <a:pt x="1959" y="39"/>
                        </a:lnTo>
                        <a:lnTo>
                          <a:pt x="2038" y="70"/>
                        </a:lnTo>
                        <a:lnTo>
                          <a:pt x="1978" y="207"/>
                        </a:lnTo>
                        <a:lnTo>
                          <a:pt x="1914" y="183"/>
                        </a:lnTo>
                        <a:lnTo>
                          <a:pt x="1848" y="165"/>
                        </a:lnTo>
                        <a:lnTo>
                          <a:pt x="1779" y="154"/>
                        </a:lnTo>
                        <a:lnTo>
                          <a:pt x="1711" y="151"/>
                        </a:lnTo>
                        <a:lnTo>
                          <a:pt x="1711" y="151"/>
                        </a:lnTo>
                        <a:lnTo>
                          <a:pt x="1639" y="154"/>
                        </a:lnTo>
                        <a:lnTo>
                          <a:pt x="1569" y="166"/>
                        </a:lnTo>
                        <a:lnTo>
                          <a:pt x="1501" y="184"/>
                        </a:lnTo>
                        <a:lnTo>
                          <a:pt x="1436" y="210"/>
                        </a:lnTo>
                        <a:lnTo>
                          <a:pt x="1373" y="243"/>
                        </a:lnTo>
                        <a:lnTo>
                          <a:pt x="1313" y="284"/>
                        </a:lnTo>
                        <a:lnTo>
                          <a:pt x="350" y="1256"/>
                        </a:lnTo>
                        <a:lnTo>
                          <a:pt x="297" y="1315"/>
                        </a:lnTo>
                        <a:lnTo>
                          <a:pt x="252" y="1378"/>
                        </a:lnTo>
                        <a:lnTo>
                          <a:pt x="217" y="1445"/>
                        </a:lnTo>
                        <a:lnTo>
                          <a:pt x="187" y="1513"/>
                        </a:lnTo>
                        <a:lnTo>
                          <a:pt x="166" y="1583"/>
                        </a:lnTo>
                        <a:lnTo>
                          <a:pt x="152" y="1656"/>
                        </a:lnTo>
                        <a:lnTo>
                          <a:pt x="148" y="1730"/>
                        </a:lnTo>
                        <a:lnTo>
                          <a:pt x="152" y="1796"/>
                        </a:lnTo>
                        <a:lnTo>
                          <a:pt x="161" y="1862"/>
                        </a:lnTo>
                        <a:lnTo>
                          <a:pt x="178" y="1926"/>
                        </a:lnTo>
                        <a:lnTo>
                          <a:pt x="199" y="1988"/>
                        </a:lnTo>
                        <a:lnTo>
                          <a:pt x="227" y="2048"/>
                        </a:lnTo>
                        <a:lnTo>
                          <a:pt x="261" y="2104"/>
                        </a:lnTo>
                        <a:lnTo>
                          <a:pt x="300" y="2156"/>
                        </a:lnTo>
                        <a:lnTo>
                          <a:pt x="345" y="2206"/>
                        </a:lnTo>
                        <a:lnTo>
                          <a:pt x="394" y="2251"/>
                        </a:lnTo>
                        <a:lnTo>
                          <a:pt x="447" y="2292"/>
                        </a:lnTo>
                        <a:lnTo>
                          <a:pt x="503" y="2325"/>
                        </a:lnTo>
                        <a:lnTo>
                          <a:pt x="562" y="2354"/>
                        </a:lnTo>
                        <a:lnTo>
                          <a:pt x="623" y="2375"/>
                        </a:lnTo>
                        <a:lnTo>
                          <a:pt x="687" y="2392"/>
                        </a:lnTo>
                        <a:lnTo>
                          <a:pt x="751" y="2401"/>
                        </a:lnTo>
                        <a:lnTo>
                          <a:pt x="819" y="2404"/>
                        </a:lnTo>
                        <a:lnTo>
                          <a:pt x="819" y="2404"/>
                        </a:lnTo>
                        <a:lnTo>
                          <a:pt x="889" y="2401"/>
                        </a:lnTo>
                        <a:lnTo>
                          <a:pt x="958" y="2390"/>
                        </a:lnTo>
                        <a:lnTo>
                          <a:pt x="1023" y="2372"/>
                        </a:lnTo>
                        <a:lnTo>
                          <a:pt x="1088" y="2348"/>
                        </a:lnTo>
                        <a:lnTo>
                          <a:pt x="1149" y="2318"/>
                        </a:lnTo>
                        <a:lnTo>
                          <a:pt x="1206" y="2280"/>
                        </a:lnTo>
                        <a:lnTo>
                          <a:pt x="1259" y="2236"/>
                        </a:lnTo>
                        <a:lnTo>
                          <a:pt x="1309" y="2188"/>
                        </a:lnTo>
                        <a:lnTo>
                          <a:pt x="1355" y="2134"/>
                        </a:lnTo>
                        <a:lnTo>
                          <a:pt x="1361" y="2126"/>
                        </a:lnTo>
                        <a:lnTo>
                          <a:pt x="2250" y="1228"/>
                        </a:lnTo>
                        <a:lnTo>
                          <a:pt x="2289" y="1167"/>
                        </a:lnTo>
                        <a:lnTo>
                          <a:pt x="2322" y="1104"/>
                        </a:lnTo>
                        <a:lnTo>
                          <a:pt x="2347" y="1038"/>
                        </a:lnTo>
                        <a:lnTo>
                          <a:pt x="2365" y="970"/>
                        </a:lnTo>
                        <a:lnTo>
                          <a:pt x="2377" y="899"/>
                        </a:lnTo>
                        <a:lnTo>
                          <a:pt x="2380" y="826"/>
                        </a:lnTo>
                        <a:lnTo>
                          <a:pt x="2377" y="757"/>
                        </a:lnTo>
                        <a:lnTo>
                          <a:pt x="2366" y="688"/>
                        </a:lnTo>
                        <a:lnTo>
                          <a:pt x="2349" y="621"/>
                        </a:lnTo>
                        <a:lnTo>
                          <a:pt x="2325" y="557"/>
                        </a:lnTo>
                        <a:lnTo>
                          <a:pt x="2461" y="496"/>
                        </a:lnTo>
                        <a:lnTo>
                          <a:pt x="2490" y="576"/>
                        </a:lnTo>
                        <a:lnTo>
                          <a:pt x="2511" y="658"/>
                        </a:lnTo>
                        <a:lnTo>
                          <a:pt x="2525" y="741"/>
                        </a:lnTo>
                        <a:lnTo>
                          <a:pt x="2529" y="826"/>
                        </a:lnTo>
                        <a:lnTo>
                          <a:pt x="2526" y="903"/>
                        </a:lnTo>
                        <a:lnTo>
                          <a:pt x="2516" y="979"/>
                        </a:lnTo>
                        <a:lnTo>
                          <a:pt x="2499" y="1053"/>
                        </a:lnTo>
                        <a:lnTo>
                          <a:pt x="2476" y="1124"/>
                        </a:lnTo>
                        <a:lnTo>
                          <a:pt x="2446" y="1193"/>
                        </a:lnTo>
                        <a:lnTo>
                          <a:pt x="2408" y="1259"/>
                        </a:lnTo>
                        <a:lnTo>
                          <a:pt x="2365" y="1323"/>
                        </a:lnTo>
                        <a:lnTo>
                          <a:pt x="2359" y="1330"/>
                        </a:lnTo>
                        <a:lnTo>
                          <a:pt x="1470" y="2227"/>
                        </a:lnTo>
                        <a:lnTo>
                          <a:pt x="1421" y="2288"/>
                        </a:lnTo>
                        <a:lnTo>
                          <a:pt x="1367" y="2342"/>
                        </a:lnTo>
                        <a:lnTo>
                          <a:pt x="1310" y="2390"/>
                        </a:lnTo>
                        <a:lnTo>
                          <a:pt x="1247" y="2432"/>
                        </a:lnTo>
                        <a:lnTo>
                          <a:pt x="1183" y="2469"/>
                        </a:lnTo>
                        <a:lnTo>
                          <a:pt x="1115" y="2499"/>
                        </a:lnTo>
                        <a:lnTo>
                          <a:pt x="1044" y="2523"/>
                        </a:lnTo>
                        <a:lnTo>
                          <a:pt x="971" y="2539"/>
                        </a:lnTo>
                        <a:lnTo>
                          <a:pt x="895" y="2550"/>
                        </a:lnTo>
                        <a:lnTo>
                          <a:pt x="819" y="2555"/>
                        </a:lnTo>
                        <a:lnTo>
                          <a:pt x="819" y="2555"/>
                        </a:lnTo>
                        <a:lnTo>
                          <a:pt x="737" y="2550"/>
                        </a:lnTo>
                        <a:lnTo>
                          <a:pt x="657" y="2538"/>
                        </a:lnTo>
                        <a:lnTo>
                          <a:pt x="580" y="2518"/>
                        </a:lnTo>
                        <a:lnTo>
                          <a:pt x="505" y="2493"/>
                        </a:lnTo>
                        <a:lnTo>
                          <a:pt x="433" y="2458"/>
                        </a:lnTo>
                        <a:lnTo>
                          <a:pt x="365" y="2416"/>
                        </a:lnTo>
                        <a:lnTo>
                          <a:pt x="300" y="2368"/>
                        </a:lnTo>
                        <a:lnTo>
                          <a:pt x="241" y="2313"/>
                        </a:lnTo>
                        <a:lnTo>
                          <a:pt x="185" y="2253"/>
                        </a:lnTo>
                        <a:lnTo>
                          <a:pt x="137" y="2187"/>
                        </a:lnTo>
                        <a:lnTo>
                          <a:pt x="96" y="2117"/>
                        </a:lnTo>
                        <a:lnTo>
                          <a:pt x="61" y="2045"/>
                        </a:lnTo>
                        <a:lnTo>
                          <a:pt x="34" y="1969"/>
                        </a:lnTo>
                        <a:lnTo>
                          <a:pt x="15" y="1893"/>
                        </a:lnTo>
                        <a:lnTo>
                          <a:pt x="4" y="1811"/>
                        </a:lnTo>
                        <a:lnTo>
                          <a:pt x="0" y="1730"/>
                        </a:lnTo>
                        <a:lnTo>
                          <a:pt x="3" y="1651"/>
                        </a:lnTo>
                        <a:lnTo>
                          <a:pt x="15" y="1573"/>
                        </a:lnTo>
                        <a:lnTo>
                          <a:pt x="36" y="1496"/>
                        </a:lnTo>
                        <a:lnTo>
                          <a:pt x="63" y="1422"/>
                        </a:lnTo>
                        <a:lnTo>
                          <a:pt x="97" y="1350"/>
                        </a:lnTo>
                        <a:lnTo>
                          <a:pt x="139" y="1280"/>
                        </a:lnTo>
                        <a:lnTo>
                          <a:pt x="188" y="1214"/>
                        </a:lnTo>
                        <a:lnTo>
                          <a:pt x="244" y="1151"/>
                        </a:lnTo>
                        <a:lnTo>
                          <a:pt x="1219" y="166"/>
                        </a:lnTo>
                        <a:lnTo>
                          <a:pt x="1282" y="122"/>
                        </a:lnTo>
                        <a:lnTo>
                          <a:pt x="1348" y="86"/>
                        </a:lnTo>
                        <a:lnTo>
                          <a:pt x="1416" y="56"/>
                        </a:lnTo>
                        <a:lnTo>
                          <a:pt x="1487" y="32"/>
                        </a:lnTo>
                        <a:lnTo>
                          <a:pt x="1560" y="14"/>
                        </a:lnTo>
                        <a:lnTo>
                          <a:pt x="1634" y="3"/>
                        </a:lnTo>
                        <a:lnTo>
                          <a:pt x="17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42DE5728-B12B-4CBC-8414-48F8E6797123}"/>
                      </a:ext>
                    </a:extLst>
                  </p:cNvPr>
                  <p:cNvSpPr/>
                  <p:nvPr/>
                </p:nvSpPr>
                <p:spPr>
                  <a:xfrm>
                    <a:off x="247828" y="3110670"/>
                    <a:ext cx="73401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6381D076-0BC3-4A02-BAD7-D3D8D9002286}"/>
                    </a:ext>
                  </a:extLst>
                </p:cNvPr>
                <p:cNvGrpSpPr/>
                <p:nvPr/>
              </p:nvGrpSpPr>
              <p:grpSpPr>
                <a:xfrm rot="900000">
                  <a:off x="696754" y="4154935"/>
                  <a:ext cx="2271182" cy="2008188"/>
                  <a:chOff x="998539" y="2153852"/>
                  <a:chExt cx="2271182" cy="2008188"/>
                </a:xfrm>
              </p:grpSpPr>
              <p:sp>
                <p:nvSpPr>
                  <p:cNvPr id="426" name="Freeform 16">
                    <a:extLst>
                      <a:ext uri="{FF2B5EF4-FFF2-40B4-BE49-F238E27FC236}">
                        <a16:creationId xmlns:a16="http://schemas.microsoft.com/office/drawing/2014/main" id="{137EEDD6-D9F5-4F6B-BE7A-19675B5F3F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1252802" y="2145121"/>
                    <a:ext cx="2008188" cy="2025650"/>
                  </a:xfrm>
                  <a:custGeom>
                    <a:avLst/>
                    <a:gdLst>
                      <a:gd name="T0" fmla="*/ 1712 w 2529"/>
                      <a:gd name="T1" fmla="*/ 0 h 2553"/>
                      <a:gd name="T2" fmla="*/ 1871 w 2529"/>
                      <a:gd name="T3" fmla="*/ 15 h 2553"/>
                      <a:gd name="T4" fmla="*/ 2024 w 2529"/>
                      <a:gd name="T5" fmla="*/ 62 h 2553"/>
                      <a:gd name="T6" fmla="*/ 2164 w 2529"/>
                      <a:gd name="T7" fmla="*/ 138 h 2553"/>
                      <a:gd name="T8" fmla="*/ 2288 w 2529"/>
                      <a:gd name="T9" fmla="*/ 242 h 2553"/>
                      <a:gd name="T10" fmla="*/ 2391 w 2529"/>
                      <a:gd name="T11" fmla="*/ 367 h 2553"/>
                      <a:gd name="T12" fmla="*/ 2468 w 2529"/>
                      <a:gd name="T13" fmla="*/ 509 h 2553"/>
                      <a:gd name="T14" fmla="*/ 2514 w 2529"/>
                      <a:gd name="T15" fmla="*/ 662 h 2553"/>
                      <a:gd name="T16" fmla="*/ 2529 w 2529"/>
                      <a:gd name="T17" fmla="*/ 825 h 2553"/>
                      <a:gd name="T18" fmla="*/ 2515 w 2529"/>
                      <a:gd name="T19" fmla="*/ 976 h 2553"/>
                      <a:gd name="T20" fmla="*/ 2475 w 2529"/>
                      <a:gd name="T21" fmla="*/ 1122 h 2553"/>
                      <a:gd name="T22" fmla="*/ 2409 w 2529"/>
                      <a:gd name="T23" fmla="*/ 1258 h 2553"/>
                      <a:gd name="T24" fmla="*/ 2358 w 2529"/>
                      <a:gd name="T25" fmla="*/ 1329 h 2553"/>
                      <a:gd name="T26" fmla="*/ 1422 w 2529"/>
                      <a:gd name="T27" fmla="*/ 2286 h 2553"/>
                      <a:gd name="T28" fmla="*/ 1310 w 2529"/>
                      <a:gd name="T29" fmla="*/ 2389 h 2553"/>
                      <a:gd name="T30" fmla="*/ 1183 w 2529"/>
                      <a:gd name="T31" fmla="*/ 2469 h 2553"/>
                      <a:gd name="T32" fmla="*/ 1044 w 2529"/>
                      <a:gd name="T33" fmla="*/ 2523 h 2553"/>
                      <a:gd name="T34" fmla="*/ 896 w 2529"/>
                      <a:gd name="T35" fmla="*/ 2550 h 2553"/>
                      <a:gd name="T36" fmla="*/ 818 w 2529"/>
                      <a:gd name="T37" fmla="*/ 2553 h 2553"/>
                      <a:gd name="T38" fmla="*/ 651 w 2529"/>
                      <a:gd name="T39" fmla="*/ 2537 h 2553"/>
                      <a:gd name="T40" fmla="*/ 491 w 2529"/>
                      <a:gd name="T41" fmla="*/ 2485 h 2553"/>
                      <a:gd name="T42" fmla="*/ 615 w 2529"/>
                      <a:gd name="T43" fmla="*/ 2372 h 2553"/>
                      <a:gd name="T44" fmla="*/ 749 w 2529"/>
                      <a:gd name="T45" fmla="*/ 2401 h 2553"/>
                      <a:gd name="T46" fmla="*/ 818 w 2529"/>
                      <a:gd name="T47" fmla="*/ 2404 h 2553"/>
                      <a:gd name="T48" fmla="*/ 957 w 2529"/>
                      <a:gd name="T49" fmla="*/ 2389 h 2553"/>
                      <a:gd name="T50" fmla="*/ 1087 w 2529"/>
                      <a:gd name="T51" fmla="*/ 2347 h 2553"/>
                      <a:gd name="T52" fmla="*/ 1207 w 2529"/>
                      <a:gd name="T53" fmla="*/ 2279 h 2553"/>
                      <a:gd name="T54" fmla="*/ 1310 w 2529"/>
                      <a:gd name="T55" fmla="*/ 2187 h 2553"/>
                      <a:gd name="T56" fmla="*/ 1362 w 2529"/>
                      <a:gd name="T57" fmla="*/ 2125 h 2553"/>
                      <a:gd name="T58" fmla="*/ 2290 w 2529"/>
                      <a:gd name="T59" fmla="*/ 1166 h 2553"/>
                      <a:gd name="T60" fmla="*/ 2348 w 2529"/>
                      <a:gd name="T61" fmla="*/ 1036 h 2553"/>
                      <a:gd name="T62" fmla="*/ 2376 w 2529"/>
                      <a:gd name="T63" fmla="*/ 898 h 2553"/>
                      <a:gd name="T64" fmla="*/ 2378 w 2529"/>
                      <a:gd name="T65" fmla="*/ 757 h 2553"/>
                      <a:gd name="T66" fmla="*/ 2351 w 2529"/>
                      <a:gd name="T67" fmla="*/ 628 h 2553"/>
                      <a:gd name="T68" fmla="*/ 2302 w 2529"/>
                      <a:gd name="T69" fmla="*/ 507 h 2553"/>
                      <a:gd name="T70" fmla="*/ 2229 w 2529"/>
                      <a:gd name="T71" fmla="*/ 397 h 2553"/>
                      <a:gd name="T72" fmla="*/ 2134 w 2529"/>
                      <a:gd name="T73" fmla="*/ 302 h 2553"/>
                      <a:gd name="T74" fmla="*/ 2025 w 2529"/>
                      <a:gd name="T75" fmla="*/ 230 h 2553"/>
                      <a:gd name="T76" fmla="*/ 1906 w 2529"/>
                      <a:gd name="T77" fmla="*/ 180 h 2553"/>
                      <a:gd name="T78" fmla="*/ 1777 w 2529"/>
                      <a:gd name="T79" fmla="*/ 154 h 2553"/>
                      <a:gd name="T80" fmla="*/ 1710 w 2529"/>
                      <a:gd name="T81" fmla="*/ 151 h 2553"/>
                      <a:gd name="T82" fmla="*/ 1568 w 2529"/>
                      <a:gd name="T83" fmla="*/ 165 h 2553"/>
                      <a:gd name="T84" fmla="*/ 1435 w 2529"/>
                      <a:gd name="T85" fmla="*/ 210 h 2553"/>
                      <a:gd name="T86" fmla="*/ 1313 w 2529"/>
                      <a:gd name="T87" fmla="*/ 282 h 2553"/>
                      <a:gd name="T88" fmla="*/ 298 w 2529"/>
                      <a:gd name="T89" fmla="*/ 1314 h 2553"/>
                      <a:gd name="T90" fmla="*/ 216 w 2529"/>
                      <a:gd name="T91" fmla="*/ 1443 h 2553"/>
                      <a:gd name="T92" fmla="*/ 165 w 2529"/>
                      <a:gd name="T93" fmla="*/ 1582 h 2553"/>
                      <a:gd name="T94" fmla="*/ 149 w 2529"/>
                      <a:gd name="T95" fmla="*/ 1727 h 2553"/>
                      <a:gd name="T96" fmla="*/ 162 w 2529"/>
                      <a:gd name="T97" fmla="*/ 1866 h 2553"/>
                      <a:gd name="T98" fmla="*/ 204 w 2529"/>
                      <a:gd name="T99" fmla="*/ 1998 h 2553"/>
                      <a:gd name="T100" fmla="*/ 216 w 2529"/>
                      <a:gd name="T101" fmla="*/ 2022 h 2553"/>
                      <a:gd name="T102" fmla="*/ 68 w 2529"/>
                      <a:gd name="T103" fmla="*/ 2059 h 2553"/>
                      <a:gd name="T104" fmla="*/ 17 w 2529"/>
                      <a:gd name="T105" fmla="*/ 1897 h 2553"/>
                      <a:gd name="T106" fmla="*/ 0 w 2529"/>
                      <a:gd name="T107" fmla="*/ 1728 h 2553"/>
                      <a:gd name="T108" fmla="*/ 16 w 2529"/>
                      <a:gd name="T109" fmla="*/ 1572 h 2553"/>
                      <a:gd name="T110" fmla="*/ 62 w 2529"/>
                      <a:gd name="T111" fmla="*/ 1421 h 2553"/>
                      <a:gd name="T112" fmla="*/ 140 w 2529"/>
                      <a:gd name="T113" fmla="*/ 1279 h 2553"/>
                      <a:gd name="T114" fmla="*/ 245 w 2529"/>
                      <a:gd name="T115" fmla="*/ 1149 h 2553"/>
                      <a:gd name="T116" fmla="*/ 1281 w 2529"/>
                      <a:gd name="T117" fmla="*/ 123 h 2553"/>
                      <a:gd name="T118" fmla="*/ 1416 w 2529"/>
                      <a:gd name="T119" fmla="*/ 55 h 2553"/>
                      <a:gd name="T120" fmla="*/ 1559 w 2529"/>
                      <a:gd name="T121" fmla="*/ 14 h 2553"/>
                      <a:gd name="T122" fmla="*/ 1710 w 2529"/>
                      <a:gd name="T123" fmla="*/ 0 h 2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29" h="2553">
                        <a:moveTo>
                          <a:pt x="1710" y="0"/>
                        </a:moveTo>
                        <a:lnTo>
                          <a:pt x="1712" y="0"/>
                        </a:lnTo>
                        <a:lnTo>
                          <a:pt x="1792" y="3"/>
                        </a:lnTo>
                        <a:lnTo>
                          <a:pt x="1871" y="15"/>
                        </a:lnTo>
                        <a:lnTo>
                          <a:pt x="1949" y="35"/>
                        </a:lnTo>
                        <a:lnTo>
                          <a:pt x="2024" y="62"/>
                        </a:lnTo>
                        <a:lnTo>
                          <a:pt x="2096" y="97"/>
                        </a:lnTo>
                        <a:lnTo>
                          <a:pt x="2164" y="138"/>
                        </a:lnTo>
                        <a:lnTo>
                          <a:pt x="2229" y="186"/>
                        </a:lnTo>
                        <a:lnTo>
                          <a:pt x="2288" y="242"/>
                        </a:lnTo>
                        <a:lnTo>
                          <a:pt x="2344" y="302"/>
                        </a:lnTo>
                        <a:lnTo>
                          <a:pt x="2391" y="367"/>
                        </a:lnTo>
                        <a:lnTo>
                          <a:pt x="2433" y="436"/>
                        </a:lnTo>
                        <a:lnTo>
                          <a:pt x="2468" y="509"/>
                        </a:lnTo>
                        <a:lnTo>
                          <a:pt x="2494" y="584"/>
                        </a:lnTo>
                        <a:lnTo>
                          <a:pt x="2514" y="662"/>
                        </a:lnTo>
                        <a:lnTo>
                          <a:pt x="2526" y="742"/>
                        </a:lnTo>
                        <a:lnTo>
                          <a:pt x="2529" y="825"/>
                        </a:lnTo>
                        <a:lnTo>
                          <a:pt x="2526" y="901"/>
                        </a:lnTo>
                        <a:lnTo>
                          <a:pt x="2515" y="976"/>
                        </a:lnTo>
                        <a:lnTo>
                          <a:pt x="2499" y="1050"/>
                        </a:lnTo>
                        <a:lnTo>
                          <a:pt x="2475" y="1122"/>
                        </a:lnTo>
                        <a:lnTo>
                          <a:pt x="2445" y="1192"/>
                        </a:lnTo>
                        <a:lnTo>
                          <a:pt x="2409" y="1258"/>
                        </a:lnTo>
                        <a:lnTo>
                          <a:pt x="2366" y="1321"/>
                        </a:lnTo>
                        <a:lnTo>
                          <a:pt x="2358" y="1329"/>
                        </a:lnTo>
                        <a:lnTo>
                          <a:pt x="1471" y="2228"/>
                        </a:lnTo>
                        <a:lnTo>
                          <a:pt x="1422" y="2286"/>
                        </a:lnTo>
                        <a:lnTo>
                          <a:pt x="1368" y="2341"/>
                        </a:lnTo>
                        <a:lnTo>
                          <a:pt x="1310" y="2389"/>
                        </a:lnTo>
                        <a:lnTo>
                          <a:pt x="1248" y="2431"/>
                        </a:lnTo>
                        <a:lnTo>
                          <a:pt x="1183" y="2469"/>
                        </a:lnTo>
                        <a:lnTo>
                          <a:pt x="1114" y="2499"/>
                        </a:lnTo>
                        <a:lnTo>
                          <a:pt x="1044" y="2523"/>
                        </a:lnTo>
                        <a:lnTo>
                          <a:pt x="971" y="2540"/>
                        </a:lnTo>
                        <a:lnTo>
                          <a:pt x="896" y="2550"/>
                        </a:lnTo>
                        <a:lnTo>
                          <a:pt x="818" y="2553"/>
                        </a:lnTo>
                        <a:lnTo>
                          <a:pt x="818" y="2553"/>
                        </a:lnTo>
                        <a:lnTo>
                          <a:pt x="735" y="2549"/>
                        </a:lnTo>
                        <a:lnTo>
                          <a:pt x="651" y="2537"/>
                        </a:lnTo>
                        <a:lnTo>
                          <a:pt x="570" y="2516"/>
                        </a:lnTo>
                        <a:lnTo>
                          <a:pt x="491" y="2485"/>
                        </a:lnTo>
                        <a:lnTo>
                          <a:pt x="551" y="2347"/>
                        </a:lnTo>
                        <a:lnTo>
                          <a:pt x="615" y="2372"/>
                        </a:lnTo>
                        <a:lnTo>
                          <a:pt x="682" y="2389"/>
                        </a:lnTo>
                        <a:lnTo>
                          <a:pt x="749" y="2401"/>
                        </a:lnTo>
                        <a:lnTo>
                          <a:pt x="818" y="2404"/>
                        </a:lnTo>
                        <a:lnTo>
                          <a:pt x="818" y="2404"/>
                        </a:lnTo>
                        <a:lnTo>
                          <a:pt x="888" y="2399"/>
                        </a:lnTo>
                        <a:lnTo>
                          <a:pt x="957" y="2389"/>
                        </a:lnTo>
                        <a:lnTo>
                          <a:pt x="1024" y="2372"/>
                        </a:lnTo>
                        <a:lnTo>
                          <a:pt x="1087" y="2347"/>
                        </a:lnTo>
                        <a:lnTo>
                          <a:pt x="1148" y="2316"/>
                        </a:lnTo>
                        <a:lnTo>
                          <a:pt x="1207" y="2279"/>
                        </a:lnTo>
                        <a:lnTo>
                          <a:pt x="1260" y="2237"/>
                        </a:lnTo>
                        <a:lnTo>
                          <a:pt x="1310" y="2187"/>
                        </a:lnTo>
                        <a:lnTo>
                          <a:pt x="1355" y="2133"/>
                        </a:lnTo>
                        <a:lnTo>
                          <a:pt x="1362" y="2125"/>
                        </a:lnTo>
                        <a:lnTo>
                          <a:pt x="2251" y="1226"/>
                        </a:lnTo>
                        <a:lnTo>
                          <a:pt x="2290" y="1166"/>
                        </a:lnTo>
                        <a:lnTo>
                          <a:pt x="2323" y="1103"/>
                        </a:lnTo>
                        <a:lnTo>
                          <a:pt x="2348" y="1036"/>
                        </a:lnTo>
                        <a:lnTo>
                          <a:pt x="2366" y="968"/>
                        </a:lnTo>
                        <a:lnTo>
                          <a:pt x="2376" y="898"/>
                        </a:lnTo>
                        <a:lnTo>
                          <a:pt x="2381" y="825"/>
                        </a:lnTo>
                        <a:lnTo>
                          <a:pt x="2378" y="757"/>
                        </a:lnTo>
                        <a:lnTo>
                          <a:pt x="2367" y="693"/>
                        </a:lnTo>
                        <a:lnTo>
                          <a:pt x="2351" y="628"/>
                        </a:lnTo>
                        <a:lnTo>
                          <a:pt x="2330" y="566"/>
                        </a:lnTo>
                        <a:lnTo>
                          <a:pt x="2302" y="507"/>
                        </a:lnTo>
                        <a:lnTo>
                          <a:pt x="2267" y="451"/>
                        </a:lnTo>
                        <a:lnTo>
                          <a:pt x="2229" y="397"/>
                        </a:lnTo>
                        <a:lnTo>
                          <a:pt x="2184" y="347"/>
                        </a:lnTo>
                        <a:lnTo>
                          <a:pt x="2134" y="302"/>
                        </a:lnTo>
                        <a:lnTo>
                          <a:pt x="2082" y="263"/>
                        </a:lnTo>
                        <a:lnTo>
                          <a:pt x="2025" y="230"/>
                        </a:lnTo>
                        <a:lnTo>
                          <a:pt x="1967" y="201"/>
                        </a:lnTo>
                        <a:lnTo>
                          <a:pt x="1906" y="180"/>
                        </a:lnTo>
                        <a:lnTo>
                          <a:pt x="1843" y="163"/>
                        </a:lnTo>
                        <a:lnTo>
                          <a:pt x="1777" y="154"/>
                        </a:lnTo>
                        <a:lnTo>
                          <a:pt x="1712" y="151"/>
                        </a:lnTo>
                        <a:lnTo>
                          <a:pt x="1710" y="151"/>
                        </a:lnTo>
                        <a:lnTo>
                          <a:pt x="1638" y="154"/>
                        </a:lnTo>
                        <a:lnTo>
                          <a:pt x="1568" y="165"/>
                        </a:lnTo>
                        <a:lnTo>
                          <a:pt x="1501" y="184"/>
                        </a:lnTo>
                        <a:lnTo>
                          <a:pt x="1435" y="210"/>
                        </a:lnTo>
                        <a:lnTo>
                          <a:pt x="1372" y="242"/>
                        </a:lnTo>
                        <a:lnTo>
                          <a:pt x="1313" y="282"/>
                        </a:lnTo>
                        <a:lnTo>
                          <a:pt x="349" y="1255"/>
                        </a:lnTo>
                        <a:lnTo>
                          <a:pt x="298" y="1314"/>
                        </a:lnTo>
                        <a:lnTo>
                          <a:pt x="253" y="1377"/>
                        </a:lnTo>
                        <a:lnTo>
                          <a:pt x="216" y="1443"/>
                        </a:lnTo>
                        <a:lnTo>
                          <a:pt x="186" y="1511"/>
                        </a:lnTo>
                        <a:lnTo>
                          <a:pt x="165" y="1582"/>
                        </a:lnTo>
                        <a:lnTo>
                          <a:pt x="153" y="1655"/>
                        </a:lnTo>
                        <a:lnTo>
                          <a:pt x="149" y="1727"/>
                        </a:lnTo>
                        <a:lnTo>
                          <a:pt x="152" y="1798"/>
                        </a:lnTo>
                        <a:lnTo>
                          <a:pt x="162" y="1866"/>
                        </a:lnTo>
                        <a:lnTo>
                          <a:pt x="180" y="1933"/>
                        </a:lnTo>
                        <a:lnTo>
                          <a:pt x="204" y="1998"/>
                        </a:lnTo>
                        <a:lnTo>
                          <a:pt x="210" y="2010"/>
                        </a:lnTo>
                        <a:lnTo>
                          <a:pt x="216" y="2022"/>
                        </a:lnTo>
                        <a:lnTo>
                          <a:pt x="82" y="2089"/>
                        </a:lnTo>
                        <a:lnTo>
                          <a:pt x="68" y="2059"/>
                        </a:lnTo>
                        <a:lnTo>
                          <a:pt x="38" y="1979"/>
                        </a:lnTo>
                        <a:lnTo>
                          <a:pt x="17" y="1897"/>
                        </a:lnTo>
                        <a:lnTo>
                          <a:pt x="4" y="1813"/>
                        </a:lnTo>
                        <a:lnTo>
                          <a:pt x="0" y="1728"/>
                        </a:lnTo>
                        <a:lnTo>
                          <a:pt x="4" y="1649"/>
                        </a:lnTo>
                        <a:lnTo>
                          <a:pt x="16" y="1572"/>
                        </a:lnTo>
                        <a:lnTo>
                          <a:pt x="35" y="1495"/>
                        </a:lnTo>
                        <a:lnTo>
                          <a:pt x="62" y="1421"/>
                        </a:lnTo>
                        <a:lnTo>
                          <a:pt x="98" y="1348"/>
                        </a:lnTo>
                        <a:lnTo>
                          <a:pt x="140" y="1279"/>
                        </a:lnTo>
                        <a:lnTo>
                          <a:pt x="188" y="1213"/>
                        </a:lnTo>
                        <a:lnTo>
                          <a:pt x="245" y="1149"/>
                        </a:lnTo>
                        <a:lnTo>
                          <a:pt x="1219" y="165"/>
                        </a:lnTo>
                        <a:lnTo>
                          <a:pt x="1281" y="123"/>
                        </a:lnTo>
                        <a:lnTo>
                          <a:pt x="1347" y="85"/>
                        </a:lnTo>
                        <a:lnTo>
                          <a:pt x="1416" y="55"/>
                        </a:lnTo>
                        <a:lnTo>
                          <a:pt x="1488" y="31"/>
                        </a:lnTo>
                        <a:lnTo>
                          <a:pt x="1559" y="14"/>
                        </a:lnTo>
                        <a:lnTo>
                          <a:pt x="1634" y="3"/>
                        </a:lnTo>
                        <a:lnTo>
                          <a:pt x="17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2FE61C5A-B13A-4599-9501-D577CF79CFDB}"/>
                      </a:ext>
                    </a:extLst>
                  </p:cNvPr>
                  <p:cNvSpPr/>
                  <p:nvPr/>
                </p:nvSpPr>
                <p:spPr>
                  <a:xfrm>
                    <a:off x="998539" y="3110676"/>
                    <a:ext cx="755129" cy="11394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FA31959-D58D-4356-BA90-0F54EBAECDC4}"/>
                    </a:ext>
                  </a:extLst>
                </p:cNvPr>
                <p:cNvSpPr/>
                <p:nvPr/>
              </p:nvSpPr>
              <p:spPr>
                <a:xfrm rot="17100000">
                  <a:off x="652130" y="4246393"/>
                  <a:ext cx="326751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59CBD2F6-218D-4E47-AC2F-BE3FD730BBDD}"/>
                    </a:ext>
                  </a:extLst>
                </p:cNvPr>
                <p:cNvSpPr/>
                <p:nvPr/>
              </p:nvSpPr>
              <p:spPr>
                <a:xfrm rot="15806039">
                  <a:off x="142495" y="4053761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99347611-834B-4097-90C7-26CF8C0AEC2E}"/>
                    </a:ext>
                  </a:extLst>
                </p:cNvPr>
                <p:cNvSpPr/>
                <p:nvPr/>
              </p:nvSpPr>
              <p:spPr>
                <a:xfrm rot="16892525">
                  <a:off x="176712" y="5622347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3FAAE61-7AEF-4FB1-A3F9-437F0A53A35C}"/>
                </a:ext>
              </a:extLst>
            </p:cNvPr>
            <p:cNvSpPr txBox="1"/>
            <p:nvPr/>
          </p:nvSpPr>
          <p:spPr>
            <a:xfrm>
              <a:off x="8279727" y="3962938"/>
              <a:ext cx="2887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Impossible to be physically present everywhere, forfeiting significant revenues and overstretching salesforce.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59778C-F998-4E5F-9BBD-BC3B444B473A}"/>
              </a:ext>
            </a:extLst>
          </p:cNvPr>
          <p:cNvGrpSpPr/>
          <p:nvPr/>
        </p:nvGrpSpPr>
        <p:grpSpPr>
          <a:xfrm>
            <a:off x="1304147" y="970176"/>
            <a:ext cx="10624597" cy="2899468"/>
            <a:chOff x="1304147" y="970176"/>
            <a:chExt cx="10624597" cy="2899468"/>
          </a:xfrm>
        </p:grpSpPr>
        <p:grpSp>
          <p:nvGrpSpPr>
            <p:cNvPr id="393" name="Group 86">
              <a:extLst>
                <a:ext uri="{FF2B5EF4-FFF2-40B4-BE49-F238E27FC236}">
                  <a16:creationId xmlns:a16="http://schemas.microsoft.com/office/drawing/2014/main" id="{3AAF25BC-BA25-4665-99B8-88F301C16684}"/>
                </a:ext>
              </a:extLst>
            </p:cNvPr>
            <p:cNvGrpSpPr/>
            <p:nvPr/>
          </p:nvGrpSpPr>
          <p:grpSpPr>
            <a:xfrm rot="171369" flipH="1">
              <a:off x="3131989" y="1323667"/>
              <a:ext cx="111363" cy="82906"/>
              <a:chOff x="2964141" y="1040092"/>
              <a:chExt cx="1066800" cy="1066800"/>
            </a:xfrm>
          </p:grpSpPr>
          <p:sp>
            <p:nvSpPr>
              <p:cNvPr id="394" name="Teardrop 393">
                <a:extLst>
                  <a:ext uri="{FF2B5EF4-FFF2-40B4-BE49-F238E27FC236}">
                    <a16:creationId xmlns:a16="http://schemas.microsoft.com/office/drawing/2014/main" id="{0FDE3E08-32AB-45B7-BBB6-68F6FA07187E}"/>
                  </a:ext>
                </a:extLst>
              </p:cNvPr>
              <p:cNvSpPr/>
              <p:nvPr/>
            </p:nvSpPr>
            <p:spPr>
              <a:xfrm rot="8100000">
                <a:off x="2964141" y="1040092"/>
                <a:ext cx="1066800" cy="1066800"/>
              </a:xfrm>
              <a:prstGeom prst="teardrop">
                <a:avLst>
                  <a:gd name="adj" fmla="val 200000"/>
                </a:avLst>
              </a:prstGeom>
              <a:solidFill>
                <a:srgbClr val="FF0000"/>
              </a:solidFill>
              <a:ln w="38100">
                <a:solidFill>
                  <a:srgbClr val="FF0000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98506BEC-E5FB-4C80-8EF2-0E55FD47453E}"/>
                  </a:ext>
                </a:extLst>
              </p:cNvPr>
              <p:cNvSpPr/>
              <p:nvPr/>
            </p:nvSpPr>
            <p:spPr>
              <a:xfrm>
                <a:off x="3183216" y="1257300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BF8AEB-DB65-43BE-AFDB-2AFF9F5A729E}"/>
                </a:ext>
              </a:extLst>
            </p:cNvPr>
            <p:cNvGrpSpPr/>
            <p:nvPr/>
          </p:nvGrpSpPr>
          <p:grpSpPr>
            <a:xfrm>
              <a:off x="1304147" y="970176"/>
              <a:ext cx="10624597" cy="2899468"/>
              <a:chOff x="1304147" y="970176"/>
              <a:chExt cx="10624597" cy="2899468"/>
            </a:xfrm>
          </p:grpSpPr>
          <p:grpSp>
            <p:nvGrpSpPr>
              <p:cNvPr id="402" name="Group 86">
                <a:extLst>
                  <a:ext uri="{FF2B5EF4-FFF2-40B4-BE49-F238E27FC236}">
                    <a16:creationId xmlns:a16="http://schemas.microsoft.com/office/drawing/2014/main" id="{0C99948A-67CA-457E-A4FD-F2CB8B14CED1}"/>
                  </a:ext>
                </a:extLst>
              </p:cNvPr>
              <p:cNvGrpSpPr/>
              <p:nvPr/>
            </p:nvGrpSpPr>
            <p:grpSpPr>
              <a:xfrm flipH="1">
                <a:off x="1739836" y="1999082"/>
                <a:ext cx="498794" cy="455994"/>
                <a:chOff x="2964141" y="1040092"/>
                <a:chExt cx="1066800" cy="1066800"/>
              </a:xfrm>
            </p:grpSpPr>
            <p:sp>
              <p:nvSpPr>
                <p:cNvPr id="403" name="Teardrop 402">
                  <a:extLst>
                    <a:ext uri="{FF2B5EF4-FFF2-40B4-BE49-F238E27FC236}">
                      <a16:creationId xmlns:a16="http://schemas.microsoft.com/office/drawing/2014/main" id="{969F66DE-9C31-408C-A939-72E3E7900E27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38BE5625-0F59-4840-B518-C215FA7482D5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7" name="Group 86">
                <a:extLst>
                  <a:ext uri="{FF2B5EF4-FFF2-40B4-BE49-F238E27FC236}">
                    <a16:creationId xmlns:a16="http://schemas.microsoft.com/office/drawing/2014/main" id="{DB20A0A5-04D9-47E7-9333-B85ACDE49980}"/>
                  </a:ext>
                </a:extLst>
              </p:cNvPr>
              <p:cNvGrpSpPr/>
              <p:nvPr/>
            </p:nvGrpSpPr>
            <p:grpSpPr>
              <a:xfrm rot="21313018" flipH="1">
                <a:off x="1304147" y="3413650"/>
                <a:ext cx="498794" cy="455994"/>
                <a:chOff x="2964141" y="1040092"/>
                <a:chExt cx="1066800" cy="1066800"/>
              </a:xfrm>
            </p:grpSpPr>
            <p:sp>
              <p:nvSpPr>
                <p:cNvPr id="418" name="Teardrop 417">
                  <a:extLst>
                    <a:ext uri="{FF2B5EF4-FFF2-40B4-BE49-F238E27FC236}">
                      <a16:creationId xmlns:a16="http://schemas.microsoft.com/office/drawing/2014/main" id="{4BE80A51-2BB0-4C3C-ABAE-FCF51A2ABE10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E1D9F9D0-125E-42AF-8212-7F6759DF7B14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9" name="Group 86">
                <a:extLst>
                  <a:ext uri="{FF2B5EF4-FFF2-40B4-BE49-F238E27FC236}">
                    <a16:creationId xmlns:a16="http://schemas.microsoft.com/office/drawing/2014/main" id="{C98039F1-55E7-423F-805F-1F071EF095DA}"/>
                  </a:ext>
                </a:extLst>
              </p:cNvPr>
              <p:cNvGrpSpPr/>
              <p:nvPr/>
            </p:nvGrpSpPr>
            <p:grpSpPr>
              <a:xfrm rot="495208" flipH="1">
                <a:off x="6627713" y="1715107"/>
                <a:ext cx="534417" cy="519040"/>
                <a:chOff x="2964141" y="1040092"/>
                <a:chExt cx="1066800" cy="1066800"/>
              </a:xfrm>
            </p:grpSpPr>
            <p:sp>
              <p:nvSpPr>
                <p:cNvPr id="430" name="Teardrop 429">
                  <a:extLst>
                    <a:ext uri="{FF2B5EF4-FFF2-40B4-BE49-F238E27FC236}">
                      <a16:creationId xmlns:a16="http://schemas.microsoft.com/office/drawing/2014/main" id="{91EC3173-F788-4135-8760-F7DD368BFC55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FCE0C29A-1E50-4314-8D66-500451D72C4A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1" name="Group 86">
                <a:extLst>
                  <a:ext uri="{FF2B5EF4-FFF2-40B4-BE49-F238E27FC236}">
                    <a16:creationId xmlns:a16="http://schemas.microsoft.com/office/drawing/2014/main" id="{4E5D576D-2CBE-4B33-AFBE-569DEE66F721}"/>
                  </a:ext>
                </a:extLst>
              </p:cNvPr>
              <p:cNvGrpSpPr/>
              <p:nvPr/>
            </p:nvGrpSpPr>
            <p:grpSpPr>
              <a:xfrm rot="332149" flipH="1">
                <a:off x="4492562" y="970176"/>
                <a:ext cx="338073" cy="318454"/>
                <a:chOff x="2964141" y="1040092"/>
                <a:chExt cx="1066800" cy="1066800"/>
              </a:xfrm>
            </p:grpSpPr>
            <p:sp>
              <p:nvSpPr>
                <p:cNvPr id="442" name="Teardrop 441">
                  <a:extLst>
                    <a:ext uri="{FF2B5EF4-FFF2-40B4-BE49-F238E27FC236}">
                      <a16:creationId xmlns:a16="http://schemas.microsoft.com/office/drawing/2014/main" id="{985A5E39-F808-4D29-A04F-A03C78B3A7F6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A39BC925-087C-4808-A970-FD5DF0114B57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697DF90F-BAFC-403B-AEB8-5117A512CB08}"/>
                  </a:ext>
                </a:extLst>
              </p:cNvPr>
              <p:cNvSpPr txBox="1"/>
              <p:nvPr/>
            </p:nvSpPr>
            <p:spPr>
              <a:xfrm>
                <a:off x="8280138" y="1702891"/>
                <a:ext cx="28387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Strong sales coverage where</a:t>
                </a:r>
              </a:p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 sweet spots of valuable clients are.</a:t>
                </a:r>
              </a:p>
            </p:txBody>
          </p:sp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D3B41312-F3DC-4F9E-ADA7-BC3749305892}"/>
                  </a:ext>
                </a:extLst>
              </p:cNvPr>
              <p:cNvSpPr txBox="1"/>
              <p:nvPr/>
            </p:nvSpPr>
            <p:spPr>
              <a:xfrm>
                <a:off x="8280137" y="1423284"/>
                <a:ext cx="2989817" cy="369332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359A7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Right Place, Right Time</a:t>
                </a: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3068178-DF83-4E6B-8BBB-48FECB42DE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119025" y="1430844"/>
                <a:ext cx="809719" cy="809719"/>
                <a:chOff x="3574472" y="1362901"/>
                <a:chExt cx="1080656" cy="1080656"/>
              </a:xfrm>
            </p:grpSpPr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245FBA0-F92E-4026-83B6-4DD27756F67D}"/>
                    </a:ext>
                  </a:extLst>
                </p:cNvPr>
                <p:cNvSpPr/>
                <p:nvPr/>
              </p:nvSpPr>
              <p:spPr>
                <a:xfrm>
                  <a:off x="3574472" y="1362901"/>
                  <a:ext cx="1080656" cy="10806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6">
                  <a:extLst>
                    <a:ext uri="{FF2B5EF4-FFF2-40B4-BE49-F238E27FC236}">
                      <a16:creationId xmlns:a16="http://schemas.microsoft.com/office/drawing/2014/main" id="{CD7D0D58-2B80-42FB-8631-E5268E9F8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4196" y="1663370"/>
                  <a:ext cx="501208" cy="479718"/>
                </a:xfrm>
                <a:custGeom>
                  <a:avLst/>
                  <a:gdLst>
                    <a:gd name="T0" fmla="*/ 4458 w 5178"/>
                    <a:gd name="T1" fmla="*/ 121 h 4956"/>
                    <a:gd name="T2" fmla="*/ 4686 w 5178"/>
                    <a:gd name="T3" fmla="*/ 568 h 4956"/>
                    <a:gd name="T4" fmla="*/ 4952 w 5178"/>
                    <a:gd name="T5" fmla="*/ 1371 h 4956"/>
                    <a:gd name="T6" fmla="*/ 5162 w 5178"/>
                    <a:gd name="T7" fmla="*/ 2573 h 4956"/>
                    <a:gd name="T8" fmla="*/ 5085 w 5178"/>
                    <a:gd name="T9" fmla="*/ 3924 h 4956"/>
                    <a:gd name="T10" fmla="*/ 4705 w 5178"/>
                    <a:gd name="T11" fmla="*/ 4570 h 4956"/>
                    <a:gd name="T12" fmla="*/ 3487 w 5178"/>
                    <a:gd name="T13" fmla="*/ 4906 h 4956"/>
                    <a:gd name="T14" fmla="*/ 2498 w 5178"/>
                    <a:gd name="T15" fmla="*/ 4936 h 4956"/>
                    <a:gd name="T16" fmla="*/ 1439 w 5178"/>
                    <a:gd name="T17" fmla="*/ 4607 h 4956"/>
                    <a:gd name="T18" fmla="*/ 572 w 5178"/>
                    <a:gd name="T19" fmla="*/ 3875 h 4956"/>
                    <a:gd name="T20" fmla="*/ 215 w 5178"/>
                    <a:gd name="T21" fmla="*/ 3759 h 4956"/>
                    <a:gd name="T22" fmla="*/ 102 w 5178"/>
                    <a:gd name="T23" fmla="*/ 3855 h 4956"/>
                    <a:gd name="T24" fmla="*/ 107 w 5178"/>
                    <a:gd name="T25" fmla="*/ 3636 h 4956"/>
                    <a:gd name="T26" fmla="*/ 512 w 5178"/>
                    <a:gd name="T27" fmla="*/ 3360 h 4956"/>
                    <a:gd name="T28" fmla="*/ 818 w 5178"/>
                    <a:gd name="T29" fmla="*/ 3325 h 4956"/>
                    <a:gd name="T30" fmla="*/ 914 w 5178"/>
                    <a:gd name="T31" fmla="*/ 3407 h 4956"/>
                    <a:gd name="T32" fmla="*/ 812 w 5178"/>
                    <a:gd name="T33" fmla="*/ 3478 h 4956"/>
                    <a:gd name="T34" fmla="*/ 548 w 5178"/>
                    <a:gd name="T35" fmla="*/ 3511 h 4956"/>
                    <a:gd name="T36" fmla="*/ 1147 w 5178"/>
                    <a:gd name="T37" fmla="*/ 4229 h 4956"/>
                    <a:gd name="T38" fmla="*/ 2067 w 5178"/>
                    <a:gd name="T39" fmla="*/ 4699 h 4956"/>
                    <a:gd name="T40" fmla="*/ 3154 w 5178"/>
                    <a:gd name="T41" fmla="*/ 4790 h 4956"/>
                    <a:gd name="T42" fmla="*/ 4406 w 5178"/>
                    <a:gd name="T43" fmla="*/ 4513 h 4956"/>
                    <a:gd name="T44" fmla="*/ 4995 w 5178"/>
                    <a:gd name="T45" fmla="*/ 3511 h 4956"/>
                    <a:gd name="T46" fmla="*/ 4963 w 5178"/>
                    <a:gd name="T47" fmla="*/ 2175 h 4956"/>
                    <a:gd name="T48" fmla="*/ 4730 w 5178"/>
                    <a:gd name="T49" fmla="*/ 1157 h 4956"/>
                    <a:gd name="T50" fmla="*/ 4476 w 5178"/>
                    <a:gd name="T51" fmla="*/ 458 h 4956"/>
                    <a:gd name="T52" fmla="*/ 4248 w 5178"/>
                    <a:gd name="T53" fmla="*/ 169 h 4956"/>
                    <a:gd name="T54" fmla="*/ 2491 w 5178"/>
                    <a:gd name="T55" fmla="*/ 233 h 4956"/>
                    <a:gd name="T56" fmla="*/ 2358 w 5178"/>
                    <a:gd name="T57" fmla="*/ 527 h 4956"/>
                    <a:gd name="T58" fmla="*/ 2864 w 5178"/>
                    <a:gd name="T59" fmla="*/ 1243 h 4956"/>
                    <a:gd name="T60" fmla="*/ 3984 w 5178"/>
                    <a:gd name="T61" fmla="*/ 891 h 4956"/>
                    <a:gd name="T62" fmla="*/ 4055 w 5178"/>
                    <a:gd name="T63" fmla="*/ 1008 h 4956"/>
                    <a:gd name="T64" fmla="*/ 3772 w 5178"/>
                    <a:gd name="T65" fmla="*/ 1490 h 4956"/>
                    <a:gd name="T66" fmla="*/ 3480 w 5178"/>
                    <a:gd name="T67" fmla="*/ 2288 h 4956"/>
                    <a:gd name="T68" fmla="*/ 3731 w 5178"/>
                    <a:gd name="T69" fmla="*/ 2954 h 4956"/>
                    <a:gd name="T70" fmla="*/ 3794 w 5178"/>
                    <a:gd name="T71" fmla="*/ 3174 h 4956"/>
                    <a:gd name="T72" fmla="*/ 3511 w 5178"/>
                    <a:gd name="T73" fmla="*/ 2945 h 4956"/>
                    <a:gd name="T74" fmla="*/ 2788 w 5178"/>
                    <a:gd name="T75" fmla="*/ 2477 h 4956"/>
                    <a:gd name="T76" fmla="*/ 2047 w 5178"/>
                    <a:gd name="T77" fmla="*/ 2428 h 4956"/>
                    <a:gd name="T78" fmla="*/ 1642 w 5178"/>
                    <a:gd name="T79" fmla="*/ 2565 h 4956"/>
                    <a:gd name="T80" fmla="*/ 1494 w 5178"/>
                    <a:gd name="T81" fmla="*/ 2646 h 4956"/>
                    <a:gd name="T82" fmla="*/ 1398 w 5178"/>
                    <a:gd name="T83" fmla="*/ 2549 h 4956"/>
                    <a:gd name="T84" fmla="*/ 1517 w 5178"/>
                    <a:gd name="T85" fmla="*/ 2456 h 4956"/>
                    <a:gd name="T86" fmla="*/ 1874 w 5178"/>
                    <a:gd name="T87" fmla="*/ 2312 h 4956"/>
                    <a:gd name="T88" fmla="*/ 1459 w 5178"/>
                    <a:gd name="T89" fmla="*/ 1701 h 4956"/>
                    <a:gd name="T90" fmla="*/ 833 w 5178"/>
                    <a:gd name="T91" fmla="*/ 1421 h 4956"/>
                    <a:gd name="T92" fmla="*/ 349 w 5178"/>
                    <a:gd name="T93" fmla="*/ 1421 h 4956"/>
                    <a:gd name="T94" fmla="*/ 107 w 5178"/>
                    <a:gd name="T95" fmla="*/ 1473 h 4956"/>
                    <a:gd name="T96" fmla="*/ 0 w 5178"/>
                    <a:gd name="T97" fmla="*/ 1402 h 4956"/>
                    <a:gd name="T98" fmla="*/ 75 w 5178"/>
                    <a:gd name="T99" fmla="*/ 1322 h 4956"/>
                    <a:gd name="T100" fmla="*/ 390 w 5178"/>
                    <a:gd name="T101" fmla="*/ 1261 h 4956"/>
                    <a:gd name="T102" fmla="*/ 911 w 5178"/>
                    <a:gd name="T103" fmla="*/ 1279 h 4956"/>
                    <a:gd name="T104" fmla="*/ 1376 w 5178"/>
                    <a:gd name="T105" fmla="*/ 1454 h 4956"/>
                    <a:gd name="T106" fmla="*/ 1821 w 5178"/>
                    <a:gd name="T107" fmla="*/ 1880 h 4956"/>
                    <a:gd name="T108" fmla="*/ 2322 w 5178"/>
                    <a:gd name="T109" fmla="*/ 2247 h 4956"/>
                    <a:gd name="T110" fmla="*/ 3191 w 5178"/>
                    <a:gd name="T111" fmla="*/ 2496 h 4956"/>
                    <a:gd name="T112" fmla="*/ 3454 w 5178"/>
                    <a:gd name="T113" fmla="*/ 1823 h 4956"/>
                    <a:gd name="T114" fmla="*/ 3638 w 5178"/>
                    <a:gd name="T115" fmla="*/ 1195 h 4956"/>
                    <a:gd name="T116" fmla="*/ 2810 w 5178"/>
                    <a:gd name="T117" fmla="*/ 1388 h 4956"/>
                    <a:gd name="T118" fmla="*/ 2232 w 5178"/>
                    <a:gd name="T119" fmla="*/ 653 h 4956"/>
                    <a:gd name="T120" fmla="*/ 2265 w 5178"/>
                    <a:gd name="T121" fmla="*/ 253 h 4956"/>
                    <a:gd name="T122" fmla="*/ 2600 w 5178"/>
                    <a:gd name="T123" fmla="*/ 29 h 4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78" h="4956">
                      <a:moveTo>
                        <a:pt x="4150" y="0"/>
                      </a:moveTo>
                      <a:lnTo>
                        <a:pt x="4208" y="4"/>
                      </a:lnTo>
                      <a:lnTo>
                        <a:pt x="4263" y="15"/>
                      </a:lnTo>
                      <a:lnTo>
                        <a:pt x="4318" y="32"/>
                      </a:lnTo>
                      <a:lnTo>
                        <a:pt x="4369" y="55"/>
                      </a:lnTo>
                      <a:lnTo>
                        <a:pt x="4416" y="85"/>
                      </a:lnTo>
                      <a:lnTo>
                        <a:pt x="4458" y="121"/>
                      </a:lnTo>
                      <a:lnTo>
                        <a:pt x="4498" y="162"/>
                      </a:lnTo>
                      <a:lnTo>
                        <a:pt x="4531" y="208"/>
                      </a:lnTo>
                      <a:lnTo>
                        <a:pt x="4557" y="260"/>
                      </a:lnTo>
                      <a:lnTo>
                        <a:pt x="4585" y="324"/>
                      </a:lnTo>
                      <a:lnTo>
                        <a:pt x="4617" y="398"/>
                      </a:lnTo>
                      <a:lnTo>
                        <a:pt x="4651" y="480"/>
                      </a:lnTo>
                      <a:lnTo>
                        <a:pt x="4686" y="568"/>
                      </a:lnTo>
                      <a:lnTo>
                        <a:pt x="4724" y="664"/>
                      </a:lnTo>
                      <a:lnTo>
                        <a:pt x="4761" y="766"/>
                      </a:lnTo>
                      <a:lnTo>
                        <a:pt x="4799" y="876"/>
                      </a:lnTo>
                      <a:lnTo>
                        <a:pt x="4838" y="990"/>
                      </a:lnTo>
                      <a:lnTo>
                        <a:pt x="4876" y="1113"/>
                      </a:lnTo>
                      <a:lnTo>
                        <a:pt x="4914" y="1239"/>
                      </a:lnTo>
                      <a:lnTo>
                        <a:pt x="4952" y="1371"/>
                      </a:lnTo>
                      <a:lnTo>
                        <a:pt x="4986" y="1509"/>
                      </a:lnTo>
                      <a:lnTo>
                        <a:pt x="5019" y="1650"/>
                      </a:lnTo>
                      <a:lnTo>
                        <a:pt x="5050" y="1795"/>
                      </a:lnTo>
                      <a:lnTo>
                        <a:pt x="5080" y="1946"/>
                      </a:lnTo>
                      <a:lnTo>
                        <a:pt x="5115" y="2158"/>
                      </a:lnTo>
                      <a:lnTo>
                        <a:pt x="5142" y="2367"/>
                      </a:lnTo>
                      <a:lnTo>
                        <a:pt x="5162" y="2573"/>
                      </a:lnTo>
                      <a:lnTo>
                        <a:pt x="5173" y="2775"/>
                      </a:lnTo>
                      <a:lnTo>
                        <a:pt x="5178" y="2976"/>
                      </a:lnTo>
                      <a:lnTo>
                        <a:pt x="5175" y="3173"/>
                      </a:lnTo>
                      <a:lnTo>
                        <a:pt x="5164" y="3365"/>
                      </a:lnTo>
                      <a:lnTo>
                        <a:pt x="5145" y="3555"/>
                      </a:lnTo>
                      <a:lnTo>
                        <a:pt x="5118" y="3742"/>
                      </a:lnTo>
                      <a:lnTo>
                        <a:pt x="5085" y="3924"/>
                      </a:lnTo>
                      <a:lnTo>
                        <a:pt x="5043" y="4103"/>
                      </a:lnTo>
                      <a:lnTo>
                        <a:pt x="4994" y="4279"/>
                      </a:lnTo>
                      <a:lnTo>
                        <a:pt x="4937" y="4450"/>
                      </a:lnTo>
                      <a:lnTo>
                        <a:pt x="4928" y="4469"/>
                      </a:lnTo>
                      <a:lnTo>
                        <a:pt x="4912" y="4485"/>
                      </a:lnTo>
                      <a:lnTo>
                        <a:pt x="4893" y="4496"/>
                      </a:lnTo>
                      <a:lnTo>
                        <a:pt x="4705" y="4570"/>
                      </a:lnTo>
                      <a:lnTo>
                        <a:pt x="4520" y="4637"/>
                      </a:lnTo>
                      <a:lnTo>
                        <a:pt x="4339" y="4699"/>
                      </a:lnTo>
                      <a:lnTo>
                        <a:pt x="4161" y="4752"/>
                      </a:lnTo>
                      <a:lnTo>
                        <a:pt x="3989" y="4801"/>
                      </a:lnTo>
                      <a:lnTo>
                        <a:pt x="3817" y="4842"/>
                      </a:lnTo>
                      <a:lnTo>
                        <a:pt x="3651" y="4876"/>
                      </a:lnTo>
                      <a:lnTo>
                        <a:pt x="3487" y="4906"/>
                      </a:lnTo>
                      <a:lnTo>
                        <a:pt x="3326" y="4928"/>
                      </a:lnTo>
                      <a:lnTo>
                        <a:pt x="3169" y="4944"/>
                      </a:lnTo>
                      <a:lnTo>
                        <a:pt x="3015" y="4953"/>
                      </a:lnTo>
                      <a:lnTo>
                        <a:pt x="2862" y="4956"/>
                      </a:lnTo>
                      <a:lnTo>
                        <a:pt x="2763" y="4955"/>
                      </a:lnTo>
                      <a:lnTo>
                        <a:pt x="2664" y="4950"/>
                      </a:lnTo>
                      <a:lnTo>
                        <a:pt x="2498" y="4936"/>
                      </a:lnTo>
                      <a:lnTo>
                        <a:pt x="2336" y="4914"/>
                      </a:lnTo>
                      <a:lnTo>
                        <a:pt x="2177" y="4884"/>
                      </a:lnTo>
                      <a:lnTo>
                        <a:pt x="2022" y="4845"/>
                      </a:lnTo>
                      <a:lnTo>
                        <a:pt x="1871" y="4798"/>
                      </a:lnTo>
                      <a:lnTo>
                        <a:pt x="1723" y="4743"/>
                      </a:lnTo>
                      <a:lnTo>
                        <a:pt x="1579" y="4680"/>
                      </a:lnTo>
                      <a:lnTo>
                        <a:pt x="1439" y="4607"/>
                      </a:lnTo>
                      <a:lnTo>
                        <a:pt x="1304" y="4527"/>
                      </a:lnTo>
                      <a:lnTo>
                        <a:pt x="1172" y="4439"/>
                      </a:lnTo>
                      <a:lnTo>
                        <a:pt x="1043" y="4343"/>
                      </a:lnTo>
                      <a:lnTo>
                        <a:pt x="919" y="4238"/>
                      </a:lnTo>
                      <a:lnTo>
                        <a:pt x="800" y="4125"/>
                      </a:lnTo>
                      <a:lnTo>
                        <a:pt x="683" y="4004"/>
                      </a:lnTo>
                      <a:lnTo>
                        <a:pt x="572" y="3875"/>
                      </a:lnTo>
                      <a:lnTo>
                        <a:pt x="463" y="3739"/>
                      </a:lnTo>
                      <a:lnTo>
                        <a:pt x="360" y="3594"/>
                      </a:lnTo>
                      <a:lnTo>
                        <a:pt x="325" y="3619"/>
                      </a:lnTo>
                      <a:lnTo>
                        <a:pt x="292" y="3649"/>
                      </a:lnTo>
                      <a:lnTo>
                        <a:pt x="264" y="3682"/>
                      </a:lnTo>
                      <a:lnTo>
                        <a:pt x="237" y="3718"/>
                      </a:lnTo>
                      <a:lnTo>
                        <a:pt x="215" y="3759"/>
                      </a:lnTo>
                      <a:lnTo>
                        <a:pt x="198" y="3805"/>
                      </a:lnTo>
                      <a:lnTo>
                        <a:pt x="187" y="3828"/>
                      </a:lnTo>
                      <a:lnTo>
                        <a:pt x="170" y="3844"/>
                      </a:lnTo>
                      <a:lnTo>
                        <a:pt x="149" y="3855"/>
                      </a:lnTo>
                      <a:lnTo>
                        <a:pt x="124" y="3860"/>
                      </a:lnTo>
                      <a:lnTo>
                        <a:pt x="113" y="3858"/>
                      </a:lnTo>
                      <a:lnTo>
                        <a:pt x="102" y="3855"/>
                      </a:lnTo>
                      <a:lnTo>
                        <a:pt x="80" y="3844"/>
                      </a:lnTo>
                      <a:lnTo>
                        <a:pt x="63" y="3828"/>
                      </a:lnTo>
                      <a:lnTo>
                        <a:pt x="52" y="3806"/>
                      </a:lnTo>
                      <a:lnTo>
                        <a:pt x="49" y="3783"/>
                      </a:lnTo>
                      <a:lnTo>
                        <a:pt x="52" y="3759"/>
                      </a:lnTo>
                      <a:lnTo>
                        <a:pt x="75" y="3695"/>
                      </a:lnTo>
                      <a:lnTo>
                        <a:pt x="107" y="3636"/>
                      </a:lnTo>
                      <a:lnTo>
                        <a:pt x="146" y="3581"/>
                      </a:lnTo>
                      <a:lnTo>
                        <a:pt x="190" y="3533"/>
                      </a:lnTo>
                      <a:lnTo>
                        <a:pt x="242" y="3487"/>
                      </a:lnTo>
                      <a:lnTo>
                        <a:pt x="300" y="3448"/>
                      </a:lnTo>
                      <a:lnTo>
                        <a:pt x="364" y="3413"/>
                      </a:lnTo>
                      <a:lnTo>
                        <a:pt x="435" y="3383"/>
                      </a:lnTo>
                      <a:lnTo>
                        <a:pt x="512" y="3360"/>
                      </a:lnTo>
                      <a:lnTo>
                        <a:pt x="567" y="3347"/>
                      </a:lnTo>
                      <a:lnTo>
                        <a:pt x="622" y="3338"/>
                      </a:lnTo>
                      <a:lnTo>
                        <a:pt x="672" y="3332"/>
                      </a:lnTo>
                      <a:lnTo>
                        <a:pt x="718" y="3327"/>
                      </a:lnTo>
                      <a:lnTo>
                        <a:pt x="759" y="3325"/>
                      </a:lnTo>
                      <a:lnTo>
                        <a:pt x="792" y="3324"/>
                      </a:lnTo>
                      <a:lnTo>
                        <a:pt x="818" y="3325"/>
                      </a:lnTo>
                      <a:lnTo>
                        <a:pt x="836" y="3325"/>
                      </a:lnTo>
                      <a:lnTo>
                        <a:pt x="842" y="3325"/>
                      </a:lnTo>
                      <a:lnTo>
                        <a:pt x="867" y="3332"/>
                      </a:lnTo>
                      <a:lnTo>
                        <a:pt x="888" y="3344"/>
                      </a:lnTo>
                      <a:lnTo>
                        <a:pt x="902" y="3361"/>
                      </a:lnTo>
                      <a:lnTo>
                        <a:pt x="911" y="3383"/>
                      </a:lnTo>
                      <a:lnTo>
                        <a:pt x="914" y="3407"/>
                      </a:lnTo>
                      <a:lnTo>
                        <a:pt x="908" y="3432"/>
                      </a:lnTo>
                      <a:lnTo>
                        <a:pt x="897" y="3451"/>
                      </a:lnTo>
                      <a:lnTo>
                        <a:pt x="878" y="3467"/>
                      </a:lnTo>
                      <a:lnTo>
                        <a:pt x="856" y="3476"/>
                      </a:lnTo>
                      <a:lnTo>
                        <a:pt x="833" y="3479"/>
                      </a:lnTo>
                      <a:lnTo>
                        <a:pt x="826" y="3479"/>
                      </a:lnTo>
                      <a:lnTo>
                        <a:pt x="812" y="3478"/>
                      </a:lnTo>
                      <a:lnTo>
                        <a:pt x="790" y="3478"/>
                      </a:lnTo>
                      <a:lnTo>
                        <a:pt x="760" y="3479"/>
                      </a:lnTo>
                      <a:lnTo>
                        <a:pt x="726" y="3481"/>
                      </a:lnTo>
                      <a:lnTo>
                        <a:pt x="686" y="3484"/>
                      </a:lnTo>
                      <a:lnTo>
                        <a:pt x="643" y="3490"/>
                      </a:lnTo>
                      <a:lnTo>
                        <a:pt x="597" y="3498"/>
                      </a:lnTo>
                      <a:lnTo>
                        <a:pt x="548" y="3511"/>
                      </a:lnTo>
                      <a:lnTo>
                        <a:pt x="500" y="3525"/>
                      </a:lnTo>
                      <a:lnTo>
                        <a:pt x="597" y="3662"/>
                      </a:lnTo>
                      <a:lnTo>
                        <a:pt x="699" y="3790"/>
                      </a:lnTo>
                      <a:lnTo>
                        <a:pt x="806" y="3911"/>
                      </a:lnTo>
                      <a:lnTo>
                        <a:pt x="916" y="4025"/>
                      </a:lnTo>
                      <a:lnTo>
                        <a:pt x="1029" y="4131"/>
                      </a:lnTo>
                      <a:lnTo>
                        <a:pt x="1147" y="4229"/>
                      </a:lnTo>
                      <a:lnTo>
                        <a:pt x="1268" y="4320"/>
                      </a:lnTo>
                      <a:lnTo>
                        <a:pt x="1392" y="4402"/>
                      </a:lnTo>
                      <a:lnTo>
                        <a:pt x="1519" y="4477"/>
                      </a:lnTo>
                      <a:lnTo>
                        <a:pt x="1649" y="4543"/>
                      </a:lnTo>
                      <a:lnTo>
                        <a:pt x="1785" y="4603"/>
                      </a:lnTo>
                      <a:lnTo>
                        <a:pt x="1924" y="4655"/>
                      </a:lnTo>
                      <a:lnTo>
                        <a:pt x="2067" y="4699"/>
                      </a:lnTo>
                      <a:lnTo>
                        <a:pt x="2213" y="4735"/>
                      </a:lnTo>
                      <a:lnTo>
                        <a:pt x="2364" y="4763"/>
                      </a:lnTo>
                      <a:lnTo>
                        <a:pt x="2517" y="4783"/>
                      </a:lnTo>
                      <a:lnTo>
                        <a:pt x="2674" y="4798"/>
                      </a:lnTo>
                      <a:lnTo>
                        <a:pt x="2831" y="4802"/>
                      </a:lnTo>
                      <a:lnTo>
                        <a:pt x="2991" y="4801"/>
                      </a:lnTo>
                      <a:lnTo>
                        <a:pt x="3154" y="4790"/>
                      </a:lnTo>
                      <a:lnTo>
                        <a:pt x="3321" y="4774"/>
                      </a:lnTo>
                      <a:lnTo>
                        <a:pt x="3492" y="4749"/>
                      </a:lnTo>
                      <a:lnTo>
                        <a:pt x="3667" y="4717"/>
                      </a:lnTo>
                      <a:lnTo>
                        <a:pt x="3846" y="4677"/>
                      </a:lnTo>
                      <a:lnTo>
                        <a:pt x="4028" y="4631"/>
                      </a:lnTo>
                      <a:lnTo>
                        <a:pt x="4216" y="4576"/>
                      </a:lnTo>
                      <a:lnTo>
                        <a:pt x="4406" y="4513"/>
                      </a:lnTo>
                      <a:lnTo>
                        <a:pt x="4603" y="4444"/>
                      </a:lnTo>
                      <a:lnTo>
                        <a:pt x="4804" y="4365"/>
                      </a:lnTo>
                      <a:lnTo>
                        <a:pt x="4856" y="4202"/>
                      </a:lnTo>
                      <a:lnTo>
                        <a:pt x="4901" y="4034"/>
                      </a:lnTo>
                      <a:lnTo>
                        <a:pt x="4941" y="3864"/>
                      </a:lnTo>
                      <a:lnTo>
                        <a:pt x="4970" y="3690"/>
                      </a:lnTo>
                      <a:lnTo>
                        <a:pt x="4995" y="3511"/>
                      </a:lnTo>
                      <a:lnTo>
                        <a:pt x="5011" y="3330"/>
                      </a:lnTo>
                      <a:lnTo>
                        <a:pt x="5021" y="3146"/>
                      </a:lnTo>
                      <a:lnTo>
                        <a:pt x="5024" y="2958"/>
                      </a:lnTo>
                      <a:lnTo>
                        <a:pt x="5019" y="2767"/>
                      </a:lnTo>
                      <a:lnTo>
                        <a:pt x="5008" y="2573"/>
                      </a:lnTo>
                      <a:lnTo>
                        <a:pt x="4988" y="2376"/>
                      </a:lnTo>
                      <a:lnTo>
                        <a:pt x="4963" y="2175"/>
                      </a:lnTo>
                      <a:lnTo>
                        <a:pt x="4930" y="1972"/>
                      </a:lnTo>
                      <a:lnTo>
                        <a:pt x="4901" y="1826"/>
                      </a:lnTo>
                      <a:lnTo>
                        <a:pt x="4870" y="1683"/>
                      </a:lnTo>
                      <a:lnTo>
                        <a:pt x="4837" y="1545"/>
                      </a:lnTo>
                      <a:lnTo>
                        <a:pt x="4802" y="1410"/>
                      </a:lnTo>
                      <a:lnTo>
                        <a:pt x="4766" y="1281"/>
                      </a:lnTo>
                      <a:lnTo>
                        <a:pt x="4730" y="1157"/>
                      </a:lnTo>
                      <a:lnTo>
                        <a:pt x="4692" y="1039"/>
                      </a:lnTo>
                      <a:lnTo>
                        <a:pt x="4655" y="926"/>
                      </a:lnTo>
                      <a:lnTo>
                        <a:pt x="4617" y="819"/>
                      </a:lnTo>
                      <a:lnTo>
                        <a:pt x="4579" y="719"/>
                      </a:lnTo>
                      <a:lnTo>
                        <a:pt x="4543" y="624"/>
                      </a:lnTo>
                      <a:lnTo>
                        <a:pt x="4509" y="538"/>
                      </a:lnTo>
                      <a:lnTo>
                        <a:pt x="4476" y="458"/>
                      </a:lnTo>
                      <a:lnTo>
                        <a:pt x="4446" y="387"/>
                      </a:lnTo>
                      <a:lnTo>
                        <a:pt x="4417" y="323"/>
                      </a:lnTo>
                      <a:lnTo>
                        <a:pt x="4394" y="280"/>
                      </a:lnTo>
                      <a:lnTo>
                        <a:pt x="4364" y="244"/>
                      </a:lnTo>
                      <a:lnTo>
                        <a:pt x="4329" y="213"/>
                      </a:lnTo>
                      <a:lnTo>
                        <a:pt x="4290" y="187"/>
                      </a:lnTo>
                      <a:lnTo>
                        <a:pt x="4248" y="169"/>
                      </a:lnTo>
                      <a:lnTo>
                        <a:pt x="4201" y="158"/>
                      </a:lnTo>
                      <a:lnTo>
                        <a:pt x="4153" y="154"/>
                      </a:lnTo>
                      <a:lnTo>
                        <a:pt x="2661" y="178"/>
                      </a:lnTo>
                      <a:lnTo>
                        <a:pt x="2616" y="183"/>
                      </a:lnTo>
                      <a:lnTo>
                        <a:pt x="2572" y="194"/>
                      </a:lnTo>
                      <a:lnTo>
                        <a:pt x="2531" y="209"/>
                      </a:lnTo>
                      <a:lnTo>
                        <a:pt x="2491" y="233"/>
                      </a:lnTo>
                      <a:lnTo>
                        <a:pt x="2455" y="261"/>
                      </a:lnTo>
                      <a:lnTo>
                        <a:pt x="2424" y="294"/>
                      </a:lnTo>
                      <a:lnTo>
                        <a:pt x="2399" y="332"/>
                      </a:lnTo>
                      <a:lnTo>
                        <a:pt x="2377" y="379"/>
                      </a:lnTo>
                      <a:lnTo>
                        <a:pt x="2363" y="428"/>
                      </a:lnTo>
                      <a:lnTo>
                        <a:pt x="2356" y="477"/>
                      </a:lnTo>
                      <a:lnTo>
                        <a:pt x="2358" y="527"/>
                      </a:lnTo>
                      <a:lnTo>
                        <a:pt x="2369" y="577"/>
                      </a:lnTo>
                      <a:lnTo>
                        <a:pt x="2386" y="624"/>
                      </a:lnTo>
                      <a:lnTo>
                        <a:pt x="2413" y="668"/>
                      </a:lnTo>
                      <a:lnTo>
                        <a:pt x="2754" y="1151"/>
                      </a:lnTo>
                      <a:lnTo>
                        <a:pt x="2785" y="1188"/>
                      </a:lnTo>
                      <a:lnTo>
                        <a:pt x="2823" y="1220"/>
                      </a:lnTo>
                      <a:lnTo>
                        <a:pt x="2864" y="1243"/>
                      </a:lnTo>
                      <a:lnTo>
                        <a:pt x="2908" y="1261"/>
                      </a:lnTo>
                      <a:lnTo>
                        <a:pt x="2955" y="1270"/>
                      </a:lnTo>
                      <a:lnTo>
                        <a:pt x="3002" y="1272"/>
                      </a:lnTo>
                      <a:lnTo>
                        <a:pt x="3049" y="1265"/>
                      </a:lnTo>
                      <a:lnTo>
                        <a:pt x="3096" y="1250"/>
                      </a:lnTo>
                      <a:lnTo>
                        <a:pt x="3960" y="896"/>
                      </a:lnTo>
                      <a:lnTo>
                        <a:pt x="3984" y="891"/>
                      </a:lnTo>
                      <a:lnTo>
                        <a:pt x="4007" y="893"/>
                      </a:lnTo>
                      <a:lnTo>
                        <a:pt x="4029" y="902"/>
                      </a:lnTo>
                      <a:lnTo>
                        <a:pt x="4047" y="918"/>
                      </a:lnTo>
                      <a:lnTo>
                        <a:pt x="4061" y="938"/>
                      </a:lnTo>
                      <a:lnTo>
                        <a:pt x="4066" y="962"/>
                      </a:lnTo>
                      <a:lnTo>
                        <a:pt x="4064" y="986"/>
                      </a:lnTo>
                      <a:lnTo>
                        <a:pt x="4055" y="1008"/>
                      </a:lnTo>
                      <a:lnTo>
                        <a:pt x="4039" y="1026"/>
                      </a:lnTo>
                      <a:lnTo>
                        <a:pt x="4018" y="1039"/>
                      </a:lnTo>
                      <a:lnTo>
                        <a:pt x="3783" y="1135"/>
                      </a:lnTo>
                      <a:lnTo>
                        <a:pt x="3797" y="1224"/>
                      </a:lnTo>
                      <a:lnTo>
                        <a:pt x="3798" y="1314"/>
                      </a:lnTo>
                      <a:lnTo>
                        <a:pt x="3791" y="1402"/>
                      </a:lnTo>
                      <a:lnTo>
                        <a:pt x="3772" y="1490"/>
                      </a:lnTo>
                      <a:lnTo>
                        <a:pt x="3742" y="1575"/>
                      </a:lnTo>
                      <a:lnTo>
                        <a:pt x="3701" y="1660"/>
                      </a:lnTo>
                      <a:lnTo>
                        <a:pt x="3640" y="1781"/>
                      </a:lnTo>
                      <a:lnTo>
                        <a:pt x="3586" y="1905"/>
                      </a:lnTo>
                      <a:lnTo>
                        <a:pt x="3541" y="2032"/>
                      </a:lnTo>
                      <a:lnTo>
                        <a:pt x="3506" y="2159"/>
                      </a:lnTo>
                      <a:lnTo>
                        <a:pt x="3480" y="2288"/>
                      </a:lnTo>
                      <a:lnTo>
                        <a:pt x="3462" y="2417"/>
                      </a:lnTo>
                      <a:lnTo>
                        <a:pt x="3454" y="2547"/>
                      </a:lnTo>
                      <a:lnTo>
                        <a:pt x="3458" y="2676"/>
                      </a:lnTo>
                      <a:lnTo>
                        <a:pt x="3458" y="2687"/>
                      </a:lnTo>
                      <a:lnTo>
                        <a:pt x="3550" y="2771"/>
                      </a:lnTo>
                      <a:lnTo>
                        <a:pt x="3641" y="2859"/>
                      </a:lnTo>
                      <a:lnTo>
                        <a:pt x="3731" y="2954"/>
                      </a:lnTo>
                      <a:lnTo>
                        <a:pt x="3819" y="3057"/>
                      </a:lnTo>
                      <a:lnTo>
                        <a:pt x="3831" y="3077"/>
                      </a:lnTo>
                      <a:lnTo>
                        <a:pt x="3836" y="3101"/>
                      </a:lnTo>
                      <a:lnTo>
                        <a:pt x="3835" y="3124"/>
                      </a:lnTo>
                      <a:lnTo>
                        <a:pt x="3825" y="3146"/>
                      </a:lnTo>
                      <a:lnTo>
                        <a:pt x="3809" y="3165"/>
                      </a:lnTo>
                      <a:lnTo>
                        <a:pt x="3794" y="3174"/>
                      </a:lnTo>
                      <a:lnTo>
                        <a:pt x="3776" y="3181"/>
                      </a:lnTo>
                      <a:lnTo>
                        <a:pt x="3759" y="3182"/>
                      </a:lnTo>
                      <a:lnTo>
                        <a:pt x="3739" y="3179"/>
                      </a:lnTo>
                      <a:lnTo>
                        <a:pt x="3718" y="3170"/>
                      </a:lnTo>
                      <a:lnTo>
                        <a:pt x="3701" y="3154"/>
                      </a:lnTo>
                      <a:lnTo>
                        <a:pt x="3607" y="3046"/>
                      </a:lnTo>
                      <a:lnTo>
                        <a:pt x="3511" y="2945"/>
                      </a:lnTo>
                      <a:lnTo>
                        <a:pt x="3414" y="2854"/>
                      </a:lnTo>
                      <a:lnTo>
                        <a:pt x="3315" y="2769"/>
                      </a:lnTo>
                      <a:lnTo>
                        <a:pt x="3214" y="2694"/>
                      </a:lnTo>
                      <a:lnTo>
                        <a:pt x="3110" y="2628"/>
                      </a:lnTo>
                      <a:lnTo>
                        <a:pt x="3007" y="2569"/>
                      </a:lnTo>
                      <a:lnTo>
                        <a:pt x="2901" y="2519"/>
                      </a:lnTo>
                      <a:lnTo>
                        <a:pt x="2788" y="2477"/>
                      </a:lnTo>
                      <a:lnTo>
                        <a:pt x="2674" y="2444"/>
                      </a:lnTo>
                      <a:lnTo>
                        <a:pt x="2557" y="2420"/>
                      </a:lnTo>
                      <a:lnTo>
                        <a:pt x="2440" y="2406"/>
                      </a:lnTo>
                      <a:lnTo>
                        <a:pt x="2322" y="2401"/>
                      </a:lnTo>
                      <a:lnTo>
                        <a:pt x="2202" y="2406"/>
                      </a:lnTo>
                      <a:lnTo>
                        <a:pt x="2124" y="2416"/>
                      </a:lnTo>
                      <a:lnTo>
                        <a:pt x="2047" y="2428"/>
                      </a:lnTo>
                      <a:lnTo>
                        <a:pt x="1976" y="2444"/>
                      </a:lnTo>
                      <a:lnTo>
                        <a:pt x="1907" y="2461"/>
                      </a:lnTo>
                      <a:lnTo>
                        <a:pt x="1844" y="2481"/>
                      </a:lnTo>
                      <a:lnTo>
                        <a:pt x="1786" y="2502"/>
                      </a:lnTo>
                      <a:lnTo>
                        <a:pt x="1733" y="2522"/>
                      </a:lnTo>
                      <a:lnTo>
                        <a:pt x="1684" y="2544"/>
                      </a:lnTo>
                      <a:lnTo>
                        <a:pt x="1642" y="2565"/>
                      </a:lnTo>
                      <a:lnTo>
                        <a:pt x="1604" y="2584"/>
                      </a:lnTo>
                      <a:lnTo>
                        <a:pt x="1574" y="2601"/>
                      </a:lnTo>
                      <a:lnTo>
                        <a:pt x="1549" y="2615"/>
                      </a:lnTo>
                      <a:lnTo>
                        <a:pt x="1530" y="2626"/>
                      </a:lnTo>
                      <a:lnTo>
                        <a:pt x="1519" y="2634"/>
                      </a:lnTo>
                      <a:lnTo>
                        <a:pt x="1516" y="2635"/>
                      </a:lnTo>
                      <a:lnTo>
                        <a:pt x="1494" y="2646"/>
                      </a:lnTo>
                      <a:lnTo>
                        <a:pt x="1470" y="2650"/>
                      </a:lnTo>
                      <a:lnTo>
                        <a:pt x="1447" y="2646"/>
                      </a:lnTo>
                      <a:lnTo>
                        <a:pt x="1425" y="2635"/>
                      </a:lnTo>
                      <a:lnTo>
                        <a:pt x="1409" y="2618"/>
                      </a:lnTo>
                      <a:lnTo>
                        <a:pt x="1398" y="2596"/>
                      </a:lnTo>
                      <a:lnTo>
                        <a:pt x="1395" y="2573"/>
                      </a:lnTo>
                      <a:lnTo>
                        <a:pt x="1398" y="2549"/>
                      </a:lnTo>
                      <a:lnTo>
                        <a:pt x="1409" y="2527"/>
                      </a:lnTo>
                      <a:lnTo>
                        <a:pt x="1426" y="2511"/>
                      </a:lnTo>
                      <a:lnTo>
                        <a:pt x="1433" y="2507"/>
                      </a:lnTo>
                      <a:lnTo>
                        <a:pt x="1445" y="2499"/>
                      </a:lnTo>
                      <a:lnTo>
                        <a:pt x="1463" y="2488"/>
                      </a:lnTo>
                      <a:lnTo>
                        <a:pt x="1488" y="2472"/>
                      </a:lnTo>
                      <a:lnTo>
                        <a:pt x="1517" y="2456"/>
                      </a:lnTo>
                      <a:lnTo>
                        <a:pt x="1552" y="2438"/>
                      </a:lnTo>
                      <a:lnTo>
                        <a:pt x="1594" y="2417"/>
                      </a:lnTo>
                      <a:lnTo>
                        <a:pt x="1640" y="2395"/>
                      </a:lnTo>
                      <a:lnTo>
                        <a:pt x="1692" y="2373"/>
                      </a:lnTo>
                      <a:lnTo>
                        <a:pt x="1747" y="2351"/>
                      </a:lnTo>
                      <a:lnTo>
                        <a:pt x="1808" y="2331"/>
                      </a:lnTo>
                      <a:lnTo>
                        <a:pt x="1874" y="2312"/>
                      </a:lnTo>
                      <a:lnTo>
                        <a:pt x="1827" y="2203"/>
                      </a:lnTo>
                      <a:lnTo>
                        <a:pt x="1778" y="2103"/>
                      </a:lnTo>
                      <a:lnTo>
                        <a:pt x="1723" y="2009"/>
                      </a:lnTo>
                      <a:lnTo>
                        <a:pt x="1664" y="1922"/>
                      </a:lnTo>
                      <a:lnTo>
                        <a:pt x="1601" y="1842"/>
                      </a:lnTo>
                      <a:lnTo>
                        <a:pt x="1532" y="1768"/>
                      </a:lnTo>
                      <a:lnTo>
                        <a:pt x="1459" y="1701"/>
                      </a:lnTo>
                      <a:lnTo>
                        <a:pt x="1384" y="1639"/>
                      </a:lnTo>
                      <a:lnTo>
                        <a:pt x="1302" y="1586"/>
                      </a:lnTo>
                      <a:lnTo>
                        <a:pt x="1217" y="1540"/>
                      </a:lnTo>
                      <a:lnTo>
                        <a:pt x="1126" y="1499"/>
                      </a:lnTo>
                      <a:lnTo>
                        <a:pt x="1034" y="1466"/>
                      </a:lnTo>
                      <a:lnTo>
                        <a:pt x="935" y="1440"/>
                      </a:lnTo>
                      <a:lnTo>
                        <a:pt x="833" y="1421"/>
                      </a:lnTo>
                      <a:lnTo>
                        <a:pt x="754" y="1411"/>
                      </a:lnTo>
                      <a:lnTo>
                        <a:pt x="680" y="1405"/>
                      </a:lnTo>
                      <a:lnTo>
                        <a:pt x="606" y="1404"/>
                      </a:lnTo>
                      <a:lnTo>
                        <a:pt x="537" y="1405"/>
                      </a:lnTo>
                      <a:lnTo>
                        <a:pt x="470" y="1408"/>
                      </a:lnTo>
                      <a:lnTo>
                        <a:pt x="407" y="1415"/>
                      </a:lnTo>
                      <a:lnTo>
                        <a:pt x="349" y="1421"/>
                      </a:lnTo>
                      <a:lnTo>
                        <a:pt x="295" y="1429"/>
                      </a:lnTo>
                      <a:lnTo>
                        <a:pt x="248" y="1438"/>
                      </a:lnTo>
                      <a:lnTo>
                        <a:pt x="206" y="1448"/>
                      </a:lnTo>
                      <a:lnTo>
                        <a:pt x="170" y="1455"/>
                      </a:lnTo>
                      <a:lnTo>
                        <a:pt x="141" y="1463"/>
                      </a:lnTo>
                      <a:lnTo>
                        <a:pt x="119" y="1470"/>
                      </a:lnTo>
                      <a:lnTo>
                        <a:pt x="107" y="1473"/>
                      </a:lnTo>
                      <a:lnTo>
                        <a:pt x="102" y="1474"/>
                      </a:lnTo>
                      <a:lnTo>
                        <a:pt x="77" y="1479"/>
                      </a:lnTo>
                      <a:lnTo>
                        <a:pt x="53" y="1474"/>
                      </a:lnTo>
                      <a:lnTo>
                        <a:pt x="33" y="1465"/>
                      </a:lnTo>
                      <a:lnTo>
                        <a:pt x="16" y="1448"/>
                      </a:lnTo>
                      <a:lnTo>
                        <a:pt x="5" y="1426"/>
                      </a:lnTo>
                      <a:lnTo>
                        <a:pt x="0" y="1402"/>
                      </a:lnTo>
                      <a:lnTo>
                        <a:pt x="0" y="1402"/>
                      </a:lnTo>
                      <a:lnTo>
                        <a:pt x="3" y="1378"/>
                      </a:lnTo>
                      <a:lnTo>
                        <a:pt x="14" y="1358"/>
                      </a:lnTo>
                      <a:lnTo>
                        <a:pt x="30" y="1341"/>
                      </a:lnTo>
                      <a:lnTo>
                        <a:pt x="52" y="1330"/>
                      </a:lnTo>
                      <a:lnTo>
                        <a:pt x="60" y="1327"/>
                      </a:lnTo>
                      <a:lnTo>
                        <a:pt x="75" y="1322"/>
                      </a:lnTo>
                      <a:lnTo>
                        <a:pt x="101" y="1314"/>
                      </a:lnTo>
                      <a:lnTo>
                        <a:pt x="132" y="1306"/>
                      </a:lnTo>
                      <a:lnTo>
                        <a:pt x="171" y="1297"/>
                      </a:lnTo>
                      <a:lnTo>
                        <a:pt x="217" y="1287"/>
                      </a:lnTo>
                      <a:lnTo>
                        <a:pt x="269" y="1278"/>
                      </a:lnTo>
                      <a:lnTo>
                        <a:pt x="327" y="1268"/>
                      </a:lnTo>
                      <a:lnTo>
                        <a:pt x="390" y="1261"/>
                      </a:lnTo>
                      <a:lnTo>
                        <a:pt x="457" y="1254"/>
                      </a:lnTo>
                      <a:lnTo>
                        <a:pt x="529" y="1251"/>
                      </a:lnTo>
                      <a:lnTo>
                        <a:pt x="605" y="1250"/>
                      </a:lnTo>
                      <a:lnTo>
                        <a:pt x="683" y="1253"/>
                      </a:lnTo>
                      <a:lnTo>
                        <a:pt x="765" y="1257"/>
                      </a:lnTo>
                      <a:lnTo>
                        <a:pt x="848" y="1268"/>
                      </a:lnTo>
                      <a:lnTo>
                        <a:pt x="911" y="1279"/>
                      </a:lnTo>
                      <a:lnTo>
                        <a:pt x="974" y="1292"/>
                      </a:lnTo>
                      <a:lnTo>
                        <a:pt x="1040" y="1309"/>
                      </a:lnTo>
                      <a:lnTo>
                        <a:pt x="1106" y="1330"/>
                      </a:lnTo>
                      <a:lnTo>
                        <a:pt x="1173" y="1353"/>
                      </a:lnTo>
                      <a:lnTo>
                        <a:pt x="1241" y="1383"/>
                      </a:lnTo>
                      <a:lnTo>
                        <a:pt x="1309" y="1416"/>
                      </a:lnTo>
                      <a:lnTo>
                        <a:pt x="1376" y="1454"/>
                      </a:lnTo>
                      <a:lnTo>
                        <a:pt x="1444" y="1496"/>
                      </a:lnTo>
                      <a:lnTo>
                        <a:pt x="1510" y="1545"/>
                      </a:lnTo>
                      <a:lnTo>
                        <a:pt x="1576" y="1600"/>
                      </a:lnTo>
                      <a:lnTo>
                        <a:pt x="1640" y="1660"/>
                      </a:lnTo>
                      <a:lnTo>
                        <a:pt x="1703" y="1727"/>
                      </a:lnTo>
                      <a:lnTo>
                        <a:pt x="1763" y="1800"/>
                      </a:lnTo>
                      <a:lnTo>
                        <a:pt x="1821" y="1880"/>
                      </a:lnTo>
                      <a:lnTo>
                        <a:pt x="1877" y="1968"/>
                      </a:lnTo>
                      <a:lnTo>
                        <a:pt x="1929" y="2062"/>
                      </a:lnTo>
                      <a:lnTo>
                        <a:pt x="1979" y="2166"/>
                      </a:lnTo>
                      <a:lnTo>
                        <a:pt x="2025" y="2276"/>
                      </a:lnTo>
                      <a:lnTo>
                        <a:pt x="2105" y="2263"/>
                      </a:lnTo>
                      <a:lnTo>
                        <a:pt x="2190" y="2254"/>
                      </a:lnTo>
                      <a:lnTo>
                        <a:pt x="2322" y="2247"/>
                      </a:lnTo>
                      <a:lnTo>
                        <a:pt x="2452" y="2252"/>
                      </a:lnTo>
                      <a:lnTo>
                        <a:pt x="2581" y="2268"/>
                      </a:lnTo>
                      <a:lnTo>
                        <a:pt x="2710" y="2295"/>
                      </a:lnTo>
                      <a:lnTo>
                        <a:pt x="2835" y="2331"/>
                      </a:lnTo>
                      <a:lnTo>
                        <a:pt x="2961" y="2378"/>
                      </a:lnTo>
                      <a:lnTo>
                        <a:pt x="3076" y="2433"/>
                      </a:lnTo>
                      <a:lnTo>
                        <a:pt x="3191" y="2496"/>
                      </a:lnTo>
                      <a:lnTo>
                        <a:pt x="3302" y="2568"/>
                      </a:lnTo>
                      <a:lnTo>
                        <a:pt x="3307" y="2442"/>
                      </a:lnTo>
                      <a:lnTo>
                        <a:pt x="3321" y="2317"/>
                      </a:lnTo>
                      <a:lnTo>
                        <a:pt x="3341" y="2192"/>
                      </a:lnTo>
                      <a:lnTo>
                        <a:pt x="3371" y="2068"/>
                      </a:lnTo>
                      <a:lnTo>
                        <a:pt x="3409" y="1944"/>
                      </a:lnTo>
                      <a:lnTo>
                        <a:pt x="3454" y="1823"/>
                      </a:lnTo>
                      <a:lnTo>
                        <a:pt x="3506" y="1702"/>
                      </a:lnTo>
                      <a:lnTo>
                        <a:pt x="3568" y="1584"/>
                      </a:lnTo>
                      <a:lnTo>
                        <a:pt x="3604" y="1509"/>
                      </a:lnTo>
                      <a:lnTo>
                        <a:pt x="3629" y="1432"/>
                      </a:lnTo>
                      <a:lnTo>
                        <a:pt x="3641" y="1355"/>
                      </a:lnTo>
                      <a:lnTo>
                        <a:pt x="3645" y="1275"/>
                      </a:lnTo>
                      <a:lnTo>
                        <a:pt x="3638" y="1195"/>
                      </a:lnTo>
                      <a:lnTo>
                        <a:pt x="3154" y="1393"/>
                      </a:lnTo>
                      <a:lnTo>
                        <a:pt x="3098" y="1411"/>
                      </a:lnTo>
                      <a:lnTo>
                        <a:pt x="3038" y="1422"/>
                      </a:lnTo>
                      <a:lnTo>
                        <a:pt x="2980" y="1426"/>
                      </a:lnTo>
                      <a:lnTo>
                        <a:pt x="2922" y="1421"/>
                      </a:lnTo>
                      <a:lnTo>
                        <a:pt x="2865" y="1408"/>
                      </a:lnTo>
                      <a:lnTo>
                        <a:pt x="2810" y="1388"/>
                      </a:lnTo>
                      <a:lnTo>
                        <a:pt x="2759" y="1361"/>
                      </a:lnTo>
                      <a:lnTo>
                        <a:pt x="2711" y="1327"/>
                      </a:lnTo>
                      <a:lnTo>
                        <a:pt x="2667" y="1286"/>
                      </a:lnTo>
                      <a:lnTo>
                        <a:pt x="2628" y="1239"/>
                      </a:lnTo>
                      <a:lnTo>
                        <a:pt x="2287" y="758"/>
                      </a:lnTo>
                      <a:lnTo>
                        <a:pt x="2256" y="706"/>
                      </a:lnTo>
                      <a:lnTo>
                        <a:pt x="2232" y="653"/>
                      </a:lnTo>
                      <a:lnTo>
                        <a:pt x="2215" y="596"/>
                      </a:lnTo>
                      <a:lnTo>
                        <a:pt x="2206" y="538"/>
                      </a:lnTo>
                      <a:lnTo>
                        <a:pt x="2202" y="480"/>
                      </a:lnTo>
                      <a:lnTo>
                        <a:pt x="2207" y="422"/>
                      </a:lnTo>
                      <a:lnTo>
                        <a:pt x="2220" y="363"/>
                      </a:lnTo>
                      <a:lnTo>
                        <a:pt x="2239" y="308"/>
                      </a:lnTo>
                      <a:lnTo>
                        <a:pt x="2265" y="253"/>
                      </a:lnTo>
                      <a:lnTo>
                        <a:pt x="2300" y="205"/>
                      </a:lnTo>
                      <a:lnTo>
                        <a:pt x="2339" y="159"/>
                      </a:lnTo>
                      <a:lnTo>
                        <a:pt x="2383" y="121"/>
                      </a:lnTo>
                      <a:lnTo>
                        <a:pt x="2433" y="88"/>
                      </a:lnTo>
                      <a:lnTo>
                        <a:pt x="2485" y="62"/>
                      </a:lnTo>
                      <a:lnTo>
                        <a:pt x="2542" y="41"/>
                      </a:lnTo>
                      <a:lnTo>
                        <a:pt x="2600" y="29"/>
                      </a:lnTo>
                      <a:lnTo>
                        <a:pt x="2660" y="24"/>
                      </a:lnTo>
                      <a:lnTo>
                        <a:pt x="41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93" name="Title 4">
            <a:extLst>
              <a:ext uri="{FF2B5EF4-FFF2-40B4-BE49-F238E27FC236}">
                <a16:creationId xmlns:a16="http://schemas.microsoft.com/office/drawing/2014/main" id="{4ADF0F40-94AA-413E-BE69-29C004DCBAFE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4|4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816046-E9E9-417B-BA4B-86248E5B14E8}"/>
              </a:ext>
            </a:extLst>
          </p:cNvPr>
          <p:cNvGrpSpPr/>
          <p:nvPr/>
        </p:nvGrpSpPr>
        <p:grpSpPr>
          <a:xfrm>
            <a:off x="1768608" y="1333236"/>
            <a:ext cx="10160136" cy="4230705"/>
            <a:chOff x="1768608" y="1333236"/>
            <a:chExt cx="10160136" cy="4230705"/>
          </a:xfrm>
        </p:grpSpPr>
        <p:sp>
          <p:nvSpPr>
            <p:cNvPr id="497" name="Teardrop 496">
              <a:extLst>
                <a:ext uri="{FF2B5EF4-FFF2-40B4-BE49-F238E27FC236}">
                  <a16:creationId xmlns:a16="http://schemas.microsoft.com/office/drawing/2014/main" id="{0A85426E-7A57-43D5-835D-2A1449307091}"/>
                </a:ext>
              </a:extLst>
            </p:cNvPr>
            <p:cNvSpPr/>
            <p:nvPr/>
          </p:nvSpPr>
          <p:spPr>
            <a:xfrm rot="13671369" flipH="1">
              <a:off x="3187164" y="4019388"/>
              <a:ext cx="101239" cy="75369"/>
            </a:xfrm>
            <a:prstGeom prst="teardrop">
              <a:avLst>
                <a:gd name="adj" fmla="val 20000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B990F5-38BE-4745-A4E5-FE1218BC6D98}"/>
                </a:ext>
              </a:extLst>
            </p:cNvPr>
            <p:cNvGrpSpPr/>
            <p:nvPr/>
          </p:nvGrpSpPr>
          <p:grpSpPr>
            <a:xfrm>
              <a:off x="1768608" y="1333236"/>
              <a:ext cx="10160136" cy="4230705"/>
              <a:chOff x="1768608" y="1333236"/>
              <a:chExt cx="10160136" cy="423070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C36A66F-DDB9-4650-B958-0627827DD178}"/>
                  </a:ext>
                </a:extLst>
              </p:cNvPr>
              <p:cNvGrpSpPr/>
              <p:nvPr/>
            </p:nvGrpSpPr>
            <p:grpSpPr>
              <a:xfrm>
                <a:off x="1768608" y="1333236"/>
                <a:ext cx="10160136" cy="4230705"/>
                <a:chOff x="1768608" y="1333236"/>
                <a:chExt cx="10160136" cy="4230705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C6173C4-F4FB-4C12-A587-CAF820F10AC7}"/>
                    </a:ext>
                  </a:extLst>
                </p:cNvPr>
                <p:cNvGrpSpPr/>
                <p:nvPr/>
              </p:nvGrpSpPr>
              <p:grpSpPr>
                <a:xfrm>
                  <a:off x="1768608" y="1333236"/>
                  <a:ext cx="4625548" cy="4230705"/>
                  <a:chOff x="1768608" y="1333236"/>
                  <a:chExt cx="4625548" cy="4230705"/>
                </a:xfrm>
              </p:grpSpPr>
              <p:grpSp>
                <p:nvGrpSpPr>
                  <p:cNvPr id="432" name="Group 86">
                    <a:extLst>
                      <a:ext uri="{FF2B5EF4-FFF2-40B4-BE49-F238E27FC236}">
                        <a16:creationId xmlns:a16="http://schemas.microsoft.com/office/drawing/2014/main" id="{3765738F-1894-4A9E-9CAD-E1AF744A9B0A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990695" y="2723280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33" name="Teardrop 432">
                      <a:extLst>
                        <a:ext uri="{FF2B5EF4-FFF2-40B4-BE49-F238E27FC236}">
                          <a16:creationId xmlns:a16="http://schemas.microsoft.com/office/drawing/2014/main" id="{ADC7CCB9-0A66-43DE-910B-9E93D370EDF1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Oval 433">
                      <a:extLst>
                        <a:ext uri="{FF2B5EF4-FFF2-40B4-BE49-F238E27FC236}">
                          <a16:creationId xmlns:a16="http://schemas.microsoft.com/office/drawing/2014/main" id="{02C3EE4C-EC87-40B2-8A4C-F3C367C3B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4" name="Group 86">
                    <a:extLst>
                      <a:ext uri="{FF2B5EF4-FFF2-40B4-BE49-F238E27FC236}">
                        <a16:creationId xmlns:a16="http://schemas.microsoft.com/office/drawing/2014/main" id="{6E84456F-6EAE-4842-A34D-00578A7C48C9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006151" y="4863734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45" name="Teardrop 444">
                      <a:extLst>
                        <a:ext uri="{FF2B5EF4-FFF2-40B4-BE49-F238E27FC236}">
                          <a16:creationId xmlns:a16="http://schemas.microsoft.com/office/drawing/2014/main" id="{D4363F4B-F374-4CCA-AE3B-A66130935880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Oval 445">
                      <a:extLst>
                        <a:ext uri="{FF2B5EF4-FFF2-40B4-BE49-F238E27FC236}">
                          <a16:creationId xmlns:a16="http://schemas.microsoft.com/office/drawing/2014/main" id="{D1E622D9-4D7E-44D0-A908-7867A7DBF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7" name="Group 86">
                    <a:extLst>
                      <a:ext uri="{FF2B5EF4-FFF2-40B4-BE49-F238E27FC236}">
                        <a16:creationId xmlns:a16="http://schemas.microsoft.com/office/drawing/2014/main" id="{07FBB32A-D830-4BF6-A456-B4D514FED8F7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1768608" y="1333236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48" name="Teardrop 447">
                      <a:extLst>
                        <a:ext uri="{FF2B5EF4-FFF2-40B4-BE49-F238E27FC236}">
                          <a16:creationId xmlns:a16="http://schemas.microsoft.com/office/drawing/2014/main" id="{6FA6829C-6478-430F-921D-FF490A31B7AC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5B34D2BC-BA2F-49DF-8F5D-9C1D8FFD8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0" name="Group 86">
                    <a:extLst>
                      <a:ext uri="{FF2B5EF4-FFF2-40B4-BE49-F238E27FC236}">
                        <a16:creationId xmlns:a16="http://schemas.microsoft.com/office/drawing/2014/main" id="{F9180C89-289E-46BF-850B-44A3D9829D1E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5361777" y="3386111"/>
                    <a:ext cx="338072" cy="318453"/>
                    <a:chOff x="2964141" y="1040092"/>
                    <a:chExt cx="1066800" cy="1066800"/>
                  </a:xfrm>
                </p:grpSpPr>
                <p:sp>
                  <p:nvSpPr>
                    <p:cNvPr id="451" name="Teardrop 450">
                      <a:extLst>
                        <a:ext uri="{FF2B5EF4-FFF2-40B4-BE49-F238E27FC236}">
                          <a16:creationId xmlns:a16="http://schemas.microsoft.com/office/drawing/2014/main" id="{FB023A38-10EF-46F6-9B0D-48D831EABEF6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Oval 451">
                      <a:extLst>
                        <a:ext uri="{FF2B5EF4-FFF2-40B4-BE49-F238E27FC236}">
                          <a16:creationId xmlns:a16="http://schemas.microsoft.com/office/drawing/2014/main" id="{72309C72-C986-4293-85F1-212032023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32" y="1257306"/>
                      <a:ext cx="628653" cy="6286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3" name="Group 86">
                    <a:extLst>
                      <a:ext uri="{FF2B5EF4-FFF2-40B4-BE49-F238E27FC236}">
                        <a16:creationId xmlns:a16="http://schemas.microsoft.com/office/drawing/2014/main" id="{5DFFA3DB-0EC7-43D4-BD1E-DE6B723427B0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459568" y="2032100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54" name="Teardrop 453">
                      <a:extLst>
                        <a:ext uri="{FF2B5EF4-FFF2-40B4-BE49-F238E27FC236}">
                          <a16:creationId xmlns:a16="http://schemas.microsoft.com/office/drawing/2014/main" id="{D5088B8B-CF75-4049-99DD-6AC424B3B654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Oval 454">
                      <a:extLst>
                        <a:ext uri="{FF2B5EF4-FFF2-40B4-BE49-F238E27FC236}">
                          <a16:creationId xmlns:a16="http://schemas.microsoft.com/office/drawing/2014/main" id="{855F2CA9-22D2-4E2C-B9B1-B0710A6A4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6" name="Group 86">
                    <a:extLst>
                      <a:ext uri="{FF2B5EF4-FFF2-40B4-BE49-F238E27FC236}">
                        <a16:creationId xmlns:a16="http://schemas.microsoft.com/office/drawing/2014/main" id="{937D6B83-9E9E-420B-A890-AEB8C2032DCD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5170012" y="2115098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57" name="Teardrop 456">
                      <a:extLst>
                        <a:ext uri="{FF2B5EF4-FFF2-40B4-BE49-F238E27FC236}">
                          <a16:creationId xmlns:a16="http://schemas.microsoft.com/office/drawing/2014/main" id="{B97FC174-1AEF-4777-8D1B-FCA11BBFFF66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8" name="Oval 457">
                      <a:extLst>
                        <a:ext uri="{FF2B5EF4-FFF2-40B4-BE49-F238E27FC236}">
                          <a16:creationId xmlns:a16="http://schemas.microsoft.com/office/drawing/2014/main" id="{9813DC00-491B-4944-9EB2-C05C5317C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9" name="Group 86">
                    <a:extLst>
                      <a:ext uri="{FF2B5EF4-FFF2-40B4-BE49-F238E27FC236}">
                        <a16:creationId xmlns:a16="http://schemas.microsoft.com/office/drawing/2014/main" id="{12FCF732-E3C8-4D3F-8E81-865D594E78D8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3675012" y="5410794"/>
                    <a:ext cx="171324" cy="153147"/>
                    <a:chOff x="2964141" y="1040092"/>
                    <a:chExt cx="1066800" cy="1066800"/>
                  </a:xfrm>
                </p:grpSpPr>
                <p:sp>
                  <p:nvSpPr>
                    <p:cNvPr id="460" name="Teardrop 459">
                      <a:extLst>
                        <a:ext uri="{FF2B5EF4-FFF2-40B4-BE49-F238E27FC236}">
                          <a16:creationId xmlns:a16="http://schemas.microsoft.com/office/drawing/2014/main" id="{E5B0E82D-EB20-4874-9B5F-13EFFF92D3EF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Oval 460">
                      <a:extLst>
                        <a:ext uri="{FF2B5EF4-FFF2-40B4-BE49-F238E27FC236}">
                          <a16:creationId xmlns:a16="http://schemas.microsoft.com/office/drawing/2014/main" id="{7D68EC8B-B05E-487F-9364-D8908DDF3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2" name="Group 86">
                    <a:extLst>
                      <a:ext uri="{FF2B5EF4-FFF2-40B4-BE49-F238E27FC236}">
                        <a16:creationId xmlns:a16="http://schemas.microsoft.com/office/drawing/2014/main" id="{EA29F3E0-8DF3-4BA0-BA4A-7059CE29716D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5081486" y="4844302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463" name="Teardrop 462">
                      <a:extLst>
                        <a:ext uri="{FF2B5EF4-FFF2-40B4-BE49-F238E27FC236}">
                          <a16:creationId xmlns:a16="http://schemas.microsoft.com/office/drawing/2014/main" id="{FEF45699-BEB2-402D-97A1-CD18ADDD443F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Oval 463">
                      <a:extLst>
                        <a:ext uri="{FF2B5EF4-FFF2-40B4-BE49-F238E27FC236}">
                          <a16:creationId xmlns:a16="http://schemas.microsoft.com/office/drawing/2014/main" id="{5BB3DB9C-AE1C-4494-AD3B-DEA052C20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5" name="Group 86">
                    <a:extLst>
                      <a:ext uri="{FF2B5EF4-FFF2-40B4-BE49-F238E27FC236}">
                        <a16:creationId xmlns:a16="http://schemas.microsoft.com/office/drawing/2014/main" id="{4DD26B8A-E659-4A61-A1CB-065B83B76F68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5233886" y="4996702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466" name="Teardrop 465">
                      <a:extLst>
                        <a:ext uri="{FF2B5EF4-FFF2-40B4-BE49-F238E27FC236}">
                          <a16:creationId xmlns:a16="http://schemas.microsoft.com/office/drawing/2014/main" id="{E3DD8EBA-A3F8-45E1-BCF8-230D9B824670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Oval 466">
                      <a:extLst>
                        <a:ext uri="{FF2B5EF4-FFF2-40B4-BE49-F238E27FC236}">
                          <a16:creationId xmlns:a16="http://schemas.microsoft.com/office/drawing/2014/main" id="{432F94A2-1F12-4B54-BA67-4891C550D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7" name="Group 86">
                    <a:extLst>
                      <a:ext uri="{FF2B5EF4-FFF2-40B4-BE49-F238E27FC236}">
                        <a16:creationId xmlns:a16="http://schemas.microsoft.com/office/drawing/2014/main" id="{3378AD3D-84BA-4731-A2F7-93E29D39193E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6282793" y="1775751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398" name="Teardrop 397">
                      <a:extLst>
                        <a:ext uri="{FF2B5EF4-FFF2-40B4-BE49-F238E27FC236}">
                          <a16:creationId xmlns:a16="http://schemas.microsoft.com/office/drawing/2014/main" id="{0C1CDC55-A9B6-49CC-97CD-B43A68AF3197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9" name="Oval 398">
                      <a:extLst>
                        <a:ext uri="{FF2B5EF4-FFF2-40B4-BE49-F238E27FC236}">
                          <a16:creationId xmlns:a16="http://schemas.microsoft.com/office/drawing/2014/main" id="{44831554-1C3B-463C-B931-3BF09EBD17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EA1DDA1E-6ED4-4945-89F4-0A2B0142AD60}"/>
                    </a:ext>
                  </a:extLst>
                </p:cNvPr>
                <p:cNvSpPr txBox="1"/>
                <p:nvPr/>
              </p:nvSpPr>
              <p:spPr>
                <a:xfrm>
                  <a:off x="8280137" y="2778876"/>
                  <a:ext cx="2995875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Considering sales-centric</a:t>
                  </a:r>
                  <a:r>
                    <a:rPr kumimoji="0" lang="en-US" sz="1400" b="0" i="0" u="none" strike="noStrike" kern="0" cap="none" spc="0" normalizeH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driven</a:t>
                  </a:r>
                </a:p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n</a:t>
                  </a:r>
                  <a:r>
                    <a:rPr lang="en-US" sz="1400" kern="0" baseline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ature</a:t>
                  </a: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 of the industry, diversified</a:t>
                  </a:r>
                </a:p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l</a:t>
                  </a: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ocations</a:t>
                  </a:r>
                  <a:r>
                    <a:rPr kumimoji="0" lang="en-US" sz="1400" b="0" i="0" u="none" strike="noStrike" kern="0" cap="none" spc="0" normalizeH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throughout Iberia.</a:t>
                  </a: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1DCC2A6F-184C-487D-8576-EDA248D06B01}"/>
                    </a:ext>
                  </a:extLst>
                </p:cNvPr>
                <p:cNvSpPr txBox="1"/>
                <p:nvPr/>
              </p:nvSpPr>
              <p:spPr>
                <a:xfrm>
                  <a:off x="8280137" y="2499269"/>
                  <a:ext cx="29898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Geographic</a:t>
                  </a:r>
                  <a:r>
                    <a:rPr kumimoji="0" lang="en-US" sz="1800" b="1" i="0" u="none" strike="noStrike" kern="0" cap="none" spc="0" normalizeH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Diversity</a:t>
                  </a:r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46202B73-6BF1-49D5-A902-06040CE6447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19025" y="2601462"/>
                  <a:ext cx="809719" cy="809719"/>
                  <a:chOff x="3574472" y="1362901"/>
                  <a:chExt cx="1080656" cy="1080656"/>
                </a:xfrm>
              </p:grpSpPr>
              <p:sp>
                <p:nvSpPr>
                  <p:cNvPr id="413" name="Oval 412">
                    <a:extLst>
                      <a:ext uri="{FF2B5EF4-FFF2-40B4-BE49-F238E27FC236}">
                        <a16:creationId xmlns:a16="http://schemas.microsoft.com/office/drawing/2014/main" id="{61C4AE0F-534F-469D-BD0C-4B6EC8D9A5D6}"/>
                      </a:ext>
                    </a:extLst>
                  </p:cNvPr>
                  <p:cNvSpPr/>
                  <p:nvPr/>
                </p:nvSpPr>
                <p:spPr>
                  <a:xfrm>
                    <a:off x="3574472" y="1362901"/>
                    <a:ext cx="1080656" cy="108065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6">
                    <a:extLst>
                      <a:ext uri="{FF2B5EF4-FFF2-40B4-BE49-F238E27FC236}">
                        <a16:creationId xmlns:a16="http://schemas.microsoft.com/office/drawing/2014/main" id="{3032AA2C-CF2D-4906-9A44-2CC4BCB8BA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4196" y="1663370"/>
                    <a:ext cx="501208" cy="479718"/>
                  </a:xfrm>
                  <a:custGeom>
                    <a:avLst/>
                    <a:gdLst>
                      <a:gd name="T0" fmla="*/ 4458 w 5178"/>
                      <a:gd name="T1" fmla="*/ 121 h 4956"/>
                      <a:gd name="T2" fmla="*/ 4686 w 5178"/>
                      <a:gd name="T3" fmla="*/ 568 h 4956"/>
                      <a:gd name="T4" fmla="*/ 4952 w 5178"/>
                      <a:gd name="T5" fmla="*/ 1371 h 4956"/>
                      <a:gd name="T6" fmla="*/ 5162 w 5178"/>
                      <a:gd name="T7" fmla="*/ 2573 h 4956"/>
                      <a:gd name="T8" fmla="*/ 5085 w 5178"/>
                      <a:gd name="T9" fmla="*/ 3924 h 4956"/>
                      <a:gd name="T10" fmla="*/ 4705 w 5178"/>
                      <a:gd name="T11" fmla="*/ 4570 h 4956"/>
                      <a:gd name="T12" fmla="*/ 3487 w 5178"/>
                      <a:gd name="T13" fmla="*/ 4906 h 4956"/>
                      <a:gd name="T14" fmla="*/ 2498 w 5178"/>
                      <a:gd name="T15" fmla="*/ 4936 h 4956"/>
                      <a:gd name="T16" fmla="*/ 1439 w 5178"/>
                      <a:gd name="T17" fmla="*/ 4607 h 4956"/>
                      <a:gd name="T18" fmla="*/ 572 w 5178"/>
                      <a:gd name="T19" fmla="*/ 3875 h 4956"/>
                      <a:gd name="T20" fmla="*/ 215 w 5178"/>
                      <a:gd name="T21" fmla="*/ 3759 h 4956"/>
                      <a:gd name="T22" fmla="*/ 102 w 5178"/>
                      <a:gd name="T23" fmla="*/ 3855 h 4956"/>
                      <a:gd name="T24" fmla="*/ 107 w 5178"/>
                      <a:gd name="T25" fmla="*/ 3636 h 4956"/>
                      <a:gd name="T26" fmla="*/ 512 w 5178"/>
                      <a:gd name="T27" fmla="*/ 3360 h 4956"/>
                      <a:gd name="T28" fmla="*/ 818 w 5178"/>
                      <a:gd name="T29" fmla="*/ 3325 h 4956"/>
                      <a:gd name="T30" fmla="*/ 914 w 5178"/>
                      <a:gd name="T31" fmla="*/ 3407 h 4956"/>
                      <a:gd name="T32" fmla="*/ 812 w 5178"/>
                      <a:gd name="T33" fmla="*/ 3478 h 4956"/>
                      <a:gd name="T34" fmla="*/ 548 w 5178"/>
                      <a:gd name="T35" fmla="*/ 3511 h 4956"/>
                      <a:gd name="T36" fmla="*/ 1147 w 5178"/>
                      <a:gd name="T37" fmla="*/ 4229 h 4956"/>
                      <a:gd name="T38" fmla="*/ 2067 w 5178"/>
                      <a:gd name="T39" fmla="*/ 4699 h 4956"/>
                      <a:gd name="T40" fmla="*/ 3154 w 5178"/>
                      <a:gd name="T41" fmla="*/ 4790 h 4956"/>
                      <a:gd name="T42" fmla="*/ 4406 w 5178"/>
                      <a:gd name="T43" fmla="*/ 4513 h 4956"/>
                      <a:gd name="T44" fmla="*/ 4995 w 5178"/>
                      <a:gd name="T45" fmla="*/ 3511 h 4956"/>
                      <a:gd name="T46" fmla="*/ 4963 w 5178"/>
                      <a:gd name="T47" fmla="*/ 2175 h 4956"/>
                      <a:gd name="T48" fmla="*/ 4730 w 5178"/>
                      <a:gd name="T49" fmla="*/ 1157 h 4956"/>
                      <a:gd name="T50" fmla="*/ 4476 w 5178"/>
                      <a:gd name="T51" fmla="*/ 458 h 4956"/>
                      <a:gd name="T52" fmla="*/ 4248 w 5178"/>
                      <a:gd name="T53" fmla="*/ 169 h 4956"/>
                      <a:gd name="T54" fmla="*/ 2491 w 5178"/>
                      <a:gd name="T55" fmla="*/ 233 h 4956"/>
                      <a:gd name="T56" fmla="*/ 2358 w 5178"/>
                      <a:gd name="T57" fmla="*/ 527 h 4956"/>
                      <a:gd name="T58" fmla="*/ 2864 w 5178"/>
                      <a:gd name="T59" fmla="*/ 1243 h 4956"/>
                      <a:gd name="T60" fmla="*/ 3984 w 5178"/>
                      <a:gd name="T61" fmla="*/ 891 h 4956"/>
                      <a:gd name="T62" fmla="*/ 4055 w 5178"/>
                      <a:gd name="T63" fmla="*/ 1008 h 4956"/>
                      <a:gd name="T64" fmla="*/ 3772 w 5178"/>
                      <a:gd name="T65" fmla="*/ 1490 h 4956"/>
                      <a:gd name="T66" fmla="*/ 3480 w 5178"/>
                      <a:gd name="T67" fmla="*/ 2288 h 4956"/>
                      <a:gd name="T68" fmla="*/ 3731 w 5178"/>
                      <a:gd name="T69" fmla="*/ 2954 h 4956"/>
                      <a:gd name="T70" fmla="*/ 3794 w 5178"/>
                      <a:gd name="T71" fmla="*/ 3174 h 4956"/>
                      <a:gd name="T72" fmla="*/ 3511 w 5178"/>
                      <a:gd name="T73" fmla="*/ 2945 h 4956"/>
                      <a:gd name="T74" fmla="*/ 2788 w 5178"/>
                      <a:gd name="T75" fmla="*/ 2477 h 4956"/>
                      <a:gd name="T76" fmla="*/ 2047 w 5178"/>
                      <a:gd name="T77" fmla="*/ 2428 h 4956"/>
                      <a:gd name="T78" fmla="*/ 1642 w 5178"/>
                      <a:gd name="T79" fmla="*/ 2565 h 4956"/>
                      <a:gd name="T80" fmla="*/ 1494 w 5178"/>
                      <a:gd name="T81" fmla="*/ 2646 h 4956"/>
                      <a:gd name="T82" fmla="*/ 1398 w 5178"/>
                      <a:gd name="T83" fmla="*/ 2549 h 4956"/>
                      <a:gd name="T84" fmla="*/ 1517 w 5178"/>
                      <a:gd name="T85" fmla="*/ 2456 h 4956"/>
                      <a:gd name="T86" fmla="*/ 1874 w 5178"/>
                      <a:gd name="T87" fmla="*/ 2312 h 4956"/>
                      <a:gd name="T88" fmla="*/ 1459 w 5178"/>
                      <a:gd name="T89" fmla="*/ 1701 h 4956"/>
                      <a:gd name="T90" fmla="*/ 833 w 5178"/>
                      <a:gd name="T91" fmla="*/ 1421 h 4956"/>
                      <a:gd name="T92" fmla="*/ 349 w 5178"/>
                      <a:gd name="T93" fmla="*/ 1421 h 4956"/>
                      <a:gd name="T94" fmla="*/ 107 w 5178"/>
                      <a:gd name="T95" fmla="*/ 1473 h 4956"/>
                      <a:gd name="T96" fmla="*/ 0 w 5178"/>
                      <a:gd name="T97" fmla="*/ 1402 h 4956"/>
                      <a:gd name="T98" fmla="*/ 75 w 5178"/>
                      <a:gd name="T99" fmla="*/ 1322 h 4956"/>
                      <a:gd name="T100" fmla="*/ 390 w 5178"/>
                      <a:gd name="T101" fmla="*/ 1261 h 4956"/>
                      <a:gd name="T102" fmla="*/ 911 w 5178"/>
                      <a:gd name="T103" fmla="*/ 1279 h 4956"/>
                      <a:gd name="T104" fmla="*/ 1376 w 5178"/>
                      <a:gd name="T105" fmla="*/ 1454 h 4956"/>
                      <a:gd name="T106" fmla="*/ 1821 w 5178"/>
                      <a:gd name="T107" fmla="*/ 1880 h 4956"/>
                      <a:gd name="T108" fmla="*/ 2322 w 5178"/>
                      <a:gd name="T109" fmla="*/ 2247 h 4956"/>
                      <a:gd name="T110" fmla="*/ 3191 w 5178"/>
                      <a:gd name="T111" fmla="*/ 2496 h 4956"/>
                      <a:gd name="T112" fmla="*/ 3454 w 5178"/>
                      <a:gd name="T113" fmla="*/ 1823 h 4956"/>
                      <a:gd name="T114" fmla="*/ 3638 w 5178"/>
                      <a:gd name="T115" fmla="*/ 1195 h 4956"/>
                      <a:gd name="T116" fmla="*/ 2810 w 5178"/>
                      <a:gd name="T117" fmla="*/ 1388 h 4956"/>
                      <a:gd name="T118" fmla="*/ 2232 w 5178"/>
                      <a:gd name="T119" fmla="*/ 653 h 4956"/>
                      <a:gd name="T120" fmla="*/ 2265 w 5178"/>
                      <a:gd name="T121" fmla="*/ 253 h 4956"/>
                      <a:gd name="T122" fmla="*/ 2600 w 5178"/>
                      <a:gd name="T123" fmla="*/ 29 h 49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5178" h="4956">
                        <a:moveTo>
                          <a:pt x="4150" y="0"/>
                        </a:moveTo>
                        <a:lnTo>
                          <a:pt x="4208" y="4"/>
                        </a:lnTo>
                        <a:lnTo>
                          <a:pt x="4263" y="15"/>
                        </a:lnTo>
                        <a:lnTo>
                          <a:pt x="4318" y="32"/>
                        </a:lnTo>
                        <a:lnTo>
                          <a:pt x="4369" y="55"/>
                        </a:lnTo>
                        <a:lnTo>
                          <a:pt x="4416" y="85"/>
                        </a:lnTo>
                        <a:lnTo>
                          <a:pt x="4458" y="121"/>
                        </a:lnTo>
                        <a:lnTo>
                          <a:pt x="4498" y="162"/>
                        </a:lnTo>
                        <a:lnTo>
                          <a:pt x="4531" y="208"/>
                        </a:lnTo>
                        <a:lnTo>
                          <a:pt x="4557" y="260"/>
                        </a:lnTo>
                        <a:lnTo>
                          <a:pt x="4585" y="324"/>
                        </a:lnTo>
                        <a:lnTo>
                          <a:pt x="4617" y="398"/>
                        </a:lnTo>
                        <a:lnTo>
                          <a:pt x="4651" y="480"/>
                        </a:lnTo>
                        <a:lnTo>
                          <a:pt x="4686" y="568"/>
                        </a:lnTo>
                        <a:lnTo>
                          <a:pt x="4724" y="664"/>
                        </a:lnTo>
                        <a:lnTo>
                          <a:pt x="4761" y="766"/>
                        </a:lnTo>
                        <a:lnTo>
                          <a:pt x="4799" y="876"/>
                        </a:lnTo>
                        <a:lnTo>
                          <a:pt x="4838" y="990"/>
                        </a:lnTo>
                        <a:lnTo>
                          <a:pt x="4876" y="1113"/>
                        </a:lnTo>
                        <a:lnTo>
                          <a:pt x="4914" y="1239"/>
                        </a:lnTo>
                        <a:lnTo>
                          <a:pt x="4952" y="1371"/>
                        </a:lnTo>
                        <a:lnTo>
                          <a:pt x="4986" y="1509"/>
                        </a:lnTo>
                        <a:lnTo>
                          <a:pt x="5019" y="1650"/>
                        </a:lnTo>
                        <a:lnTo>
                          <a:pt x="5050" y="1795"/>
                        </a:lnTo>
                        <a:lnTo>
                          <a:pt x="5080" y="1946"/>
                        </a:lnTo>
                        <a:lnTo>
                          <a:pt x="5115" y="2158"/>
                        </a:lnTo>
                        <a:lnTo>
                          <a:pt x="5142" y="2367"/>
                        </a:lnTo>
                        <a:lnTo>
                          <a:pt x="5162" y="2573"/>
                        </a:lnTo>
                        <a:lnTo>
                          <a:pt x="5173" y="2775"/>
                        </a:lnTo>
                        <a:lnTo>
                          <a:pt x="5178" y="2976"/>
                        </a:lnTo>
                        <a:lnTo>
                          <a:pt x="5175" y="3173"/>
                        </a:lnTo>
                        <a:lnTo>
                          <a:pt x="5164" y="3365"/>
                        </a:lnTo>
                        <a:lnTo>
                          <a:pt x="5145" y="3555"/>
                        </a:lnTo>
                        <a:lnTo>
                          <a:pt x="5118" y="3742"/>
                        </a:lnTo>
                        <a:lnTo>
                          <a:pt x="5085" y="3924"/>
                        </a:lnTo>
                        <a:lnTo>
                          <a:pt x="5043" y="4103"/>
                        </a:lnTo>
                        <a:lnTo>
                          <a:pt x="4994" y="4279"/>
                        </a:lnTo>
                        <a:lnTo>
                          <a:pt x="4937" y="4450"/>
                        </a:lnTo>
                        <a:lnTo>
                          <a:pt x="4928" y="4469"/>
                        </a:lnTo>
                        <a:lnTo>
                          <a:pt x="4912" y="4485"/>
                        </a:lnTo>
                        <a:lnTo>
                          <a:pt x="4893" y="4496"/>
                        </a:lnTo>
                        <a:lnTo>
                          <a:pt x="4705" y="4570"/>
                        </a:lnTo>
                        <a:lnTo>
                          <a:pt x="4520" y="4637"/>
                        </a:lnTo>
                        <a:lnTo>
                          <a:pt x="4339" y="4699"/>
                        </a:lnTo>
                        <a:lnTo>
                          <a:pt x="4161" y="4752"/>
                        </a:lnTo>
                        <a:lnTo>
                          <a:pt x="3989" y="4801"/>
                        </a:lnTo>
                        <a:lnTo>
                          <a:pt x="3817" y="4842"/>
                        </a:lnTo>
                        <a:lnTo>
                          <a:pt x="3651" y="4876"/>
                        </a:lnTo>
                        <a:lnTo>
                          <a:pt x="3487" y="4906"/>
                        </a:lnTo>
                        <a:lnTo>
                          <a:pt x="3326" y="4928"/>
                        </a:lnTo>
                        <a:lnTo>
                          <a:pt x="3169" y="4944"/>
                        </a:lnTo>
                        <a:lnTo>
                          <a:pt x="3015" y="4953"/>
                        </a:lnTo>
                        <a:lnTo>
                          <a:pt x="2862" y="4956"/>
                        </a:lnTo>
                        <a:lnTo>
                          <a:pt x="2763" y="4955"/>
                        </a:lnTo>
                        <a:lnTo>
                          <a:pt x="2664" y="4950"/>
                        </a:lnTo>
                        <a:lnTo>
                          <a:pt x="2498" y="4936"/>
                        </a:lnTo>
                        <a:lnTo>
                          <a:pt x="2336" y="4914"/>
                        </a:lnTo>
                        <a:lnTo>
                          <a:pt x="2177" y="4884"/>
                        </a:lnTo>
                        <a:lnTo>
                          <a:pt x="2022" y="4845"/>
                        </a:lnTo>
                        <a:lnTo>
                          <a:pt x="1871" y="4798"/>
                        </a:lnTo>
                        <a:lnTo>
                          <a:pt x="1723" y="4743"/>
                        </a:lnTo>
                        <a:lnTo>
                          <a:pt x="1579" y="4680"/>
                        </a:lnTo>
                        <a:lnTo>
                          <a:pt x="1439" y="4607"/>
                        </a:lnTo>
                        <a:lnTo>
                          <a:pt x="1304" y="4527"/>
                        </a:lnTo>
                        <a:lnTo>
                          <a:pt x="1172" y="4439"/>
                        </a:lnTo>
                        <a:lnTo>
                          <a:pt x="1043" y="4343"/>
                        </a:lnTo>
                        <a:lnTo>
                          <a:pt x="919" y="4238"/>
                        </a:lnTo>
                        <a:lnTo>
                          <a:pt x="800" y="4125"/>
                        </a:lnTo>
                        <a:lnTo>
                          <a:pt x="683" y="4004"/>
                        </a:lnTo>
                        <a:lnTo>
                          <a:pt x="572" y="3875"/>
                        </a:lnTo>
                        <a:lnTo>
                          <a:pt x="463" y="3739"/>
                        </a:lnTo>
                        <a:lnTo>
                          <a:pt x="360" y="3594"/>
                        </a:lnTo>
                        <a:lnTo>
                          <a:pt x="325" y="3619"/>
                        </a:lnTo>
                        <a:lnTo>
                          <a:pt x="292" y="3649"/>
                        </a:lnTo>
                        <a:lnTo>
                          <a:pt x="264" y="3682"/>
                        </a:lnTo>
                        <a:lnTo>
                          <a:pt x="237" y="3718"/>
                        </a:lnTo>
                        <a:lnTo>
                          <a:pt x="215" y="3759"/>
                        </a:lnTo>
                        <a:lnTo>
                          <a:pt x="198" y="3805"/>
                        </a:lnTo>
                        <a:lnTo>
                          <a:pt x="187" y="3828"/>
                        </a:lnTo>
                        <a:lnTo>
                          <a:pt x="170" y="3844"/>
                        </a:lnTo>
                        <a:lnTo>
                          <a:pt x="149" y="3855"/>
                        </a:lnTo>
                        <a:lnTo>
                          <a:pt x="124" y="3860"/>
                        </a:lnTo>
                        <a:lnTo>
                          <a:pt x="113" y="3858"/>
                        </a:lnTo>
                        <a:lnTo>
                          <a:pt x="102" y="3855"/>
                        </a:lnTo>
                        <a:lnTo>
                          <a:pt x="80" y="3844"/>
                        </a:lnTo>
                        <a:lnTo>
                          <a:pt x="63" y="3828"/>
                        </a:lnTo>
                        <a:lnTo>
                          <a:pt x="52" y="3806"/>
                        </a:lnTo>
                        <a:lnTo>
                          <a:pt x="49" y="3783"/>
                        </a:lnTo>
                        <a:lnTo>
                          <a:pt x="52" y="3759"/>
                        </a:lnTo>
                        <a:lnTo>
                          <a:pt x="75" y="3695"/>
                        </a:lnTo>
                        <a:lnTo>
                          <a:pt x="107" y="3636"/>
                        </a:lnTo>
                        <a:lnTo>
                          <a:pt x="146" y="3581"/>
                        </a:lnTo>
                        <a:lnTo>
                          <a:pt x="190" y="3533"/>
                        </a:lnTo>
                        <a:lnTo>
                          <a:pt x="242" y="3487"/>
                        </a:lnTo>
                        <a:lnTo>
                          <a:pt x="300" y="3448"/>
                        </a:lnTo>
                        <a:lnTo>
                          <a:pt x="364" y="3413"/>
                        </a:lnTo>
                        <a:lnTo>
                          <a:pt x="435" y="3383"/>
                        </a:lnTo>
                        <a:lnTo>
                          <a:pt x="512" y="3360"/>
                        </a:lnTo>
                        <a:lnTo>
                          <a:pt x="567" y="3347"/>
                        </a:lnTo>
                        <a:lnTo>
                          <a:pt x="622" y="3338"/>
                        </a:lnTo>
                        <a:lnTo>
                          <a:pt x="672" y="3332"/>
                        </a:lnTo>
                        <a:lnTo>
                          <a:pt x="718" y="3327"/>
                        </a:lnTo>
                        <a:lnTo>
                          <a:pt x="759" y="3325"/>
                        </a:lnTo>
                        <a:lnTo>
                          <a:pt x="792" y="3324"/>
                        </a:lnTo>
                        <a:lnTo>
                          <a:pt x="818" y="3325"/>
                        </a:lnTo>
                        <a:lnTo>
                          <a:pt x="836" y="3325"/>
                        </a:lnTo>
                        <a:lnTo>
                          <a:pt x="842" y="3325"/>
                        </a:lnTo>
                        <a:lnTo>
                          <a:pt x="867" y="3332"/>
                        </a:lnTo>
                        <a:lnTo>
                          <a:pt x="888" y="3344"/>
                        </a:lnTo>
                        <a:lnTo>
                          <a:pt x="902" y="3361"/>
                        </a:lnTo>
                        <a:lnTo>
                          <a:pt x="911" y="3383"/>
                        </a:lnTo>
                        <a:lnTo>
                          <a:pt x="914" y="3407"/>
                        </a:lnTo>
                        <a:lnTo>
                          <a:pt x="908" y="3432"/>
                        </a:lnTo>
                        <a:lnTo>
                          <a:pt x="897" y="3451"/>
                        </a:lnTo>
                        <a:lnTo>
                          <a:pt x="878" y="3467"/>
                        </a:lnTo>
                        <a:lnTo>
                          <a:pt x="856" y="3476"/>
                        </a:lnTo>
                        <a:lnTo>
                          <a:pt x="833" y="3479"/>
                        </a:lnTo>
                        <a:lnTo>
                          <a:pt x="826" y="3479"/>
                        </a:lnTo>
                        <a:lnTo>
                          <a:pt x="812" y="3478"/>
                        </a:lnTo>
                        <a:lnTo>
                          <a:pt x="790" y="3478"/>
                        </a:lnTo>
                        <a:lnTo>
                          <a:pt x="760" y="3479"/>
                        </a:lnTo>
                        <a:lnTo>
                          <a:pt x="726" y="3481"/>
                        </a:lnTo>
                        <a:lnTo>
                          <a:pt x="686" y="3484"/>
                        </a:lnTo>
                        <a:lnTo>
                          <a:pt x="643" y="3490"/>
                        </a:lnTo>
                        <a:lnTo>
                          <a:pt x="597" y="3498"/>
                        </a:lnTo>
                        <a:lnTo>
                          <a:pt x="548" y="3511"/>
                        </a:lnTo>
                        <a:lnTo>
                          <a:pt x="500" y="3525"/>
                        </a:lnTo>
                        <a:lnTo>
                          <a:pt x="597" y="3662"/>
                        </a:lnTo>
                        <a:lnTo>
                          <a:pt x="699" y="3790"/>
                        </a:lnTo>
                        <a:lnTo>
                          <a:pt x="806" y="3911"/>
                        </a:lnTo>
                        <a:lnTo>
                          <a:pt x="916" y="4025"/>
                        </a:lnTo>
                        <a:lnTo>
                          <a:pt x="1029" y="4131"/>
                        </a:lnTo>
                        <a:lnTo>
                          <a:pt x="1147" y="4229"/>
                        </a:lnTo>
                        <a:lnTo>
                          <a:pt x="1268" y="4320"/>
                        </a:lnTo>
                        <a:lnTo>
                          <a:pt x="1392" y="4402"/>
                        </a:lnTo>
                        <a:lnTo>
                          <a:pt x="1519" y="4477"/>
                        </a:lnTo>
                        <a:lnTo>
                          <a:pt x="1649" y="4543"/>
                        </a:lnTo>
                        <a:lnTo>
                          <a:pt x="1785" y="4603"/>
                        </a:lnTo>
                        <a:lnTo>
                          <a:pt x="1924" y="4655"/>
                        </a:lnTo>
                        <a:lnTo>
                          <a:pt x="2067" y="4699"/>
                        </a:lnTo>
                        <a:lnTo>
                          <a:pt x="2213" y="4735"/>
                        </a:lnTo>
                        <a:lnTo>
                          <a:pt x="2364" y="4763"/>
                        </a:lnTo>
                        <a:lnTo>
                          <a:pt x="2517" y="4783"/>
                        </a:lnTo>
                        <a:lnTo>
                          <a:pt x="2674" y="4798"/>
                        </a:lnTo>
                        <a:lnTo>
                          <a:pt x="2831" y="4802"/>
                        </a:lnTo>
                        <a:lnTo>
                          <a:pt x="2991" y="4801"/>
                        </a:lnTo>
                        <a:lnTo>
                          <a:pt x="3154" y="4790"/>
                        </a:lnTo>
                        <a:lnTo>
                          <a:pt x="3321" y="4774"/>
                        </a:lnTo>
                        <a:lnTo>
                          <a:pt x="3492" y="4749"/>
                        </a:lnTo>
                        <a:lnTo>
                          <a:pt x="3667" y="4717"/>
                        </a:lnTo>
                        <a:lnTo>
                          <a:pt x="3846" y="4677"/>
                        </a:lnTo>
                        <a:lnTo>
                          <a:pt x="4028" y="4631"/>
                        </a:lnTo>
                        <a:lnTo>
                          <a:pt x="4216" y="4576"/>
                        </a:lnTo>
                        <a:lnTo>
                          <a:pt x="4406" y="4513"/>
                        </a:lnTo>
                        <a:lnTo>
                          <a:pt x="4603" y="4444"/>
                        </a:lnTo>
                        <a:lnTo>
                          <a:pt x="4804" y="4365"/>
                        </a:lnTo>
                        <a:lnTo>
                          <a:pt x="4856" y="4202"/>
                        </a:lnTo>
                        <a:lnTo>
                          <a:pt x="4901" y="4034"/>
                        </a:lnTo>
                        <a:lnTo>
                          <a:pt x="4941" y="3864"/>
                        </a:lnTo>
                        <a:lnTo>
                          <a:pt x="4970" y="3690"/>
                        </a:lnTo>
                        <a:lnTo>
                          <a:pt x="4995" y="3511"/>
                        </a:lnTo>
                        <a:lnTo>
                          <a:pt x="5011" y="3330"/>
                        </a:lnTo>
                        <a:lnTo>
                          <a:pt x="5021" y="3146"/>
                        </a:lnTo>
                        <a:lnTo>
                          <a:pt x="5024" y="2958"/>
                        </a:lnTo>
                        <a:lnTo>
                          <a:pt x="5019" y="2767"/>
                        </a:lnTo>
                        <a:lnTo>
                          <a:pt x="5008" y="2573"/>
                        </a:lnTo>
                        <a:lnTo>
                          <a:pt x="4988" y="2376"/>
                        </a:lnTo>
                        <a:lnTo>
                          <a:pt x="4963" y="2175"/>
                        </a:lnTo>
                        <a:lnTo>
                          <a:pt x="4930" y="1972"/>
                        </a:lnTo>
                        <a:lnTo>
                          <a:pt x="4901" y="1826"/>
                        </a:lnTo>
                        <a:lnTo>
                          <a:pt x="4870" y="1683"/>
                        </a:lnTo>
                        <a:lnTo>
                          <a:pt x="4837" y="1545"/>
                        </a:lnTo>
                        <a:lnTo>
                          <a:pt x="4802" y="1410"/>
                        </a:lnTo>
                        <a:lnTo>
                          <a:pt x="4766" y="1281"/>
                        </a:lnTo>
                        <a:lnTo>
                          <a:pt x="4730" y="1157"/>
                        </a:lnTo>
                        <a:lnTo>
                          <a:pt x="4692" y="1039"/>
                        </a:lnTo>
                        <a:lnTo>
                          <a:pt x="4655" y="926"/>
                        </a:lnTo>
                        <a:lnTo>
                          <a:pt x="4617" y="819"/>
                        </a:lnTo>
                        <a:lnTo>
                          <a:pt x="4579" y="719"/>
                        </a:lnTo>
                        <a:lnTo>
                          <a:pt x="4543" y="624"/>
                        </a:lnTo>
                        <a:lnTo>
                          <a:pt x="4509" y="538"/>
                        </a:lnTo>
                        <a:lnTo>
                          <a:pt x="4476" y="458"/>
                        </a:lnTo>
                        <a:lnTo>
                          <a:pt x="4446" y="387"/>
                        </a:lnTo>
                        <a:lnTo>
                          <a:pt x="4417" y="323"/>
                        </a:lnTo>
                        <a:lnTo>
                          <a:pt x="4394" y="280"/>
                        </a:lnTo>
                        <a:lnTo>
                          <a:pt x="4364" y="244"/>
                        </a:lnTo>
                        <a:lnTo>
                          <a:pt x="4329" y="213"/>
                        </a:lnTo>
                        <a:lnTo>
                          <a:pt x="4290" y="187"/>
                        </a:lnTo>
                        <a:lnTo>
                          <a:pt x="4248" y="169"/>
                        </a:lnTo>
                        <a:lnTo>
                          <a:pt x="4201" y="158"/>
                        </a:lnTo>
                        <a:lnTo>
                          <a:pt x="4153" y="154"/>
                        </a:lnTo>
                        <a:lnTo>
                          <a:pt x="2661" y="178"/>
                        </a:lnTo>
                        <a:lnTo>
                          <a:pt x="2616" y="183"/>
                        </a:lnTo>
                        <a:lnTo>
                          <a:pt x="2572" y="194"/>
                        </a:lnTo>
                        <a:lnTo>
                          <a:pt x="2531" y="209"/>
                        </a:lnTo>
                        <a:lnTo>
                          <a:pt x="2491" y="233"/>
                        </a:lnTo>
                        <a:lnTo>
                          <a:pt x="2455" y="261"/>
                        </a:lnTo>
                        <a:lnTo>
                          <a:pt x="2424" y="294"/>
                        </a:lnTo>
                        <a:lnTo>
                          <a:pt x="2399" y="332"/>
                        </a:lnTo>
                        <a:lnTo>
                          <a:pt x="2377" y="379"/>
                        </a:lnTo>
                        <a:lnTo>
                          <a:pt x="2363" y="428"/>
                        </a:lnTo>
                        <a:lnTo>
                          <a:pt x="2356" y="477"/>
                        </a:lnTo>
                        <a:lnTo>
                          <a:pt x="2358" y="527"/>
                        </a:lnTo>
                        <a:lnTo>
                          <a:pt x="2369" y="577"/>
                        </a:lnTo>
                        <a:lnTo>
                          <a:pt x="2386" y="624"/>
                        </a:lnTo>
                        <a:lnTo>
                          <a:pt x="2413" y="668"/>
                        </a:lnTo>
                        <a:lnTo>
                          <a:pt x="2754" y="1151"/>
                        </a:lnTo>
                        <a:lnTo>
                          <a:pt x="2785" y="1188"/>
                        </a:lnTo>
                        <a:lnTo>
                          <a:pt x="2823" y="1220"/>
                        </a:lnTo>
                        <a:lnTo>
                          <a:pt x="2864" y="1243"/>
                        </a:lnTo>
                        <a:lnTo>
                          <a:pt x="2908" y="1261"/>
                        </a:lnTo>
                        <a:lnTo>
                          <a:pt x="2955" y="1270"/>
                        </a:lnTo>
                        <a:lnTo>
                          <a:pt x="3002" y="1272"/>
                        </a:lnTo>
                        <a:lnTo>
                          <a:pt x="3049" y="1265"/>
                        </a:lnTo>
                        <a:lnTo>
                          <a:pt x="3096" y="1250"/>
                        </a:lnTo>
                        <a:lnTo>
                          <a:pt x="3960" y="896"/>
                        </a:lnTo>
                        <a:lnTo>
                          <a:pt x="3984" y="891"/>
                        </a:lnTo>
                        <a:lnTo>
                          <a:pt x="4007" y="893"/>
                        </a:lnTo>
                        <a:lnTo>
                          <a:pt x="4029" y="902"/>
                        </a:lnTo>
                        <a:lnTo>
                          <a:pt x="4047" y="918"/>
                        </a:lnTo>
                        <a:lnTo>
                          <a:pt x="4061" y="938"/>
                        </a:lnTo>
                        <a:lnTo>
                          <a:pt x="4066" y="962"/>
                        </a:lnTo>
                        <a:lnTo>
                          <a:pt x="4064" y="986"/>
                        </a:lnTo>
                        <a:lnTo>
                          <a:pt x="4055" y="1008"/>
                        </a:lnTo>
                        <a:lnTo>
                          <a:pt x="4039" y="1026"/>
                        </a:lnTo>
                        <a:lnTo>
                          <a:pt x="4018" y="1039"/>
                        </a:lnTo>
                        <a:lnTo>
                          <a:pt x="3783" y="1135"/>
                        </a:lnTo>
                        <a:lnTo>
                          <a:pt x="3797" y="1224"/>
                        </a:lnTo>
                        <a:lnTo>
                          <a:pt x="3798" y="1314"/>
                        </a:lnTo>
                        <a:lnTo>
                          <a:pt x="3791" y="1402"/>
                        </a:lnTo>
                        <a:lnTo>
                          <a:pt x="3772" y="1490"/>
                        </a:lnTo>
                        <a:lnTo>
                          <a:pt x="3742" y="1575"/>
                        </a:lnTo>
                        <a:lnTo>
                          <a:pt x="3701" y="1660"/>
                        </a:lnTo>
                        <a:lnTo>
                          <a:pt x="3640" y="1781"/>
                        </a:lnTo>
                        <a:lnTo>
                          <a:pt x="3586" y="1905"/>
                        </a:lnTo>
                        <a:lnTo>
                          <a:pt x="3541" y="2032"/>
                        </a:lnTo>
                        <a:lnTo>
                          <a:pt x="3506" y="2159"/>
                        </a:lnTo>
                        <a:lnTo>
                          <a:pt x="3480" y="2288"/>
                        </a:lnTo>
                        <a:lnTo>
                          <a:pt x="3462" y="2417"/>
                        </a:lnTo>
                        <a:lnTo>
                          <a:pt x="3454" y="2547"/>
                        </a:lnTo>
                        <a:lnTo>
                          <a:pt x="3458" y="2676"/>
                        </a:lnTo>
                        <a:lnTo>
                          <a:pt x="3458" y="2687"/>
                        </a:lnTo>
                        <a:lnTo>
                          <a:pt x="3550" y="2771"/>
                        </a:lnTo>
                        <a:lnTo>
                          <a:pt x="3641" y="2859"/>
                        </a:lnTo>
                        <a:lnTo>
                          <a:pt x="3731" y="2954"/>
                        </a:lnTo>
                        <a:lnTo>
                          <a:pt x="3819" y="3057"/>
                        </a:lnTo>
                        <a:lnTo>
                          <a:pt x="3831" y="3077"/>
                        </a:lnTo>
                        <a:lnTo>
                          <a:pt x="3836" y="3101"/>
                        </a:lnTo>
                        <a:lnTo>
                          <a:pt x="3835" y="3124"/>
                        </a:lnTo>
                        <a:lnTo>
                          <a:pt x="3825" y="3146"/>
                        </a:lnTo>
                        <a:lnTo>
                          <a:pt x="3809" y="3165"/>
                        </a:lnTo>
                        <a:lnTo>
                          <a:pt x="3794" y="3174"/>
                        </a:lnTo>
                        <a:lnTo>
                          <a:pt x="3776" y="3181"/>
                        </a:lnTo>
                        <a:lnTo>
                          <a:pt x="3759" y="3182"/>
                        </a:lnTo>
                        <a:lnTo>
                          <a:pt x="3739" y="3179"/>
                        </a:lnTo>
                        <a:lnTo>
                          <a:pt x="3718" y="3170"/>
                        </a:lnTo>
                        <a:lnTo>
                          <a:pt x="3701" y="3154"/>
                        </a:lnTo>
                        <a:lnTo>
                          <a:pt x="3607" y="3046"/>
                        </a:lnTo>
                        <a:lnTo>
                          <a:pt x="3511" y="2945"/>
                        </a:lnTo>
                        <a:lnTo>
                          <a:pt x="3414" y="2854"/>
                        </a:lnTo>
                        <a:lnTo>
                          <a:pt x="3315" y="2769"/>
                        </a:lnTo>
                        <a:lnTo>
                          <a:pt x="3214" y="2694"/>
                        </a:lnTo>
                        <a:lnTo>
                          <a:pt x="3110" y="2628"/>
                        </a:lnTo>
                        <a:lnTo>
                          <a:pt x="3007" y="2569"/>
                        </a:lnTo>
                        <a:lnTo>
                          <a:pt x="2901" y="2519"/>
                        </a:lnTo>
                        <a:lnTo>
                          <a:pt x="2788" y="2477"/>
                        </a:lnTo>
                        <a:lnTo>
                          <a:pt x="2674" y="2444"/>
                        </a:lnTo>
                        <a:lnTo>
                          <a:pt x="2557" y="2420"/>
                        </a:lnTo>
                        <a:lnTo>
                          <a:pt x="2440" y="2406"/>
                        </a:lnTo>
                        <a:lnTo>
                          <a:pt x="2322" y="2401"/>
                        </a:lnTo>
                        <a:lnTo>
                          <a:pt x="2202" y="2406"/>
                        </a:lnTo>
                        <a:lnTo>
                          <a:pt x="2124" y="2416"/>
                        </a:lnTo>
                        <a:lnTo>
                          <a:pt x="2047" y="2428"/>
                        </a:lnTo>
                        <a:lnTo>
                          <a:pt x="1976" y="2444"/>
                        </a:lnTo>
                        <a:lnTo>
                          <a:pt x="1907" y="2461"/>
                        </a:lnTo>
                        <a:lnTo>
                          <a:pt x="1844" y="2481"/>
                        </a:lnTo>
                        <a:lnTo>
                          <a:pt x="1786" y="2502"/>
                        </a:lnTo>
                        <a:lnTo>
                          <a:pt x="1733" y="2522"/>
                        </a:lnTo>
                        <a:lnTo>
                          <a:pt x="1684" y="2544"/>
                        </a:lnTo>
                        <a:lnTo>
                          <a:pt x="1642" y="2565"/>
                        </a:lnTo>
                        <a:lnTo>
                          <a:pt x="1604" y="2584"/>
                        </a:lnTo>
                        <a:lnTo>
                          <a:pt x="1574" y="2601"/>
                        </a:lnTo>
                        <a:lnTo>
                          <a:pt x="1549" y="2615"/>
                        </a:lnTo>
                        <a:lnTo>
                          <a:pt x="1530" y="2626"/>
                        </a:lnTo>
                        <a:lnTo>
                          <a:pt x="1519" y="2634"/>
                        </a:lnTo>
                        <a:lnTo>
                          <a:pt x="1516" y="2635"/>
                        </a:lnTo>
                        <a:lnTo>
                          <a:pt x="1494" y="2646"/>
                        </a:lnTo>
                        <a:lnTo>
                          <a:pt x="1470" y="2650"/>
                        </a:lnTo>
                        <a:lnTo>
                          <a:pt x="1447" y="2646"/>
                        </a:lnTo>
                        <a:lnTo>
                          <a:pt x="1425" y="2635"/>
                        </a:lnTo>
                        <a:lnTo>
                          <a:pt x="1409" y="2618"/>
                        </a:lnTo>
                        <a:lnTo>
                          <a:pt x="1398" y="2596"/>
                        </a:lnTo>
                        <a:lnTo>
                          <a:pt x="1395" y="2573"/>
                        </a:lnTo>
                        <a:lnTo>
                          <a:pt x="1398" y="2549"/>
                        </a:lnTo>
                        <a:lnTo>
                          <a:pt x="1409" y="2527"/>
                        </a:lnTo>
                        <a:lnTo>
                          <a:pt x="1426" y="2511"/>
                        </a:lnTo>
                        <a:lnTo>
                          <a:pt x="1433" y="2507"/>
                        </a:lnTo>
                        <a:lnTo>
                          <a:pt x="1445" y="2499"/>
                        </a:lnTo>
                        <a:lnTo>
                          <a:pt x="1463" y="2488"/>
                        </a:lnTo>
                        <a:lnTo>
                          <a:pt x="1488" y="2472"/>
                        </a:lnTo>
                        <a:lnTo>
                          <a:pt x="1517" y="2456"/>
                        </a:lnTo>
                        <a:lnTo>
                          <a:pt x="1552" y="2438"/>
                        </a:lnTo>
                        <a:lnTo>
                          <a:pt x="1594" y="2417"/>
                        </a:lnTo>
                        <a:lnTo>
                          <a:pt x="1640" y="2395"/>
                        </a:lnTo>
                        <a:lnTo>
                          <a:pt x="1692" y="2373"/>
                        </a:lnTo>
                        <a:lnTo>
                          <a:pt x="1747" y="2351"/>
                        </a:lnTo>
                        <a:lnTo>
                          <a:pt x="1808" y="2331"/>
                        </a:lnTo>
                        <a:lnTo>
                          <a:pt x="1874" y="2312"/>
                        </a:lnTo>
                        <a:lnTo>
                          <a:pt x="1827" y="2203"/>
                        </a:lnTo>
                        <a:lnTo>
                          <a:pt x="1778" y="2103"/>
                        </a:lnTo>
                        <a:lnTo>
                          <a:pt x="1723" y="2009"/>
                        </a:lnTo>
                        <a:lnTo>
                          <a:pt x="1664" y="1922"/>
                        </a:lnTo>
                        <a:lnTo>
                          <a:pt x="1601" y="1842"/>
                        </a:lnTo>
                        <a:lnTo>
                          <a:pt x="1532" y="1768"/>
                        </a:lnTo>
                        <a:lnTo>
                          <a:pt x="1459" y="1701"/>
                        </a:lnTo>
                        <a:lnTo>
                          <a:pt x="1384" y="1639"/>
                        </a:lnTo>
                        <a:lnTo>
                          <a:pt x="1302" y="1586"/>
                        </a:lnTo>
                        <a:lnTo>
                          <a:pt x="1217" y="1540"/>
                        </a:lnTo>
                        <a:lnTo>
                          <a:pt x="1126" y="1499"/>
                        </a:lnTo>
                        <a:lnTo>
                          <a:pt x="1034" y="1466"/>
                        </a:lnTo>
                        <a:lnTo>
                          <a:pt x="935" y="1440"/>
                        </a:lnTo>
                        <a:lnTo>
                          <a:pt x="833" y="1421"/>
                        </a:lnTo>
                        <a:lnTo>
                          <a:pt x="754" y="1411"/>
                        </a:lnTo>
                        <a:lnTo>
                          <a:pt x="680" y="1405"/>
                        </a:lnTo>
                        <a:lnTo>
                          <a:pt x="606" y="1404"/>
                        </a:lnTo>
                        <a:lnTo>
                          <a:pt x="537" y="1405"/>
                        </a:lnTo>
                        <a:lnTo>
                          <a:pt x="470" y="1408"/>
                        </a:lnTo>
                        <a:lnTo>
                          <a:pt x="407" y="1415"/>
                        </a:lnTo>
                        <a:lnTo>
                          <a:pt x="349" y="1421"/>
                        </a:lnTo>
                        <a:lnTo>
                          <a:pt x="295" y="1429"/>
                        </a:lnTo>
                        <a:lnTo>
                          <a:pt x="248" y="1438"/>
                        </a:lnTo>
                        <a:lnTo>
                          <a:pt x="206" y="1448"/>
                        </a:lnTo>
                        <a:lnTo>
                          <a:pt x="170" y="1455"/>
                        </a:lnTo>
                        <a:lnTo>
                          <a:pt x="141" y="1463"/>
                        </a:lnTo>
                        <a:lnTo>
                          <a:pt x="119" y="1470"/>
                        </a:lnTo>
                        <a:lnTo>
                          <a:pt x="107" y="1473"/>
                        </a:lnTo>
                        <a:lnTo>
                          <a:pt x="102" y="1474"/>
                        </a:lnTo>
                        <a:lnTo>
                          <a:pt x="77" y="1479"/>
                        </a:lnTo>
                        <a:lnTo>
                          <a:pt x="53" y="1474"/>
                        </a:lnTo>
                        <a:lnTo>
                          <a:pt x="33" y="1465"/>
                        </a:lnTo>
                        <a:lnTo>
                          <a:pt x="16" y="1448"/>
                        </a:lnTo>
                        <a:lnTo>
                          <a:pt x="5" y="1426"/>
                        </a:lnTo>
                        <a:lnTo>
                          <a:pt x="0" y="1402"/>
                        </a:lnTo>
                        <a:lnTo>
                          <a:pt x="0" y="1402"/>
                        </a:lnTo>
                        <a:lnTo>
                          <a:pt x="3" y="1378"/>
                        </a:lnTo>
                        <a:lnTo>
                          <a:pt x="14" y="1358"/>
                        </a:lnTo>
                        <a:lnTo>
                          <a:pt x="30" y="1341"/>
                        </a:lnTo>
                        <a:lnTo>
                          <a:pt x="52" y="1330"/>
                        </a:lnTo>
                        <a:lnTo>
                          <a:pt x="60" y="1327"/>
                        </a:lnTo>
                        <a:lnTo>
                          <a:pt x="75" y="1322"/>
                        </a:lnTo>
                        <a:lnTo>
                          <a:pt x="101" y="1314"/>
                        </a:lnTo>
                        <a:lnTo>
                          <a:pt x="132" y="1306"/>
                        </a:lnTo>
                        <a:lnTo>
                          <a:pt x="171" y="1297"/>
                        </a:lnTo>
                        <a:lnTo>
                          <a:pt x="217" y="1287"/>
                        </a:lnTo>
                        <a:lnTo>
                          <a:pt x="269" y="1278"/>
                        </a:lnTo>
                        <a:lnTo>
                          <a:pt x="327" y="1268"/>
                        </a:lnTo>
                        <a:lnTo>
                          <a:pt x="390" y="1261"/>
                        </a:lnTo>
                        <a:lnTo>
                          <a:pt x="457" y="1254"/>
                        </a:lnTo>
                        <a:lnTo>
                          <a:pt x="529" y="1251"/>
                        </a:lnTo>
                        <a:lnTo>
                          <a:pt x="605" y="1250"/>
                        </a:lnTo>
                        <a:lnTo>
                          <a:pt x="683" y="1253"/>
                        </a:lnTo>
                        <a:lnTo>
                          <a:pt x="765" y="1257"/>
                        </a:lnTo>
                        <a:lnTo>
                          <a:pt x="848" y="1268"/>
                        </a:lnTo>
                        <a:lnTo>
                          <a:pt x="911" y="1279"/>
                        </a:lnTo>
                        <a:lnTo>
                          <a:pt x="974" y="1292"/>
                        </a:lnTo>
                        <a:lnTo>
                          <a:pt x="1040" y="1309"/>
                        </a:lnTo>
                        <a:lnTo>
                          <a:pt x="1106" y="1330"/>
                        </a:lnTo>
                        <a:lnTo>
                          <a:pt x="1173" y="1353"/>
                        </a:lnTo>
                        <a:lnTo>
                          <a:pt x="1241" y="1383"/>
                        </a:lnTo>
                        <a:lnTo>
                          <a:pt x="1309" y="1416"/>
                        </a:lnTo>
                        <a:lnTo>
                          <a:pt x="1376" y="1454"/>
                        </a:lnTo>
                        <a:lnTo>
                          <a:pt x="1444" y="1496"/>
                        </a:lnTo>
                        <a:lnTo>
                          <a:pt x="1510" y="1545"/>
                        </a:lnTo>
                        <a:lnTo>
                          <a:pt x="1576" y="1600"/>
                        </a:lnTo>
                        <a:lnTo>
                          <a:pt x="1640" y="1660"/>
                        </a:lnTo>
                        <a:lnTo>
                          <a:pt x="1703" y="1727"/>
                        </a:lnTo>
                        <a:lnTo>
                          <a:pt x="1763" y="1800"/>
                        </a:lnTo>
                        <a:lnTo>
                          <a:pt x="1821" y="1880"/>
                        </a:lnTo>
                        <a:lnTo>
                          <a:pt x="1877" y="1968"/>
                        </a:lnTo>
                        <a:lnTo>
                          <a:pt x="1929" y="2062"/>
                        </a:lnTo>
                        <a:lnTo>
                          <a:pt x="1979" y="2166"/>
                        </a:lnTo>
                        <a:lnTo>
                          <a:pt x="2025" y="2276"/>
                        </a:lnTo>
                        <a:lnTo>
                          <a:pt x="2105" y="2263"/>
                        </a:lnTo>
                        <a:lnTo>
                          <a:pt x="2190" y="2254"/>
                        </a:lnTo>
                        <a:lnTo>
                          <a:pt x="2322" y="2247"/>
                        </a:lnTo>
                        <a:lnTo>
                          <a:pt x="2452" y="2252"/>
                        </a:lnTo>
                        <a:lnTo>
                          <a:pt x="2581" y="2268"/>
                        </a:lnTo>
                        <a:lnTo>
                          <a:pt x="2710" y="2295"/>
                        </a:lnTo>
                        <a:lnTo>
                          <a:pt x="2835" y="2331"/>
                        </a:lnTo>
                        <a:lnTo>
                          <a:pt x="2961" y="2378"/>
                        </a:lnTo>
                        <a:lnTo>
                          <a:pt x="3076" y="2433"/>
                        </a:lnTo>
                        <a:lnTo>
                          <a:pt x="3191" y="2496"/>
                        </a:lnTo>
                        <a:lnTo>
                          <a:pt x="3302" y="2568"/>
                        </a:lnTo>
                        <a:lnTo>
                          <a:pt x="3307" y="2442"/>
                        </a:lnTo>
                        <a:lnTo>
                          <a:pt x="3321" y="2317"/>
                        </a:lnTo>
                        <a:lnTo>
                          <a:pt x="3341" y="2192"/>
                        </a:lnTo>
                        <a:lnTo>
                          <a:pt x="3371" y="2068"/>
                        </a:lnTo>
                        <a:lnTo>
                          <a:pt x="3409" y="1944"/>
                        </a:lnTo>
                        <a:lnTo>
                          <a:pt x="3454" y="1823"/>
                        </a:lnTo>
                        <a:lnTo>
                          <a:pt x="3506" y="1702"/>
                        </a:lnTo>
                        <a:lnTo>
                          <a:pt x="3568" y="1584"/>
                        </a:lnTo>
                        <a:lnTo>
                          <a:pt x="3604" y="1509"/>
                        </a:lnTo>
                        <a:lnTo>
                          <a:pt x="3629" y="1432"/>
                        </a:lnTo>
                        <a:lnTo>
                          <a:pt x="3641" y="1355"/>
                        </a:lnTo>
                        <a:lnTo>
                          <a:pt x="3645" y="1275"/>
                        </a:lnTo>
                        <a:lnTo>
                          <a:pt x="3638" y="1195"/>
                        </a:lnTo>
                        <a:lnTo>
                          <a:pt x="3154" y="1393"/>
                        </a:lnTo>
                        <a:lnTo>
                          <a:pt x="3098" y="1411"/>
                        </a:lnTo>
                        <a:lnTo>
                          <a:pt x="3038" y="1422"/>
                        </a:lnTo>
                        <a:lnTo>
                          <a:pt x="2980" y="1426"/>
                        </a:lnTo>
                        <a:lnTo>
                          <a:pt x="2922" y="1421"/>
                        </a:lnTo>
                        <a:lnTo>
                          <a:pt x="2865" y="1408"/>
                        </a:lnTo>
                        <a:lnTo>
                          <a:pt x="2810" y="1388"/>
                        </a:lnTo>
                        <a:lnTo>
                          <a:pt x="2759" y="1361"/>
                        </a:lnTo>
                        <a:lnTo>
                          <a:pt x="2711" y="1327"/>
                        </a:lnTo>
                        <a:lnTo>
                          <a:pt x="2667" y="1286"/>
                        </a:lnTo>
                        <a:lnTo>
                          <a:pt x="2628" y="1239"/>
                        </a:lnTo>
                        <a:lnTo>
                          <a:pt x="2287" y="758"/>
                        </a:lnTo>
                        <a:lnTo>
                          <a:pt x="2256" y="706"/>
                        </a:lnTo>
                        <a:lnTo>
                          <a:pt x="2232" y="653"/>
                        </a:lnTo>
                        <a:lnTo>
                          <a:pt x="2215" y="596"/>
                        </a:lnTo>
                        <a:lnTo>
                          <a:pt x="2206" y="538"/>
                        </a:lnTo>
                        <a:lnTo>
                          <a:pt x="2202" y="480"/>
                        </a:lnTo>
                        <a:lnTo>
                          <a:pt x="2207" y="422"/>
                        </a:lnTo>
                        <a:lnTo>
                          <a:pt x="2220" y="363"/>
                        </a:lnTo>
                        <a:lnTo>
                          <a:pt x="2239" y="308"/>
                        </a:lnTo>
                        <a:lnTo>
                          <a:pt x="2265" y="253"/>
                        </a:lnTo>
                        <a:lnTo>
                          <a:pt x="2300" y="205"/>
                        </a:lnTo>
                        <a:lnTo>
                          <a:pt x="2339" y="159"/>
                        </a:lnTo>
                        <a:lnTo>
                          <a:pt x="2383" y="121"/>
                        </a:lnTo>
                        <a:lnTo>
                          <a:pt x="2433" y="88"/>
                        </a:lnTo>
                        <a:lnTo>
                          <a:pt x="2485" y="62"/>
                        </a:lnTo>
                        <a:lnTo>
                          <a:pt x="2542" y="41"/>
                        </a:lnTo>
                        <a:lnTo>
                          <a:pt x="2600" y="29"/>
                        </a:lnTo>
                        <a:lnTo>
                          <a:pt x="2660" y="24"/>
                        </a:lnTo>
                        <a:lnTo>
                          <a:pt x="415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DF0A4244-3242-49AD-A7BA-A6D4EE73E0F2}"/>
                  </a:ext>
                </a:extLst>
              </p:cNvPr>
              <p:cNvSpPr/>
              <p:nvPr/>
            </p:nvSpPr>
            <p:spPr>
              <a:xfrm rot="332149" flipH="1">
                <a:off x="3208101" y="4023770"/>
                <a:ext cx="69825" cy="657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31E63-E948-4820-AC13-2F996574B025}"/>
              </a:ext>
            </a:extLst>
          </p:cNvPr>
          <p:cNvGrpSpPr/>
          <p:nvPr/>
        </p:nvGrpSpPr>
        <p:grpSpPr>
          <a:xfrm>
            <a:off x="1558619" y="675377"/>
            <a:ext cx="10370265" cy="6106423"/>
            <a:chOff x="1558619" y="675377"/>
            <a:chExt cx="10370265" cy="6106423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506F64E-7866-4CD7-B69D-C42D216E9B35}"/>
                </a:ext>
              </a:extLst>
            </p:cNvPr>
            <p:cNvSpPr txBox="1"/>
            <p:nvPr/>
          </p:nvSpPr>
          <p:spPr>
            <a:xfrm>
              <a:off x="8284307" y="4916830"/>
              <a:ext cx="2985648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359A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Overload</a:t>
              </a: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F88584-2CFB-4DCA-8DD4-0CC8F5374A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8884" y="4953000"/>
              <a:ext cx="810000" cy="810000"/>
              <a:chOff x="4927599" y="1376270"/>
              <a:chExt cx="1080656" cy="1080656"/>
            </a:xfrm>
          </p:grpSpPr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15F4DBFD-22BC-4DC3-BEB4-ACB4EF7C5B7E}"/>
                  </a:ext>
                </a:extLst>
              </p:cNvPr>
              <p:cNvSpPr/>
              <p:nvPr/>
            </p:nvSpPr>
            <p:spPr>
              <a:xfrm>
                <a:off x="4927599" y="1376270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F703682A-A5F5-4467-8D9C-82C3437EBE2D}"/>
                  </a:ext>
                </a:extLst>
              </p:cNvPr>
              <p:cNvGrpSpPr/>
              <p:nvPr/>
            </p:nvGrpSpPr>
            <p:grpSpPr>
              <a:xfrm rot="17639464">
                <a:off x="5141323" y="1741889"/>
                <a:ext cx="653211" cy="322678"/>
                <a:chOff x="-1795735" y="3809948"/>
                <a:chExt cx="4763676" cy="2353190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519AD9AC-CE4B-4FE1-BCA6-2311D738FFF0}"/>
                    </a:ext>
                  </a:extLst>
                </p:cNvPr>
                <p:cNvGrpSpPr/>
                <p:nvPr/>
              </p:nvGrpSpPr>
              <p:grpSpPr>
                <a:xfrm>
                  <a:off x="-1795735" y="3991994"/>
                  <a:ext cx="2254727" cy="2008188"/>
                  <a:chOff x="-1272883" y="2166766"/>
                  <a:chExt cx="2254727" cy="2008188"/>
                </a:xfrm>
              </p:grpSpPr>
              <p:sp>
                <p:nvSpPr>
                  <p:cNvPr id="474" name="Freeform 17">
                    <a:extLst>
                      <a:ext uri="{FF2B5EF4-FFF2-40B4-BE49-F238E27FC236}">
                        <a16:creationId xmlns:a16="http://schemas.microsoft.com/office/drawing/2014/main" id="{90E5E164-C451-490B-B90F-CEC517654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-1263356" y="2157239"/>
                    <a:ext cx="2008188" cy="2027241"/>
                  </a:xfrm>
                  <a:custGeom>
                    <a:avLst/>
                    <a:gdLst>
                      <a:gd name="T0" fmla="*/ 1711 w 2529"/>
                      <a:gd name="T1" fmla="*/ 0 h 2555"/>
                      <a:gd name="T2" fmla="*/ 1878 w 2529"/>
                      <a:gd name="T3" fmla="*/ 18 h 2555"/>
                      <a:gd name="T4" fmla="*/ 2038 w 2529"/>
                      <a:gd name="T5" fmla="*/ 70 h 2555"/>
                      <a:gd name="T6" fmla="*/ 1914 w 2529"/>
                      <a:gd name="T7" fmla="*/ 183 h 2555"/>
                      <a:gd name="T8" fmla="*/ 1779 w 2529"/>
                      <a:gd name="T9" fmla="*/ 154 h 2555"/>
                      <a:gd name="T10" fmla="*/ 1711 w 2529"/>
                      <a:gd name="T11" fmla="*/ 151 h 2555"/>
                      <a:gd name="T12" fmla="*/ 1569 w 2529"/>
                      <a:gd name="T13" fmla="*/ 166 h 2555"/>
                      <a:gd name="T14" fmla="*/ 1436 w 2529"/>
                      <a:gd name="T15" fmla="*/ 210 h 2555"/>
                      <a:gd name="T16" fmla="*/ 1313 w 2529"/>
                      <a:gd name="T17" fmla="*/ 284 h 2555"/>
                      <a:gd name="T18" fmla="*/ 297 w 2529"/>
                      <a:gd name="T19" fmla="*/ 1315 h 2555"/>
                      <a:gd name="T20" fmla="*/ 217 w 2529"/>
                      <a:gd name="T21" fmla="*/ 1445 h 2555"/>
                      <a:gd name="T22" fmla="*/ 166 w 2529"/>
                      <a:gd name="T23" fmla="*/ 1583 h 2555"/>
                      <a:gd name="T24" fmla="*/ 148 w 2529"/>
                      <a:gd name="T25" fmla="*/ 1730 h 2555"/>
                      <a:gd name="T26" fmla="*/ 161 w 2529"/>
                      <a:gd name="T27" fmla="*/ 1862 h 2555"/>
                      <a:gd name="T28" fmla="*/ 199 w 2529"/>
                      <a:gd name="T29" fmla="*/ 1988 h 2555"/>
                      <a:gd name="T30" fmla="*/ 261 w 2529"/>
                      <a:gd name="T31" fmla="*/ 2104 h 2555"/>
                      <a:gd name="T32" fmla="*/ 345 w 2529"/>
                      <a:gd name="T33" fmla="*/ 2206 h 2555"/>
                      <a:gd name="T34" fmla="*/ 447 w 2529"/>
                      <a:gd name="T35" fmla="*/ 2292 h 2555"/>
                      <a:gd name="T36" fmla="*/ 562 w 2529"/>
                      <a:gd name="T37" fmla="*/ 2354 h 2555"/>
                      <a:gd name="T38" fmla="*/ 687 w 2529"/>
                      <a:gd name="T39" fmla="*/ 2392 h 2555"/>
                      <a:gd name="T40" fmla="*/ 819 w 2529"/>
                      <a:gd name="T41" fmla="*/ 2404 h 2555"/>
                      <a:gd name="T42" fmla="*/ 889 w 2529"/>
                      <a:gd name="T43" fmla="*/ 2401 h 2555"/>
                      <a:gd name="T44" fmla="*/ 1023 w 2529"/>
                      <a:gd name="T45" fmla="*/ 2372 h 2555"/>
                      <a:gd name="T46" fmla="*/ 1149 w 2529"/>
                      <a:gd name="T47" fmla="*/ 2318 h 2555"/>
                      <a:gd name="T48" fmla="*/ 1259 w 2529"/>
                      <a:gd name="T49" fmla="*/ 2236 h 2555"/>
                      <a:gd name="T50" fmla="*/ 1355 w 2529"/>
                      <a:gd name="T51" fmla="*/ 2134 h 2555"/>
                      <a:gd name="T52" fmla="*/ 2250 w 2529"/>
                      <a:gd name="T53" fmla="*/ 1228 h 2555"/>
                      <a:gd name="T54" fmla="*/ 2322 w 2529"/>
                      <a:gd name="T55" fmla="*/ 1104 h 2555"/>
                      <a:gd name="T56" fmla="*/ 2365 w 2529"/>
                      <a:gd name="T57" fmla="*/ 970 h 2555"/>
                      <a:gd name="T58" fmla="*/ 2380 w 2529"/>
                      <a:gd name="T59" fmla="*/ 826 h 2555"/>
                      <a:gd name="T60" fmla="*/ 2366 w 2529"/>
                      <a:gd name="T61" fmla="*/ 688 h 2555"/>
                      <a:gd name="T62" fmla="*/ 2325 w 2529"/>
                      <a:gd name="T63" fmla="*/ 557 h 2555"/>
                      <a:gd name="T64" fmla="*/ 2490 w 2529"/>
                      <a:gd name="T65" fmla="*/ 576 h 2555"/>
                      <a:gd name="T66" fmla="*/ 2525 w 2529"/>
                      <a:gd name="T67" fmla="*/ 741 h 2555"/>
                      <a:gd name="T68" fmla="*/ 2526 w 2529"/>
                      <a:gd name="T69" fmla="*/ 903 h 2555"/>
                      <a:gd name="T70" fmla="*/ 2499 w 2529"/>
                      <a:gd name="T71" fmla="*/ 1053 h 2555"/>
                      <a:gd name="T72" fmla="*/ 2446 w 2529"/>
                      <a:gd name="T73" fmla="*/ 1193 h 2555"/>
                      <a:gd name="T74" fmla="*/ 2365 w 2529"/>
                      <a:gd name="T75" fmla="*/ 1323 h 2555"/>
                      <a:gd name="T76" fmla="*/ 1470 w 2529"/>
                      <a:gd name="T77" fmla="*/ 2227 h 2555"/>
                      <a:gd name="T78" fmla="*/ 1367 w 2529"/>
                      <a:gd name="T79" fmla="*/ 2342 h 2555"/>
                      <a:gd name="T80" fmla="*/ 1247 w 2529"/>
                      <a:gd name="T81" fmla="*/ 2432 h 2555"/>
                      <a:gd name="T82" fmla="*/ 1115 w 2529"/>
                      <a:gd name="T83" fmla="*/ 2499 h 2555"/>
                      <a:gd name="T84" fmla="*/ 971 w 2529"/>
                      <a:gd name="T85" fmla="*/ 2539 h 2555"/>
                      <a:gd name="T86" fmla="*/ 819 w 2529"/>
                      <a:gd name="T87" fmla="*/ 2555 h 2555"/>
                      <a:gd name="T88" fmla="*/ 737 w 2529"/>
                      <a:gd name="T89" fmla="*/ 2550 h 2555"/>
                      <a:gd name="T90" fmla="*/ 580 w 2529"/>
                      <a:gd name="T91" fmla="*/ 2518 h 2555"/>
                      <a:gd name="T92" fmla="*/ 433 w 2529"/>
                      <a:gd name="T93" fmla="*/ 2458 h 2555"/>
                      <a:gd name="T94" fmla="*/ 300 w 2529"/>
                      <a:gd name="T95" fmla="*/ 2368 h 2555"/>
                      <a:gd name="T96" fmla="*/ 185 w 2529"/>
                      <a:gd name="T97" fmla="*/ 2253 h 2555"/>
                      <a:gd name="T98" fmla="*/ 96 w 2529"/>
                      <a:gd name="T99" fmla="*/ 2117 h 2555"/>
                      <a:gd name="T100" fmla="*/ 34 w 2529"/>
                      <a:gd name="T101" fmla="*/ 1969 h 2555"/>
                      <a:gd name="T102" fmla="*/ 4 w 2529"/>
                      <a:gd name="T103" fmla="*/ 1811 h 2555"/>
                      <a:gd name="T104" fmla="*/ 3 w 2529"/>
                      <a:gd name="T105" fmla="*/ 1651 h 2555"/>
                      <a:gd name="T106" fmla="*/ 36 w 2529"/>
                      <a:gd name="T107" fmla="*/ 1496 h 2555"/>
                      <a:gd name="T108" fmla="*/ 97 w 2529"/>
                      <a:gd name="T109" fmla="*/ 1350 h 2555"/>
                      <a:gd name="T110" fmla="*/ 188 w 2529"/>
                      <a:gd name="T111" fmla="*/ 1214 h 2555"/>
                      <a:gd name="T112" fmla="*/ 1219 w 2529"/>
                      <a:gd name="T113" fmla="*/ 166 h 2555"/>
                      <a:gd name="T114" fmla="*/ 1348 w 2529"/>
                      <a:gd name="T115" fmla="*/ 86 h 2555"/>
                      <a:gd name="T116" fmla="*/ 1487 w 2529"/>
                      <a:gd name="T117" fmla="*/ 32 h 2555"/>
                      <a:gd name="T118" fmla="*/ 1634 w 2529"/>
                      <a:gd name="T119" fmla="*/ 3 h 2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29" h="2555">
                        <a:moveTo>
                          <a:pt x="1711" y="0"/>
                        </a:moveTo>
                        <a:lnTo>
                          <a:pt x="1711" y="0"/>
                        </a:lnTo>
                        <a:lnTo>
                          <a:pt x="1796" y="5"/>
                        </a:lnTo>
                        <a:lnTo>
                          <a:pt x="1878" y="18"/>
                        </a:lnTo>
                        <a:lnTo>
                          <a:pt x="1959" y="39"/>
                        </a:lnTo>
                        <a:lnTo>
                          <a:pt x="2038" y="70"/>
                        </a:lnTo>
                        <a:lnTo>
                          <a:pt x="1978" y="207"/>
                        </a:lnTo>
                        <a:lnTo>
                          <a:pt x="1914" y="183"/>
                        </a:lnTo>
                        <a:lnTo>
                          <a:pt x="1848" y="165"/>
                        </a:lnTo>
                        <a:lnTo>
                          <a:pt x="1779" y="154"/>
                        </a:lnTo>
                        <a:lnTo>
                          <a:pt x="1711" y="151"/>
                        </a:lnTo>
                        <a:lnTo>
                          <a:pt x="1711" y="151"/>
                        </a:lnTo>
                        <a:lnTo>
                          <a:pt x="1639" y="154"/>
                        </a:lnTo>
                        <a:lnTo>
                          <a:pt x="1569" y="166"/>
                        </a:lnTo>
                        <a:lnTo>
                          <a:pt x="1501" y="184"/>
                        </a:lnTo>
                        <a:lnTo>
                          <a:pt x="1436" y="210"/>
                        </a:lnTo>
                        <a:lnTo>
                          <a:pt x="1373" y="243"/>
                        </a:lnTo>
                        <a:lnTo>
                          <a:pt x="1313" y="284"/>
                        </a:lnTo>
                        <a:lnTo>
                          <a:pt x="350" y="1256"/>
                        </a:lnTo>
                        <a:lnTo>
                          <a:pt x="297" y="1315"/>
                        </a:lnTo>
                        <a:lnTo>
                          <a:pt x="252" y="1378"/>
                        </a:lnTo>
                        <a:lnTo>
                          <a:pt x="217" y="1445"/>
                        </a:lnTo>
                        <a:lnTo>
                          <a:pt x="187" y="1513"/>
                        </a:lnTo>
                        <a:lnTo>
                          <a:pt x="166" y="1583"/>
                        </a:lnTo>
                        <a:lnTo>
                          <a:pt x="152" y="1656"/>
                        </a:lnTo>
                        <a:lnTo>
                          <a:pt x="148" y="1730"/>
                        </a:lnTo>
                        <a:lnTo>
                          <a:pt x="152" y="1796"/>
                        </a:lnTo>
                        <a:lnTo>
                          <a:pt x="161" y="1862"/>
                        </a:lnTo>
                        <a:lnTo>
                          <a:pt x="178" y="1926"/>
                        </a:lnTo>
                        <a:lnTo>
                          <a:pt x="199" y="1988"/>
                        </a:lnTo>
                        <a:lnTo>
                          <a:pt x="227" y="2048"/>
                        </a:lnTo>
                        <a:lnTo>
                          <a:pt x="261" y="2104"/>
                        </a:lnTo>
                        <a:lnTo>
                          <a:pt x="300" y="2156"/>
                        </a:lnTo>
                        <a:lnTo>
                          <a:pt x="345" y="2206"/>
                        </a:lnTo>
                        <a:lnTo>
                          <a:pt x="394" y="2251"/>
                        </a:lnTo>
                        <a:lnTo>
                          <a:pt x="447" y="2292"/>
                        </a:lnTo>
                        <a:lnTo>
                          <a:pt x="503" y="2325"/>
                        </a:lnTo>
                        <a:lnTo>
                          <a:pt x="562" y="2354"/>
                        </a:lnTo>
                        <a:lnTo>
                          <a:pt x="623" y="2375"/>
                        </a:lnTo>
                        <a:lnTo>
                          <a:pt x="687" y="2392"/>
                        </a:lnTo>
                        <a:lnTo>
                          <a:pt x="751" y="2401"/>
                        </a:lnTo>
                        <a:lnTo>
                          <a:pt x="819" y="2404"/>
                        </a:lnTo>
                        <a:lnTo>
                          <a:pt x="819" y="2404"/>
                        </a:lnTo>
                        <a:lnTo>
                          <a:pt x="889" y="2401"/>
                        </a:lnTo>
                        <a:lnTo>
                          <a:pt x="958" y="2390"/>
                        </a:lnTo>
                        <a:lnTo>
                          <a:pt x="1023" y="2372"/>
                        </a:lnTo>
                        <a:lnTo>
                          <a:pt x="1088" y="2348"/>
                        </a:lnTo>
                        <a:lnTo>
                          <a:pt x="1149" y="2318"/>
                        </a:lnTo>
                        <a:lnTo>
                          <a:pt x="1206" y="2280"/>
                        </a:lnTo>
                        <a:lnTo>
                          <a:pt x="1259" y="2236"/>
                        </a:lnTo>
                        <a:lnTo>
                          <a:pt x="1309" y="2188"/>
                        </a:lnTo>
                        <a:lnTo>
                          <a:pt x="1355" y="2134"/>
                        </a:lnTo>
                        <a:lnTo>
                          <a:pt x="1361" y="2126"/>
                        </a:lnTo>
                        <a:lnTo>
                          <a:pt x="2250" y="1228"/>
                        </a:lnTo>
                        <a:lnTo>
                          <a:pt x="2289" y="1167"/>
                        </a:lnTo>
                        <a:lnTo>
                          <a:pt x="2322" y="1104"/>
                        </a:lnTo>
                        <a:lnTo>
                          <a:pt x="2347" y="1038"/>
                        </a:lnTo>
                        <a:lnTo>
                          <a:pt x="2365" y="970"/>
                        </a:lnTo>
                        <a:lnTo>
                          <a:pt x="2377" y="899"/>
                        </a:lnTo>
                        <a:lnTo>
                          <a:pt x="2380" y="826"/>
                        </a:lnTo>
                        <a:lnTo>
                          <a:pt x="2377" y="757"/>
                        </a:lnTo>
                        <a:lnTo>
                          <a:pt x="2366" y="688"/>
                        </a:lnTo>
                        <a:lnTo>
                          <a:pt x="2349" y="621"/>
                        </a:lnTo>
                        <a:lnTo>
                          <a:pt x="2325" y="557"/>
                        </a:lnTo>
                        <a:lnTo>
                          <a:pt x="2461" y="496"/>
                        </a:lnTo>
                        <a:lnTo>
                          <a:pt x="2490" y="576"/>
                        </a:lnTo>
                        <a:lnTo>
                          <a:pt x="2511" y="658"/>
                        </a:lnTo>
                        <a:lnTo>
                          <a:pt x="2525" y="741"/>
                        </a:lnTo>
                        <a:lnTo>
                          <a:pt x="2529" y="826"/>
                        </a:lnTo>
                        <a:lnTo>
                          <a:pt x="2526" y="903"/>
                        </a:lnTo>
                        <a:lnTo>
                          <a:pt x="2516" y="979"/>
                        </a:lnTo>
                        <a:lnTo>
                          <a:pt x="2499" y="1053"/>
                        </a:lnTo>
                        <a:lnTo>
                          <a:pt x="2476" y="1124"/>
                        </a:lnTo>
                        <a:lnTo>
                          <a:pt x="2446" y="1193"/>
                        </a:lnTo>
                        <a:lnTo>
                          <a:pt x="2408" y="1259"/>
                        </a:lnTo>
                        <a:lnTo>
                          <a:pt x="2365" y="1323"/>
                        </a:lnTo>
                        <a:lnTo>
                          <a:pt x="2359" y="1330"/>
                        </a:lnTo>
                        <a:lnTo>
                          <a:pt x="1470" y="2227"/>
                        </a:lnTo>
                        <a:lnTo>
                          <a:pt x="1421" y="2288"/>
                        </a:lnTo>
                        <a:lnTo>
                          <a:pt x="1367" y="2342"/>
                        </a:lnTo>
                        <a:lnTo>
                          <a:pt x="1310" y="2390"/>
                        </a:lnTo>
                        <a:lnTo>
                          <a:pt x="1247" y="2432"/>
                        </a:lnTo>
                        <a:lnTo>
                          <a:pt x="1183" y="2469"/>
                        </a:lnTo>
                        <a:lnTo>
                          <a:pt x="1115" y="2499"/>
                        </a:lnTo>
                        <a:lnTo>
                          <a:pt x="1044" y="2523"/>
                        </a:lnTo>
                        <a:lnTo>
                          <a:pt x="971" y="2539"/>
                        </a:lnTo>
                        <a:lnTo>
                          <a:pt x="895" y="2550"/>
                        </a:lnTo>
                        <a:lnTo>
                          <a:pt x="819" y="2555"/>
                        </a:lnTo>
                        <a:lnTo>
                          <a:pt x="819" y="2555"/>
                        </a:lnTo>
                        <a:lnTo>
                          <a:pt x="737" y="2550"/>
                        </a:lnTo>
                        <a:lnTo>
                          <a:pt x="657" y="2538"/>
                        </a:lnTo>
                        <a:lnTo>
                          <a:pt x="580" y="2518"/>
                        </a:lnTo>
                        <a:lnTo>
                          <a:pt x="505" y="2493"/>
                        </a:lnTo>
                        <a:lnTo>
                          <a:pt x="433" y="2458"/>
                        </a:lnTo>
                        <a:lnTo>
                          <a:pt x="365" y="2416"/>
                        </a:lnTo>
                        <a:lnTo>
                          <a:pt x="300" y="2368"/>
                        </a:lnTo>
                        <a:lnTo>
                          <a:pt x="241" y="2313"/>
                        </a:lnTo>
                        <a:lnTo>
                          <a:pt x="185" y="2253"/>
                        </a:lnTo>
                        <a:lnTo>
                          <a:pt x="137" y="2187"/>
                        </a:lnTo>
                        <a:lnTo>
                          <a:pt x="96" y="2117"/>
                        </a:lnTo>
                        <a:lnTo>
                          <a:pt x="61" y="2045"/>
                        </a:lnTo>
                        <a:lnTo>
                          <a:pt x="34" y="1969"/>
                        </a:lnTo>
                        <a:lnTo>
                          <a:pt x="15" y="1893"/>
                        </a:lnTo>
                        <a:lnTo>
                          <a:pt x="4" y="1811"/>
                        </a:lnTo>
                        <a:lnTo>
                          <a:pt x="0" y="1730"/>
                        </a:lnTo>
                        <a:lnTo>
                          <a:pt x="3" y="1651"/>
                        </a:lnTo>
                        <a:lnTo>
                          <a:pt x="15" y="1573"/>
                        </a:lnTo>
                        <a:lnTo>
                          <a:pt x="36" y="1496"/>
                        </a:lnTo>
                        <a:lnTo>
                          <a:pt x="63" y="1422"/>
                        </a:lnTo>
                        <a:lnTo>
                          <a:pt x="97" y="1350"/>
                        </a:lnTo>
                        <a:lnTo>
                          <a:pt x="139" y="1280"/>
                        </a:lnTo>
                        <a:lnTo>
                          <a:pt x="188" y="1214"/>
                        </a:lnTo>
                        <a:lnTo>
                          <a:pt x="244" y="1151"/>
                        </a:lnTo>
                        <a:lnTo>
                          <a:pt x="1219" y="166"/>
                        </a:lnTo>
                        <a:lnTo>
                          <a:pt x="1282" y="122"/>
                        </a:lnTo>
                        <a:lnTo>
                          <a:pt x="1348" y="86"/>
                        </a:lnTo>
                        <a:lnTo>
                          <a:pt x="1416" y="56"/>
                        </a:lnTo>
                        <a:lnTo>
                          <a:pt x="1487" y="32"/>
                        </a:lnTo>
                        <a:lnTo>
                          <a:pt x="1560" y="14"/>
                        </a:lnTo>
                        <a:lnTo>
                          <a:pt x="1634" y="3"/>
                        </a:lnTo>
                        <a:lnTo>
                          <a:pt x="17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E55EE9CC-6ED7-418E-8125-B8E4C062CF6E}"/>
                      </a:ext>
                    </a:extLst>
                  </p:cNvPr>
                  <p:cNvSpPr/>
                  <p:nvPr/>
                </p:nvSpPr>
                <p:spPr>
                  <a:xfrm>
                    <a:off x="247828" y="3110670"/>
                    <a:ext cx="73401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8" name="Group 467">
                  <a:extLst>
                    <a:ext uri="{FF2B5EF4-FFF2-40B4-BE49-F238E27FC236}">
                      <a16:creationId xmlns:a16="http://schemas.microsoft.com/office/drawing/2014/main" id="{719DF94F-5F7D-415E-842A-AF5E0936626D}"/>
                    </a:ext>
                  </a:extLst>
                </p:cNvPr>
                <p:cNvGrpSpPr/>
                <p:nvPr/>
              </p:nvGrpSpPr>
              <p:grpSpPr>
                <a:xfrm rot="900000">
                  <a:off x="696749" y="4154950"/>
                  <a:ext cx="2271192" cy="2008188"/>
                  <a:chOff x="998538" y="2153866"/>
                  <a:chExt cx="2271192" cy="2008188"/>
                </a:xfrm>
              </p:grpSpPr>
              <p:sp>
                <p:nvSpPr>
                  <p:cNvPr id="472" name="Freeform 16">
                    <a:extLst>
                      <a:ext uri="{FF2B5EF4-FFF2-40B4-BE49-F238E27FC236}">
                        <a16:creationId xmlns:a16="http://schemas.microsoft.com/office/drawing/2014/main" id="{AB454BC9-8EC9-429A-9C39-08C71E8D81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1252811" y="2145135"/>
                    <a:ext cx="2008188" cy="2025650"/>
                  </a:xfrm>
                  <a:custGeom>
                    <a:avLst/>
                    <a:gdLst>
                      <a:gd name="T0" fmla="*/ 1712 w 2529"/>
                      <a:gd name="T1" fmla="*/ 0 h 2553"/>
                      <a:gd name="T2" fmla="*/ 1871 w 2529"/>
                      <a:gd name="T3" fmla="*/ 15 h 2553"/>
                      <a:gd name="T4" fmla="*/ 2024 w 2529"/>
                      <a:gd name="T5" fmla="*/ 62 h 2553"/>
                      <a:gd name="T6" fmla="*/ 2164 w 2529"/>
                      <a:gd name="T7" fmla="*/ 138 h 2553"/>
                      <a:gd name="T8" fmla="*/ 2288 w 2529"/>
                      <a:gd name="T9" fmla="*/ 242 h 2553"/>
                      <a:gd name="T10" fmla="*/ 2391 w 2529"/>
                      <a:gd name="T11" fmla="*/ 367 h 2553"/>
                      <a:gd name="T12" fmla="*/ 2468 w 2529"/>
                      <a:gd name="T13" fmla="*/ 509 h 2553"/>
                      <a:gd name="T14" fmla="*/ 2514 w 2529"/>
                      <a:gd name="T15" fmla="*/ 662 h 2553"/>
                      <a:gd name="T16" fmla="*/ 2529 w 2529"/>
                      <a:gd name="T17" fmla="*/ 825 h 2553"/>
                      <a:gd name="T18" fmla="*/ 2515 w 2529"/>
                      <a:gd name="T19" fmla="*/ 976 h 2553"/>
                      <a:gd name="T20" fmla="*/ 2475 w 2529"/>
                      <a:gd name="T21" fmla="*/ 1122 h 2553"/>
                      <a:gd name="T22" fmla="*/ 2409 w 2529"/>
                      <a:gd name="T23" fmla="*/ 1258 h 2553"/>
                      <a:gd name="T24" fmla="*/ 2358 w 2529"/>
                      <a:gd name="T25" fmla="*/ 1329 h 2553"/>
                      <a:gd name="T26" fmla="*/ 1422 w 2529"/>
                      <a:gd name="T27" fmla="*/ 2286 h 2553"/>
                      <a:gd name="T28" fmla="*/ 1310 w 2529"/>
                      <a:gd name="T29" fmla="*/ 2389 h 2553"/>
                      <a:gd name="T30" fmla="*/ 1183 w 2529"/>
                      <a:gd name="T31" fmla="*/ 2469 h 2553"/>
                      <a:gd name="T32" fmla="*/ 1044 w 2529"/>
                      <a:gd name="T33" fmla="*/ 2523 h 2553"/>
                      <a:gd name="T34" fmla="*/ 896 w 2529"/>
                      <a:gd name="T35" fmla="*/ 2550 h 2553"/>
                      <a:gd name="T36" fmla="*/ 818 w 2529"/>
                      <a:gd name="T37" fmla="*/ 2553 h 2553"/>
                      <a:gd name="T38" fmla="*/ 651 w 2529"/>
                      <a:gd name="T39" fmla="*/ 2537 h 2553"/>
                      <a:gd name="T40" fmla="*/ 491 w 2529"/>
                      <a:gd name="T41" fmla="*/ 2485 h 2553"/>
                      <a:gd name="T42" fmla="*/ 615 w 2529"/>
                      <a:gd name="T43" fmla="*/ 2372 h 2553"/>
                      <a:gd name="T44" fmla="*/ 749 w 2529"/>
                      <a:gd name="T45" fmla="*/ 2401 h 2553"/>
                      <a:gd name="T46" fmla="*/ 818 w 2529"/>
                      <a:gd name="T47" fmla="*/ 2404 h 2553"/>
                      <a:gd name="T48" fmla="*/ 957 w 2529"/>
                      <a:gd name="T49" fmla="*/ 2389 h 2553"/>
                      <a:gd name="T50" fmla="*/ 1087 w 2529"/>
                      <a:gd name="T51" fmla="*/ 2347 h 2553"/>
                      <a:gd name="T52" fmla="*/ 1207 w 2529"/>
                      <a:gd name="T53" fmla="*/ 2279 h 2553"/>
                      <a:gd name="T54" fmla="*/ 1310 w 2529"/>
                      <a:gd name="T55" fmla="*/ 2187 h 2553"/>
                      <a:gd name="T56" fmla="*/ 1362 w 2529"/>
                      <a:gd name="T57" fmla="*/ 2125 h 2553"/>
                      <a:gd name="T58" fmla="*/ 2290 w 2529"/>
                      <a:gd name="T59" fmla="*/ 1166 h 2553"/>
                      <a:gd name="T60" fmla="*/ 2348 w 2529"/>
                      <a:gd name="T61" fmla="*/ 1036 h 2553"/>
                      <a:gd name="T62" fmla="*/ 2376 w 2529"/>
                      <a:gd name="T63" fmla="*/ 898 h 2553"/>
                      <a:gd name="T64" fmla="*/ 2378 w 2529"/>
                      <a:gd name="T65" fmla="*/ 757 h 2553"/>
                      <a:gd name="T66" fmla="*/ 2351 w 2529"/>
                      <a:gd name="T67" fmla="*/ 628 h 2553"/>
                      <a:gd name="T68" fmla="*/ 2302 w 2529"/>
                      <a:gd name="T69" fmla="*/ 507 h 2553"/>
                      <a:gd name="T70" fmla="*/ 2229 w 2529"/>
                      <a:gd name="T71" fmla="*/ 397 h 2553"/>
                      <a:gd name="T72" fmla="*/ 2134 w 2529"/>
                      <a:gd name="T73" fmla="*/ 302 h 2553"/>
                      <a:gd name="T74" fmla="*/ 2025 w 2529"/>
                      <a:gd name="T75" fmla="*/ 230 h 2553"/>
                      <a:gd name="T76" fmla="*/ 1906 w 2529"/>
                      <a:gd name="T77" fmla="*/ 180 h 2553"/>
                      <a:gd name="T78" fmla="*/ 1777 w 2529"/>
                      <a:gd name="T79" fmla="*/ 154 h 2553"/>
                      <a:gd name="T80" fmla="*/ 1710 w 2529"/>
                      <a:gd name="T81" fmla="*/ 151 h 2553"/>
                      <a:gd name="T82" fmla="*/ 1568 w 2529"/>
                      <a:gd name="T83" fmla="*/ 165 h 2553"/>
                      <a:gd name="T84" fmla="*/ 1435 w 2529"/>
                      <a:gd name="T85" fmla="*/ 210 h 2553"/>
                      <a:gd name="T86" fmla="*/ 1313 w 2529"/>
                      <a:gd name="T87" fmla="*/ 282 h 2553"/>
                      <a:gd name="T88" fmla="*/ 298 w 2529"/>
                      <a:gd name="T89" fmla="*/ 1314 h 2553"/>
                      <a:gd name="T90" fmla="*/ 216 w 2529"/>
                      <a:gd name="T91" fmla="*/ 1443 h 2553"/>
                      <a:gd name="T92" fmla="*/ 165 w 2529"/>
                      <a:gd name="T93" fmla="*/ 1582 h 2553"/>
                      <a:gd name="T94" fmla="*/ 149 w 2529"/>
                      <a:gd name="T95" fmla="*/ 1727 h 2553"/>
                      <a:gd name="T96" fmla="*/ 162 w 2529"/>
                      <a:gd name="T97" fmla="*/ 1866 h 2553"/>
                      <a:gd name="T98" fmla="*/ 204 w 2529"/>
                      <a:gd name="T99" fmla="*/ 1998 h 2553"/>
                      <a:gd name="T100" fmla="*/ 216 w 2529"/>
                      <a:gd name="T101" fmla="*/ 2022 h 2553"/>
                      <a:gd name="T102" fmla="*/ 68 w 2529"/>
                      <a:gd name="T103" fmla="*/ 2059 h 2553"/>
                      <a:gd name="T104" fmla="*/ 17 w 2529"/>
                      <a:gd name="T105" fmla="*/ 1897 h 2553"/>
                      <a:gd name="T106" fmla="*/ 0 w 2529"/>
                      <a:gd name="T107" fmla="*/ 1728 h 2553"/>
                      <a:gd name="T108" fmla="*/ 16 w 2529"/>
                      <a:gd name="T109" fmla="*/ 1572 h 2553"/>
                      <a:gd name="T110" fmla="*/ 62 w 2529"/>
                      <a:gd name="T111" fmla="*/ 1421 h 2553"/>
                      <a:gd name="T112" fmla="*/ 140 w 2529"/>
                      <a:gd name="T113" fmla="*/ 1279 h 2553"/>
                      <a:gd name="T114" fmla="*/ 245 w 2529"/>
                      <a:gd name="T115" fmla="*/ 1149 h 2553"/>
                      <a:gd name="T116" fmla="*/ 1281 w 2529"/>
                      <a:gd name="T117" fmla="*/ 123 h 2553"/>
                      <a:gd name="T118" fmla="*/ 1416 w 2529"/>
                      <a:gd name="T119" fmla="*/ 55 h 2553"/>
                      <a:gd name="T120" fmla="*/ 1559 w 2529"/>
                      <a:gd name="T121" fmla="*/ 14 h 2553"/>
                      <a:gd name="T122" fmla="*/ 1710 w 2529"/>
                      <a:gd name="T123" fmla="*/ 0 h 2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29" h="2553">
                        <a:moveTo>
                          <a:pt x="1710" y="0"/>
                        </a:moveTo>
                        <a:lnTo>
                          <a:pt x="1712" y="0"/>
                        </a:lnTo>
                        <a:lnTo>
                          <a:pt x="1792" y="3"/>
                        </a:lnTo>
                        <a:lnTo>
                          <a:pt x="1871" y="15"/>
                        </a:lnTo>
                        <a:lnTo>
                          <a:pt x="1949" y="35"/>
                        </a:lnTo>
                        <a:lnTo>
                          <a:pt x="2024" y="62"/>
                        </a:lnTo>
                        <a:lnTo>
                          <a:pt x="2096" y="97"/>
                        </a:lnTo>
                        <a:lnTo>
                          <a:pt x="2164" y="138"/>
                        </a:lnTo>
                        <a:lnTo>
                          <a:pt x="2229" y="186"/>
                        </a:lnTo>
                        <a:lnTo>
                          <a:pt x="2288" y="242"/>
                        </a:lnTo>
                        <a:lnTo>
                          <a:pt x="2344" y="302"/>
                        </a:lnTo>
                        <a:lnTo>
                          <a:pt x="2391" y="367"/>
                        </a:lnTo>
                        <a:lnTo>
                          <a:pt x="2433" y="436"/>
                        </a:lnTo>
                        <a:lnTo>
                          <a:pt x="2468" y="509"/>
                        </a:lnTo>
                        <a:lnTo>
                          <a:pt x="2494" y="584"/>
                        </a:lnTo>
                        <a:lnTo>
                          <a:pt x="2514" y="662"/>
                        </a:lnTo>
                        <a:lnTo>
                          <a:pt x="2526" y="742"/>
                        </a:lnTo>
                        <a:lnTo>
                          <a:pt x="2529" y="825"/>
                        </a:lnTo>
                        <a:lnTo>
                          <a:pt x="2526" y="901"/>
                        </a:lnTo>
                        <a:lnTo>
                          <a:pt x="2515" y="976"/>
                        </a:lnTo>
                        <a:lnTo>
                          <a:pt x="2499" y="1050"/>
                        </a:lnTo>
                        <a:lnTo>
                          <a:pt x="2475" y="1122"/>
                        </a:lnTo>
                        <a:lnTo>
                          <a:pt x="2445" y="1192"/>
                        </a:lnTo>
                        <a:lnTo>
                          <a:pt x="2409" y="1258"/>
                        </a:lnTo>
                        <a:lnTo>
                          <a:pt x="2366" y="1321"/>
                        </a:lnTo>
                        <a:lnTo>
                          <a:pt x="2358" y="1329"/>
                        </a:lnTo>
                        <a:lnTo>
                          <a:pt x="1471" y="2228"/>
                        </a:lnTo>
                        <a:lnTo>
                          <a:pt x="1422" y="2286"/>
                        </a:lnTo>
                        <a:lnTo>
                          <a:pt x="1368" y="2341"/>
                        </a:lnTo>
                        <a:lnTo>
                          <a:pt x="1310" y="2389"/>
                        </a:lnTo>
                        <a:lnTo>
                          <a:pt x="1248" y="2431"/>
                        </a:lnTo>
                        <a:lnTo>
                          <a:pt x="1183" y="2469"/>
                        </a:lnTo>
                        <a:lnTo>
                          <a:pt x="1114" y="2499"/>
                        </a:lnTo>
                        <a:lnTo>
                          <a:pt x="1044" y="2523"/>
                        </a:lnTo>
                        <a:lnTo>
                          <a:pt x="971" y="2540"/>
                        </a:lnTo>
                        <a:lnTo>
                          <a:pt x="896" y="2550"/>
                        </a:lnTo>
                        <a:lnTo>
                          <a:pt x="818" y="2553"/>
                        </a:lnTo>
                        <a:lnTo>
                          <a:pt x="818" y="2553"/>
                        </a:lnTo>
                        <a:lnTo>
                          <a:pt x="735" y="2549"/>
                        </a:lnTo>
                        <a:lnTo>
                          <a:pt x="651" y="2537"/>
                        </a:lnTo>
                        <a:lnTo>
                          <a:pt x="570" y="2516"/>
                        </a:lnTo>
                        <a:lnTo>
                          <a:pt x="491" y="2485"/>
                        </a:lnTo>
                        <a:lnTo>
                          <a:pt x="551" y="2347"/>
                        </a:lnTo>
                        <a:lnTo>
                          <a:pt x="615" y="2372"/>
                        </a:lnTo>
                        <a:lnTo>
                          <a:pt x="682" y="2389"/>
                        </a:lnTo>
                        <a:lnTo>
                          <a:pt x="749" y="2401"/>
                        </a:lnTo>
                        <a:lnTo>
                          <a:pt x="818" y="2404"/>
                        </a:lnTo>
                        <a:lnTo>
                          <a:pt x="818" y="2404"/>
                        </a:lnTo>
                        <a:lnTo>
                          <a:pt x="888" y="2399"/>
                        </a:lnTo>
                        <a:lnTo>
                          <a:pt x="957" y="2389"/>
                        </a:lnTo>
                        <a:lnTo>
                          <a:pt x="1024" y="2372"/>
                        </a:lnTo>
                        <a:lnTo>
                          <a:pt x="1087" y="2347"/>
                        </a:lnTo>
                        <a:lnTo>
                          <a:pt x="1148" y="2316"/>
                        </a:lnTo>
                        <a:lnTo>
                          <a:pt x="1207" y="2279"/>
                        </a:lnTo>
                        <a:lnTo>
                          <a:pt x="1260" y="2237"/>
                        </a:lnTo>
                        <a:lnTo>
                          <a:pt x="1310" y="2187"/>
                        </a:lnTo>
                        <a:lnTo>
                          <a:pt x="1355" y="2133"/>
                        </a:lnTo>
                        <a:lnTo>
                          <a:pt x="1362" y="2125"/>
                        </a:lnTo>
                        <a:lnTo>
                          <a:pt x="2251" y="1226"/>
                        </a:lnTo>
                        <a:lnTo>
                          <a:pt x="2290" y="1166"/>
                        </a:lnTo>
                        <a:lnTo>
                          <a:pt x="2323" y="1103"/>
                        </a:lnTo>
                        <a:lnTo>
                          <a:pt x="2348" y="1036"/>
                        </a:lnTo>
                        <a:lnTo>
                          <a:pt x="2366" y="968"/>
                        </a:lnTo>
                        <a:lnTo>
                          <a:pt x="2376" y="898"/>
                        </a:lnTo>
                        <a:lnTo>
                          <a:pt x="2381" y="825"/>
                        </a:lnTo>
                        <a:lnTo>
                          <a:pt x="2378" y="757"/>
                        </a:lnTo>
                        <a:lnTo>
                          <a:pt x="2367" y="693"/>
                        </a:lnTo>
                        <a:lnTo>
                          <a:pt x="2351" y="628"/>
                        </a:lnTo>
                        <a:lnTo>
                          <a:pt x="2330" y="566"/>
                        </a:lnTo>
                        <a:lnTo>
                          <a:pt x="2302" y="507"/>
                        </a:lnTo>
                        <a:lnTo>
                          <a:pt x="2267" y="451"/>
                        </a:lnTo>
                        <a:lnTo>
                          <a:pt x="2229" y="397"/>
                        </a:lnTo>
                        <a:lnTo>
                          <a:pt x="2184" y="347"/>
                        </a:lnTo>
                        <a:lnTo>
                          <a:pt x="2134" y="302"/>
                        </a:lnTo>
                        <a:lnTo>
                          <a:pt x="2082" y="263"/>
                        </a:lnTo>
                        <a:lnTo>
                          <a:pt x="2025" y="230"/>
                        </a:lnTo>
                        <a:lnTo>
                          <a:pt x="1967" y="201"/>
                        </a:lnTo>
                        <a:lnTo>
                          <a:pt x="1906" y="180"/>
                        </a:lnTo>
                        <a:lnTo>
                          <a:pt x="1843" y="163"/>
                        </a:lnTo>
                        <a:lnTo>
                          <a:pt x="1777" y="154"/>
                        </a:lnTo>
                        <a:lnTo>
                          <a:pt x="1712" y="151"/>
                        </a:lnTo>
                        <a:lnTo>
                          <a:pt x="1710" y="151"/>
                        </a:lnTo>
                        <a:lnTo>
                          <a:pt x="1638" y="154"/>
                        </a:lnTo>
                        <a:lnTo>
                          <a:pt x="1568" y="165"/>
                        </a:lnTo>
                        <a:lnTo>
                          <a:pt x="1501" y="184"/>
                        </a:lnTo>
                        <a:lnTo>
                          <a:pt x="1435" y="210"/>
                        </a:lnTo>
                        <a:lnTo>
                          <a:pt x="1372" y="242"/>
                        </a:lnTo>
                        <a:lnTo>
                          <a:pt x="1313" y="282"/>
                        </a:lnTo>
                        <a:lnTo>
                          <a:pt x="349" y="1255"/>
                        </a:lnTo>
                        <a:lnTo>
                          <a:pt x="298" y="1314"/>
                        </a:lnTo>
                        <a:lnTo>
                          <a:pt x="253" y="1377"/>
                        </a:lnTo>
                        <a:lnTo>
                          <a:pt x="216" y="1443"/>
                        </a:lnTo>
                        <a:lnTo>
                          <a:pt x="186" y="1511"/>
                        </a:lnTo>
                        <a:lnTo>
                          <a:pt x="165" y="1582"/>
                        </a:lnTo>
                        <a:lnTo>
                          <a:pt x="153" y="1655"/>
                        </a:lnTo>
                        <a:lnTo>
                          <a:pt x="149" y="1727"/>
                        </a:lnTo>
                        <a:lnTo>
                          <a:pt x="152" y="1798"/>
                        </a:lnTo>
                        <a:lnTo>
                          <a:pt x="162" y="1866"/>
                        </a:lnTo>
                        <a:lnTo>
                          <a:pt x="180" y="1933"/>
                        </a:lnTo>
                        <a:lnTo>
                          <a:pt x="204" y="1998"/>
                        </a:lnTo>
                        <a:lnTo>
                          <a:pt x="210" y="2010"/>
                        </a:lnTo>
                        <a:lnTo>
                          <a:pt x="216" y="2022"/>
                        </a:lnTo>
                        <a:lnTo>
                          <a:pt x="82" y="2089"/>
                        </a:lnTo>
                        <a:lnTo>
                          <a:pt x="68" y="2059"/>
                        </a:lnTo>
                        <a:lnTo>
                          <a:pt x="38" y="1979"/>
                        </a:lnTo>
                        <a:lnTo>
                          <a:pt x="17" y="1897"/>
                        </a:lnTo>
                        <a:lnTo>
                          <a:pt x="4" y="1813"/>
                        </a:lnTo>
                        <a:lnTo>
                          <a:pt x="0" y="1728"/>
                        </a:lnTo>
                        <a:lnTo>
                          <a:pt x="4" y="1649"/>
                        </a:lnTo>
                        <a:lnTo>
                          <a:pt x="16" y="1572"/>
                        </a:lnTo>
                        <a:lnTo>
                          <a:pt x="35" y="1495"/>
                        </a:lnTo>
                        <a:lnTo>
                          <a:pt x="62" y="1421"/>
                        </a:lnTo>
                        <a:lnTo>
                          <a:pt x="98" y="1348"/>
                        </a:lnTo>
                        <a:lnTo>
                          <a:pt x="140" y="1279"/>
                        </a:lnTo>
                        <a:lnTo>
                          <a:pt x="188" y="1213"/>
                        </a:lnTo>
                        <a:lnTo>
                          <a:pt x="245" y="1149"/>
                        </a:lnTo>
                        <a:lnTo>
                          <a:pt x="1219" y="165"/>
                        </a:lnTo>
                        <a:lnTo>
                          <a:pt x="1281" y="123"/>
                        </a:lnTo>
                        <a:lnTo>
                          <a:pt x="1347" y="85"/>
                        </a:lnTo>
                        <a:lnTo>
                          <a:pt x="1416" y="55"/>
                        </a:lnTo>
                        <a:lnTo>
                          <a:pt x="1488" y="31"/>
                        </a:lnTo>
                        <a:lnTo>
                          <a:pt x="1559" y="14"/>
                        </a:lnTo>
                        <a:lnTo>
                          <a:pt x="1634" y="3"/>
                        </a:lnTo>
                        <a:lnTo>
                          <a:pt x="17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38176F18-2046-4F94-BF5A-83677789BEC8}"/>
                      </a:ext>
                    </a:extLst>
                  </p:cNvPr>
                  <p:cNvSpPr/>
                  <p:nvPr/>
                </p:nvSpPr>
                <p:spPr>
                  <a:xfrm>
                    <a:off x="998538" y="3110670"/>
                    <a:ext cx="75512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60F75FD0-3469-46A1-BE3C-1782ACA116D4}"/>
                    </a:ext>
                  </a:extLst>
                </p:cNvPr>
                <p:cNvSpPr/>
                <p:nvPr/>
              </p:nvSpPr>
              <p:spPr>
                <a:xfrm rot="17100000">
                  <a:off x="652130" y="4246393"/>
                  <a:ext cx="326751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E987054-BB2E-47CD-BF4D-44A5CBD15F84}"/>
                    </a:ext>
                  </a:extLst>
                </p:cNvPr>
                <p:cNvSpPr/>
                <p:nvPr/>
              </p:nvSpPr>
              <p:spPr>
                <a:xfrm rot="15806039">
                  <a:off x="142495" y="4053761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15F10B71-E71E-4F42-8497-00ACBA769CC1}"/>
                    </a:ext>
                  </a:extLst>
                </p:cNvPr>
                <p:cNvSpPr/>
                <p:nvPr/>
              </p:nvSpPr>
              <p:spPr>
                <a:xfrm rot="16892525">
                  <a:off x="176712" y="5622347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9C81D8BA-2C48-4985-B3C5-70201FAE85BD}"/>
                </a:ext>
              </a:extLst>
            </p:cNvPr>
            <p:cNvSpPr txBox="1"/>
            <p:nvPr/>
          </p:nvSpPr>
          <p:spPr>
            <a:xfrm>
              <a:off x="8279727" y="5181362"/>
              <a:ext cx="299839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Many of the Work Centers have more clients per salesperson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than what is considered optimal.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On the other hand, M3 is overcapacity and M4 has too much workforce compared to clients.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DDB5212-6653-48D4-9763-005F8153A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28949" y="1595561"/>
              <a:ext cx="721447" cy="721447"/>
              <a:chOff x="7633854" y="1362901"/>
              <a:chExt cx="1080656" cy="1080656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A5BDFF1-CD34-4E56-A6F6-8F868A1BE466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4" name="Freeform 11">
                <a:extLst>
                  <a:ext uri="{FF2B5EF4-FFF2-40B4-BE49-F238E27FC236}">
                    <a16:creationId xmlns:a16="http://schemas.microsoft.com/office/drawing/2014/main" id="{2546BE33-68C4-4B1D-9920-814060037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CF87665-6C6D-4540-AE51-41F37BC9A9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971" y="1166648"/>
              <a:ext cx="817461" cy="817461"/>
              <a:chOff x="7633854" y="1362901"/>
              <a:chExt cx="1080656" cy="1080656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D1C9C528-F261-4C81-B23F-7ED8D13940A7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7" name="Freeform 11">
                <a:extLst>
                  <a:ext uri="{FF2B5EF4-FFF2-40B4-BE49-F238E27FC236}">
                    <a16:creationId xmlns:a16="http://schemas.microsoft.com/office/drawing/2014/main" id="{4D8A1B64-3C6D-46CC-929F-8EE31EE25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62B2DF9F-D9DB-4996-8DCC-3562954140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15886" y="675377"/>
              <a:ext cx="721447" cy="721447"/>
              <a:chOff x="7633854" y="1362901"/>
              <a:chExt cx="1080656" cy="1080656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B6321D53-548F-4EA4-9F31-A1385EB9993F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0" name="Freeform 11">
                <a:extLst>
                  <a:ext uri="{FF2B5EF4-FFF2-40B4-BE49-F238E27FC236}">
                    <a16:creationId xmlns:a16="http://schemas.microsoft.com/office/drawing/2014/main" id="{CA26F168-ED5D-45E0-A404-7176EBEE08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87699BF1-6F70-4D2E-AB8C-CCEA83D30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9113" y="2518513"/>
              <a:ext cx="721447" cy="721447"/>
              <a:chOff x="7633854" y="1362901"/>
              <a:chExt cx="1080656" cy="1080656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EC41131-8014-454A-803E-9647D2C2C42C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6" name="Freeform 11">
                <a:extLst>
                  <a:ext uri="{FF2B5EF4-FFF2-40B4-BE49-F238E27FC236}">
                    <a16:creationId xmlns:a16="http://schemas.microsoft.com/office/drawing/2014/main" id="{FADDC245-9ADC-4A21-AF0B-3A6C2DB3A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AFEAE763-B579-4B13-928F-964A83A695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2026" y="702095"/>
              <a:ext cx="721447" cy="721447"/>
              <a:chOff x="7633854" y="1362901"/>
              <a:chExt cx="1080656" cy="1080656"/>
            </a:xfrm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16582959-A792-4993-A3C9-4503A1595153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3825CC9A-B43E-429F-A3BE-542B63F38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DC1FFA02-ABF8-492B-9F3F-46845B90C8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6321" y="4899165"/>
              <a:ext cx="721447" cy="721447"/>
              <a:chOff x="7633854" y="1362901"/>
              <a:chExt cx="1080656" cy="1080656"/>
            </a:xfrm>
          </p:grpSpPr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1D2D12DB-507C-4C3A-8EE8-5B12A9017EB3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525D50AF-DCB5-49B6-9FC8-58B987460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480846F5-174E-4745-BC98-332BCB4EB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1633" y="1683653"/>
              <a:ext cx="721447" cy="721447"/>
              <a:chOff x="7633854" y="1362901"/>
              <a:chExt cx="1080656" cy="1080656"/>
            </a:xfrm>
          </p:grpSpPr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58FEF9B3-27B1-47B6-81A5-13CEC7CD4EAB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4C15E479-22F6-42FB-9D30-6D10CD4222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150AB3F1-D8DA-4D22-82BF-5AAD8DAD0D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68530" y="1792536"/>
              <a:ext cx="721447" cy="721447"/>
              <a:chOff x="7633854" y="1362901"/>
              <a:chExt cx="1080656" cy="1080656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5334E4E3-4DD3-4665-B0A0-6F3C33961C7A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FE131B32-2A01-41FF-BF98-4892E99E9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AD60A9CC-FE48-42A8-A6B5-46A320F2A4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8619" y="1066341"/>
              <a:ext cx="721447" cy="721447"/>
              <a:chOff x="7633854" y="1362901"/>
              <a:chExt cx="1080656" cy="1080656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161699BD-DB8E-46B2-9348-A7282B61C6C4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F22AE088-0259-4C57-813C-8C6C068C3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458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88825" cy="4724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Main 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043165" y="1318736"/>
            <a:ext cx="404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Rearrange/Hire Salesforce according to demand. Check availability from other segments salesforce and also value of sales people for them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03821" y="1394936"/>
            <a:ext cx="411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Impact of opening up new WorkCentre's to cater to unattended market.</a:t>
            </a:r>
          </a:p>
          <a:p>
            <a:r>
              <a:rPr lang="en-US" altLang="zh-CN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zh-CN" alt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 vs Variable Cost </a:t>
            </a: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760412" y="1230523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438F6AC7-1F8C-4C52-A462-155159A03D9D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1|5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8A4556D-CD1D-41C9-B57E-794F24B1C4A6}"/>
              </a:ext>
            </a:extLst>
          </p:cNvPr>
          <p:cNvGrpSpPr>
            <a:grpSpLocks noChangeAspect="1"/>
          </p:cNvGrpSpPr>
          <p:nvPr/>
        </p:nvGrpSpPr>
        <p:grpSpPr>
          <a:xfrm>
            <a:off x="915455" y="1453558"/>
            <a:ext cx="821590" cy="754673"/>
            <a:chOff x="1617663" y="798513"/>
            <a:chExt cx="350837" cy="322262"/>
          </a:xfrm>
          <a:solidFill>
            <a:srgbClr val="FFFFFF"/>
          </a:solidFill>
        </p:grpSpPr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95B6241-467E-4956-BC21-184517AC0E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4975" y="1027113"/>
              <a:ext cx="177800" cy="93662"/>
            </a:xfrm>
            <a:custGeom>
              <a:avLst/>
              <a:gdLst>
                <a:gd name="T0" fmla="*/ 124 w 155"/>
                <a:gd name="T1" fmla="*/ 0 h 80"/>
                <a:gd name="T2" fmla="*/ 31 w 155"/>
                <a:gd name="T3" fmla="*/ 0 h 80"/>
                <a:gd name="T4" fmla="*/ 0 w 155"/>
                <a:gd name="T5" fmla="*/ 32 h 80"/>
                <a:gd name="T6" fmla="*/ 0 w 155"/>
                <a:gd name="T7" fmla="*/ 80 h 80"/>
                <a:gd name="T8" fmla="*/ 155 w 155"/>
                <a:gd name="T9" fmla="*/ 80 h 80"/>
                <a:gd name="T10" fmla="*/ 155 w 155"/>
                <a:gd name="T11" fmla="*/ 32 h 80"/>
                <a:gd name="T12" fmla="*/ 124 w 155"/>
                <a:gd name="T13" fmla="*/ 0 h 80"/>
                <a:gd name="T14" fmla="*/ 124 w 155"/>
                <a:gd name="T15" fmla="*/ 0 h 80"/>
                <a:gd name="T16" fmla="*/ 124 w 155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80">
                  <a:moveTo>
                    <a:pt x="124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5" y="15"/>
                    <a:pt x="142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E3307B9-6057-435D-8468-85E21CBF5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075" y="903288"/>
              <a:ext cx="103187" cy="104775"/>
            </a:xfrm>
            <a:custGeom>
              <a:avLst/>
              <a:gdLst>
                <a:gd name="T0" fmla="*/ 90 w 90"/>
                <a:gd name="T1" fmla="*/ 45 h 90"/>
                <a:gd name="T2" fmla="*/ 45 w 90"/>
                <a:gd name="T3" fmla="*/ 90 h 90"/>
                <a:gd name="T4" fmla="*/ 0 w 90"/>
                <a:gd name="T5" fmla="*/ 45 h 90"/>
                <a:gd name="T6" fmla="*/ 45 w 90"/>
                <a:gd name="T7" fmla="*/ 0 h 90"/>
                <a:gd name="T8" fmla="*/ 90 w 90"/>
                <a:gd name="T9" fmla="*/ 45 h 90"/>
                <a:gd name="T10" fmla="*/ 90 w 90"/>
                <a:gd name="T11" fmla="*/ 45 h 90"/>
                <a:gd name="T12" fmla="*/ 90 w 90"/>
                <a:gd name="T13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90" y="45"/>
                  </a:move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FAB52D5C-2895-4E3A-84C8-713D42572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7663" y="866775"/>
              <a:ext cx="98425" cy="50800"/>
            </a:xfrm>
            <a:custGeom>
              <a:avLst/>
              <a:gdLst>
                <a:gd name="T0" fmla="*/ 85 w 85"/>
                <a:gd name="T1" fmla="*/ 18 h 44"/>
                <a:gd name="T2" fmla="*/ 68 w 85"/>
                <a:gd name="T3" fmla="*/ 0 h 44"/>
                <a:gd name="T4" fmla="*/ 17 w 85"/>
                <a:gd name="T5" fmla="*/ 0 h 44"/>
                <a:gd name="T6" fmla="*/ 0 w 85"/>
                <a:gd name="T7" fmla="*/ 18 h 44"/>
                <a:gd name="T8" fmla="*/ 0 w 85"/>
                <a:gd name="T9" fmla="*/ 44 h 44"/>
                <a:gd name="T10" fmla="*/ 85 w 85"/>
                <a:gd name="T11" fmla="*/ 44 h 44"/>
                <a:gd name="T12" fmla="*/ 85 w 85"/>
                <a:gd name="T13" fmla="*/ 18 h 44"/>
                <a:gd name="T14" fmla="*/ 85 w 85"/>
                <a:gd name="T15" fmla="*/ 18 h 44"/>
                <a:gd name="T16" fmla="*/ 85 w 85"/>
                <a:gd name="T1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4">
                  <a:moveTo>
                    <a:pt x="85" y="18"/>
                  </a:moveTo>
                  <a:cubicBezTo>
                    <a:pt x="85" y="8"/>
                    <a:pt x="78" y="0"/>
                    <a:pt x="6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85" y="44"/>
                    <a:pt x="85" y="44"/>
                    <a:pt x="85" y="44"/>
                  </a:cubicBezTo>
                  <a:lnTo>
                    <a:pt x="85" y="18"/>
                  </a:lnTo>
                  <a:close/>
                  <a:moveTo>
                    <a:pt x="85" y="18"/>
                  </a:moveTo>
                  <a:cubicBezTo>
                    <a:pt x="85" y="18"/>
                    <a:pt x="85" y="18"/>
                    <a:pt x="85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D1630D05-F3F9-474E-A7AD-FA01BFD49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8300" y="798513"/>
              <a:ext cx="57150" cy="58737"/>
            </a:xfrm>
            <a:custGeom>
              <a:avLst/>
              <a:gdLst>
                <a:gd name="T0" fmla="*/ 49 w 49"/>
                <a:gd name="T1" fmla="*/ 25 h 50"/>
                <a:gd name="T2" fmla="*/ 24 w 49"/>
                <a:gd name="T3" fmla="*/ 50 h 50"/>
                <a:gd name="T4" fmla="*/ 0 w 49"/>
                <a:gd name="T5" fmla="*/ 25 h 50"/>
                <a:gd name="T6" fmla="*/ 24 w 49"/>
                <a:gd name="T7" fmla="*/ 0 h 50"/>
                <a:gd name="T8" fmla="*/ 49 w 49"/>
                <a:gd name="T9" fmla="*/ 25 h 50"/>
                <a:gd name="T10" fmla="*/ 49 w 49"/>
                <a:gd name="T11" fmla="*/ 25 h 50"/>
                <a:gd name="T12" fmla="*/ 49 w 49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0">
                  <a:moveTo>
                    <a:pt x="49" y="25"/>
                  </a:moveTo>
                  <a:cubicBezTo>
                    <a:pt x="49" y="39"/>
                    <a:pt x="38" y="50"/>
                    <a:pt x="24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  <a:moveTo>
                    <a:pt x="49" y="25"/>
                  </a:moveTo>
                  <a:cubicBezTo>
                    <a:pt x="49" y="25"/>
                    <a:pt x="49" y="25"/>
                    <a:pt x="49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E55368F-01B9-4DC5-9898-46887DA5A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075" y="866775"/>
              <a:ext cx="98425" cy="50800"/>
            </a:xfrm>
            <a:custGeom>
              <a:avLst/>
              <a:gdLst>
                <a:gd name="T0" fmla="*/ 69 w 86"/>
                <a:gd name="T1" fmla="*/ 0 h 44"/>
                <a:gd name="T2" fmla="*/ 17 w 86"/>
                <a:gd name="T3" fmla="*/ 0 h 44"/>
                <a:gd name="T4" fmla="*/ 0 w 86"/>
                <a:gd name="T5" fmla="*/ 18 h 44"/>
                <a:gd name="T6" fmla="*/ 0 w 86"/>
                <a:gd name="T7" fmla="*/ 44 h 44"/>
                <a:gd name="T8" fmla="*/ 86 w 86"/>
                <a:gd name="T9" fmla="*/ 44 h 44"/>
                <a:gd name="T10" fmla="*/ 86 w 86"/>
                <a:gd name="T11" fmla="*/ 18 h 44"/>
                <a:gd name="T12" fmla="*/ 69 w 86"/>
                <a:gd name="T13" fmla="*/ 0 h 44"/>
                <a:gd name="T14" fmla="*/ 69 w 86"/>
                <a:gd name="T15" fmla="*/ 0 h 44"/>
                <a:gd name="T16" fmla="*/ 69 w 86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44">
                  <a:moveTo>
                    <a:pt x="6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8"/>
                    <a:pt x="78" y="0"/>
                    <a:pt x="69" y="0"/>
                  </a:cubicBezTo>
                  <a:close/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B0C616D-4C74-4865-B95B-D1F6A5BB7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2300" y="798513"/>
              <a:ext cx="55562" cy="58737"/>
            </a:xfrm>
            <a:custGeom>
              <a:avLst/>
              <a:gdLst>
                <a:gd name="T0" fmla="*/ 49 w 49"/>
                <a:gd name="T1" fmla="*/ 25 h 50"/>
                <a:gd name="T2" fmla="*/ 24 w 49"/>
                <a:gd name="T3" fmla="*/ 50 h 50"/>
                <a:gd name="T4" fmla="*/ 0 w 49"/>
                <a:gd name="T5" fmla="*/ 25 h 50"/>
                <a:gd name="T6" fmla="*/ 24 w 49"/>
                <a:gd name="T7" fmla="*/ 0 h 50"/>
                <a:gd name="T8" fmla="*/ 49 w 49"/>
                <a:gd name="T9" fmla="*/ 25 h 50"/>
                <a:gd name="T10" fmla="*/ 49 w 49"/>
                <a:gd name="T11" fmla="*/ 25 h 50"/>
                <a:gd name="T12" fmla="*/ 49 w 49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0">
                  <a:moveTo>
                    <a:pt x="49" y="25"/>
                  </a:moveTo>
                  <a:cubicBezTo>
                    <a:pt x="49" y="39"/>
                    <a:pt x="38" y="50"/>
                    <a:pt x="24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  <a:moveTo>
                    <a:pt x="49" y="25"/>
                  </a:moveTo>
                  <a:cubicBezTo>
                    <a:pt x="49" y="25"/>
                    <a:pt x="49" y="25"/>
                    <a:pt x="49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1E1F1D1-DCB7-4DAF-A3C0-9D9555FD3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313" y="847725"/>
              <a:ext cx="115887" cy="22225"/>
            </a:xfrm>
            <a:custGeom>
              <a:avLst/>
              <a:gdLst>
                <a:gd name="T0" fmla="*/ 10 w 99"/>
                <a:gd name="T1" fmla="*/ 19 h 19"/>
                <a:gd name="T2" fmla="*/ 89 w 99"/>
                <a:gd name="T3" fmla="*/ 19 h 19"/>
                <a:gd name="T4" fmla="*/ 99 w 99"/>
                <a:gd name="T5" fmla="*/ 10 h 19"/>
                <a:gd name="T6" fmla="*/ 89 w 99"/>
                <a:gd name="T7" fmla="*/ 0 h 19"/>
                <a:gd name="T8" fmla="*/ 10 w 99"/>
                <a:gd name="T9" fmla="*/ 0 h 19"/>
                <a:gd name="T10" fmla="*/ 0 w 99"/>
                <a:gd name="T11" fmla="*/ 10 h 19"/>
                <a:gd name="T12" fmla="*/ 10 w 99"/>
                <a:gd name="T13" fmla="*/ 19 h 19"/>
                <a:gd name="T14" fmla="*/ 10 w 99"/>
                <a:gd name="T15" fmla="*/ 19 h 19"/>
                <a:gd name="T16" fmla="*/ 10 w 9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">
                  <a:moveTo>
                    <a:pt x="10" y="19"/>
                  </a:moveTo>
                  <a:cubicBezTo>
                    <a:pt x="89" y="19"/>
                    <a:pt x="89" y="19"/>
                    <a:pt x="89" y="19"/>
                  </a:cubicBezTo>
                  <a:cubicBezTo>
                    <a:pt x="94" y="19"/>
                    <a:pt x="99" y="15"/>
                    <a:pt x="99" y="10"/>
                  </a:cubicBezTo>
                  <a:cubicBezTo>
                    <a:pt x="99" y="4"/>
                    <a:pt x="94" y="0"/>
                    <a:pt x="8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BD5162B9-FA6C-45B0-9054-829A52A37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0525" y="933450"/>
              <a:ext cx="66675" cy="80962"/>
            </a:xfrm>
            <a:custGeom>
              <a:avLst/>
              <a:gdLst>
                <a:gd name="T0" fmla="*/ 47 w 58"/>
                <a:gd name="T1" fmla="*/ 70 h 70"/>
                <a:gd name="T2" fmla="*/ 52 w 58"/>
                <a:gd name="T3" fmla="*/ 68 h 70"/>
                <a:gd name="T4" fmla="*/ 55 w 58"/>
                <a:gd name="T5" fmla="*/ 55 h 70"/>
                <a:gd name="T6" fmla="*/ 19 w 58"/>
                <a:gd name="T7" fmla="*/ 5 h 70"/>
                <a:gd name="T8" fmla="*/ 5 w 58"/>
                <a:gd name="T9" fmla="*/ 3 h 70"/>
                <a:gd name="T10" fmla="*/ 3 w 58"/>
                <a:gd name="T11" fmla="*/ 17 h 70"/>
                <a:gd name="T12" fmla="*/ 39 w 58"/>
                <a:gd name="T13" fmla="*/ 66 h 70"/>
                <a:gd name="T14" fmla="*/ 47 w 58"/>
                <a:gd name="T15" fmla="*/ 70 h 70"/>
                <a:gd name="T16" fmla="*/ 47 w 58"/>
                <a:gd name="T17" fmla="*/ 70 h 70"/>
                <a:gd name="T18" fmla="*/ 47 w 58"/>
                <a:gd name="T1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70">
                  <a:moveTo>
                    <a:pt x="47" y="70"/>
                  </a:moveTo>
                  <a:cubicBezTo>
                    <a:pt x="49" y="70"/>
                    <a:pt x="51" y="70"/>
                    <a:pt x="52" y="68"/>
                  </a:cubicBezTo>
                  <a:cubicBezTo>
                    <a:pt x="57" y="65"/>
                    <a:pt x="58" y="59"/>
                    <a:pt x="55" y="5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1"/>
                    <a:pt x="9" y="0"/>
                    <a:pt x="5" y="3"/>
                  </a:cubicBezTo>
                  <a:cubicBezTo>
                    <a:pt x="1" y="6"/>
                    <a:pt x="0" y="12"/>
                    <a:pt x="3" y="1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9"/>
                    <a:pt x="44" y="70"/>
                    <a:pt x="47" y="70"/>
                  </a:cubicBezTo>
                  <a:close/>
                  <a:moveTo>
                    <a:pt x="47" y="70"/>
                  </a:moveTo>
                  <a:cubicBezTo>
                    <a:pt x="47" y="70"/>
                    <a:pt x="47" y="70"/>
                    <a:pt x="47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0248A938-1D46-4B13-8B9D-74271707A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963" y="935038"/>
              <a:ext cx="61912" cy="79375"/>
            </a:xfrm>
            <a:custGeom>
              <a:avLst/>
              <a:gdLst>
                <a:gd name="T0" fmla="*/ 47 w 53"/>
                <a:gd name="T1" fmla="*/ 3 h 69"/>
                <a:gd name="T2" fmla="*/ 33 w 53"/>
                <a:gd name="T3" fmla="*/ 6 h 69"/>
                <a:gd name="T4" fmla="*/ 2 w 53"/>
                <a:gd name="T5" fmla="*/ 54 h 69"/>
                <a:gd name="T6" fmla="*/ 5 w 53"/>
                <a:gd name="T7" fmla="*/ 68 h 69"/>
                <a:gd name="T8" fmla="*/ 11 w 53"/>
                <a:gd name="T9" fmla="*/ 69 h 69"/>
                <a:gd name="T10" fmla="*/ 19 w 53"/>
                <a:gd name="T11" fmla="*/ 65 h 69"/>
                <a:gd name="T12" fmla="*/ 50 w 53"/>
                <a:gd name="T13" fmla="*/ 17 h 69"/>
                <a:gd name="T14" fmla="*/ 47 w 53"/>
                <a:gd name="T15" fmla="*/ 3 h 69"/>
                <a:gd name="T16" fmla="*/ 47 w 53"/>
                <a:gd name="T17" fmla="*/ 3 h 69"/>
                <a:gd name="T18" fmla="*/ 47 w 53"/>
                <a:gd name="T1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69">
                  <a:moveTo>
                    <a:pt x="47" y="3"/>
                  </a:moveTo>
                  <a:cubicBezTo>
                    <a:pt x="42" y="0"/>
                    <a:pt x="36" y="1"/>
                    <a:pt x="33" y="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9"/>
                    <a:pt x="1" y="65"/>
                    <a:pt x="5" y="68"/>
                  </a:cubicBezTo>
                  <a:cubicBezTo>
                    <a:pt x="7" y="69"/>
                    <a:pt x="9" y="69"/>
                    <a:pt x="11" y="69"/>
                  </a:cubicBezTo>
                  <a:cubicBezTo>
                    <a:pt x="14" y="69"/>
                    <a:pt x="17" y="68"/>
                    <a:pt x="19" y="65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3" y="12"/>
                    <a:pt x="52" y="6"/>
                    <a:pt x="47" y="3"/>
                  </a:cubicBez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F8CC0912-21F9-491D-9102-4ABAE728AE10}"/>
              </a:ext>
            </a:extLst>
          </p:cNvPr>
          <p:cNvSpPr>
            <a:spLocks noChangeAspect="1"/>
          </p:cNvSpPr>
          <p:nvPr/>
        </p:nvSpPr>
        <p:spPr>
          <a:xfrm>
            <a:off x="6475412" y="1230522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62A786-27B2-44EA-8CB1-86145182BEE0}"/>
              </a:ext>
            </a:extLst>
          </p:cNvPr>
          <p:cNvGrpSpPr>
            <a:grpSpLocks noChangeAspect="1"/>
          </p:cNvGrpSpPr>
          <p:nvPr/>
        </p:nvGrpSpPr>
        <p:grpSpPr>
          <a:xfrm>
            <a:off x="6692689" y="1476628"/>
            <a:ext cx="700659" cy="699531"/>
            <a:chOff x="7300913" y="3384550"/>
            <a:chExt cx="1971676" cy="1968500"/>
          </a:xfrm>
          <a:solidFill>
            <a:schemeClr val="bg1"/>
          </a:solidFill>
          <a:effectLst/>
        </p:grpSpPr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C7665200-8D8F-4946-9531-0E7A7C22E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1" y="4552950"/>
              <a:ext cx="801688" cy="800100"/>
            </a:xfrm>
            <a:custGeom>
              <a:avLst/>
              <a:gdLst>
                <a:gd name="T0" fmla="*/ 494 w 1514"/>
                <a:gd name="T1" fmla="*/ 0 h 1512"/>
                <a:gd name="T2" fmla="*/ 519 w 1514"/>
                <a:gd name="T3" fmla="*/ 4 h 1512"/>
                <a:gd name="T4" fmla="*/ 542 w 1514"/>
                <a:gd name="T5" fmla="*/ 12 h 1512"/>
                <a:gd name="T6" fmla="*/ 564 w 1514"/>
                <a:gd name="T7" fmla="*/ 27 h 1512"/>
                <a:gd name="T8" fmla="*/ 1421 w 1514"/>
                <a:gd name="T9" fmla="*/ 752 h 1512"/>
                <a:gd name="T10" fmla="*/ 1447 w 1514"/>
                <a:gd name="T11" fmla="*/ 777 h 1512"/>
                <a:gd name="T12" fmla="*/ 1469 w 1514"/>
                <a:gd name="T13" fmla="*/ 805 h 1512"/>
                <a:gd name="T14" fmla="*/ 1487 w 1514"/>
                <a:gd name="T15" fmla="*/ 835 h 1512"/>
                <a:gd name="T16" fmla="*/ 1501 w 1514"/>
                <a:gd name="T17" fmla="*/ 868 h 1512"/>
                <a:gd name="T18" fmla="*/ 1510 w 1514"/>
                <a:gd name="T19" fmla="*/ 901 h 1512"/>
                <a:gd name="T20" fmla="*/ 1514 w 1514"/>
                <a:gd name="T21" fmla="*/ 936 h 1512"/>
                <a:gd name="T22" fmla="*/ 1514 w 1514"/>
                <a:gd name="T23" fmla="*/ 972 h 1512"/>
                <a:gd name="T24" fmla="*/ 1508 w 1514"/>
                <a:gd name="T25" fmla="*/ 1007 h 1512"/>
                <a:gd name="T26" fmla="*/ 1496 w 1514"/>
                <a:gd name="T27" fmla="*/ 1040 h 1512"/>
                <a:gd name="T28" fmla="*/ 1482 w 1514"/>
                <a:gd name="T29" fmla="*/ 1072 h 1512"/>
                <a:gd name="T30" fmla="*/ 1462 w 1514"/>
                <a:gd name="T31" fmla="*/ 1102 h 1512"/>
                <a:gd name="T32" fmla="*/ 1438 w 1514"/>
                <a:gd name="T33" fmla="*/ 1129 h 1512"/>
                <a:gd name="T34" fmla="*/ 1130 w 1514"/>
                <a:gd name="T35" fmla="*/ 1436 h 1512"/>
                <a:gd name="T36" fmla="*/ 1099 w 1514"/>
                <a:gd name="T37" fmla="*/ 1463 h 1512"/>
                <a:gd name="T38" fmla="*/ 1065 w 1514"/>
                <a:gd name="T39" fmla="*/ 1483 h 1512"/>
                <a:gd name="T40" fmla="*/ 1028 w 1514"/>
                <a:gd name="T41" fmla="*/ 1499 h 1512"/>
                <a:gd name="T42" fmla="*/ 989 w 1514"/>
                <a:gd name="T43" fmla="*/ 1509 h 1512"/>
                <a:gd name="T44" fmla="*/ 949 w 1514"/>
                <a:gd name="T45" fmla="*/ 1512 h 1512"/>
                <a:gd name="T46" fmla="*/ 912 w 1514"/>
                <a:gd name="T47" fmla="*/ 1510 h 1512"/>
                <a:gd name="T48" fmla="*/ 876 w 1514"/>
                <a:gd name="T49" fmla="*/ 1501 h 1512"/>
                <a:gd name="T50" fmla="*/ 841 w 1514"/>
                <a:gd name="T51" fmla="*/ 1488 h 1512"/>
                <a:gd name="T52" fmla="*/ 809 w 1514"/>
                <a:gd name="T53" fmla="*/ 1470 h 1512"/>
                <a:gd name="T54" fmla="*/ 779 w 1514"/>
                <a:gd name="T55" fmla="*/ 1446 h 1512"/>
                <a:gd name="T56" fmla="*/ 753 w 1514"/>
                <a:gd name="T57" fmla="*/ 1418 h 1512"/>
                <a:gd name="T58" fmla="*/ 25 w 1514"/>
                <a:gd name="T59" fmla="*/ 563 h 1512"/>
                <a:gd name="T60" fmla="*/ 13 w 1514"/>
                <a:gd name="T61" fmla="*/ 544 h 1512"/>
                <a:gd name="T62" fmla="*/ 5 w 1514"/>
                <a:gd name="T63" fmla="*/ 524 h 1512"/>
                <a:gd name="T64" fmla="*/ 0 w 1514"/>
                <a:gd name="T65" fmla="*/ 502 h 1512"/>
                <a:gd name="T66" fmla="*/ 1 w 1514"/>
                <a:gd name="T67" fmla="*/ 479 h 1512"/>
                <a:gd name="T68" fmla="*/ 6 w 1514"/>
                <a:gd name="T69" fmla="*/ 456 h 1512"/>
                <a:gd name="T70" fmla="*/ 16 w 1514"/>
                <a:gd name="T71" fmla="*/ 436 h 1512"/>
                <a:gd name="T72" fmla="*/ 30 w 1514"/>
                <a:gd name="T73" fmla="*/ 418 h 1512"/>
                <a:gd name="T74" fmla="*/ 48 w 1514"/>
                <a:gd name="T75" fmla="*/ 403 h 1512"/>
                <a:gd name="T76" fmla="*/ 116 w 1514"/>
                <a:gd name="T77" fmla="*/ 353 h 1512"/>
                <a:gd name="T78" fmla="*/ 180 w 1514"/>
                <a:gd name="T79" fmla="*/ 298 h 1512"/>
                <a:gd name="T80" fmla="*/ 240 w 1514"/>
                <a:gd name="T81" fmla="*/ 241 h 1512"/>
                <a:gd name="T82" fmla="*/ 298 w 1514"/>
                <a:gd name="T83" fmla="*/ 179 h 1512"/>
                <a:gd name="T84" fmla="*/ 352 w 1514"/>
                <a:gd name="T85" fmla="*/ 115 h 1512"/>
                <a:gd name="T86" fmla="*/ 403 w 1514"/>
                <a:gd name="T87" fmla="*/ 48 h 1512"/>
                <a:gd name="T88" fmla="*/ 417 w 1514"/>
                <a:gd name="T89" fmla="*/ 31 h 1512"/>
                <a:gd name="T90" fmla="*/ 433 w 1514"/>
                <a:gd name="T91" fmla="*/ 19 h 1512"/>
                <a:gd name="T92" fmla="*/ 453 w 1514"/>
                <a:gd name="T93" fmla="*/ 8 h 1512"/>
                <a:gd name="T94" fmla="*/ 472 w 1514"/>
                <a:gd name="T95" fmla="*/ 3 h 1512"/>
                <a:gd name="T96" fmla="*/ 494 w 1514"/>
                <a:gd name="T97" fmla="*/ 0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4" h="1512">
                  <a:moveTo>
                    <a:pt x="494" y="0"/>
                  </a:moveTo>
                  <a:lnTo>
                    <a:pt x="519" y="4"/>
                  </a:lnTo>
                  <a:lnTo>
                    <a:pt x="542" y="12"/>
                  </a:lnTo>
                  <a:lnTo>
                    <a:pt x="564" y="27"/>
                  </a:lnTo>
                  <a:lnTo>
                    <a:pt x="1421" y="752"/>
                  </a:lnTo>
                  <a:lnTo>
                    <a:pt x="1447" y="777"/>
                  </a:lnTo>
                  <a:lnTo>
                    <a:pt x="1469" y="805"/>
                  </a:lnTo>
                  <a:lnTo>
                    <a:pt x="1487" y="835"/>
                  </a:lnTo>
                  <a:lnTo>
                    <a:pt x="1501" y="868"/>
                  </a:lnTo>
                  <a:lnTo>
                    <a:pt x="1510" y="901"/>
                  </a:lnTo>
                  <a:lnTo>
                    <a:pt x="1514" y="936"/>
                  </a:lnTo>
                  <a:lnTo>
                    <a:pt x="1514" y="972"/>
                  </a:lnTo>
                  <a:lnTo>
                    <a:pt x="1508" y="1007"/>
                  </a:lnTo>
                  <a:lnTo>
                    <a:pt x="1496" y="1040"/>
                  </a:lnTo>
                  <a:lnTo>
                    <a:pt x="1482" y="1072"/>
                  </a:lnTo>
                  <a:lnTo>
                    <a:pt x="1462" y="1102"/>
                  </a:lnTo>
                  <a:lnTo>
                    <a:pt x="1438" y="1129"/>
                  </a:lnTo>
                  <a:lnTo>
                    <a:pt x="1130" y="1436"/>
                  </a:lnTo>
                  <a:lnTo>
                    <a:pt x="1099" y="1463"/>
                  </a:lnTo>
                  <a:lnTo>
                    <a:pt x="1065" y="1483"/>
                  </a:lnTo>
                  <a:lnTo>
                    <a:pt x="1028" y="1499"/>
                  </a:lnTo>
                  <a:lnTo>
                    <a:pt x="989" y="1509"/>
                  </a:lnTo>
                  <a:lnTo>
                    <a:pt x="949" y="1512"/>
                  </a:lnTo>
                  <a:lnTo>
                    <a:pt x="912" y="1510"/>
                  </a:lnTo>
                  <a:lnTo>
                    <a:pt x="876" y="1501"/>
                  </a:lnTo>
                  <a:lnTo>
                    <a:pt x="841" y="1488"/>
                  </a:lnTo>
                  <a:lnTo>
                    <a:pt x="809" y="1470"/>
                  </a:lnTo>
                  <a:lnTo>
                    <a:pt x="779" y="1446"/>
                  </a:lnTo>
                  <a:lnTo>
                    <a:pt x="753" y="1418"/>
                  </a:lnTo>
                  <a:lnTo>
                    <a:pt x="25" y="563"/>
                  </a:lnTo>
                  <a:lnTo>
                    <a:pt x="13" y="544"/>
                  </a:lnTo>
                  <a:lnTo>
                    <a:pt x="5" y="524"/>
                  </a:lnTo>
                  <a:lnTo>
                    <a:pt x="0" y="502"/>
                  </a:lnTo>
                  <a:lnTo>
                    <a:pt x="1" y="479"/>
                  </a:lnTo>
                  <a:lnTo>
                    <a:pt x="6" y="456"/>
                  </a:lnTo>
                  <a:lnTo>
                    <a:pt x="16" y="436"/>
                  </a:lnTo>
                  <a:lnTo>
                    <a:pt x="30" y="418"/>
                  </a:lnTo>
                  <a:lnTo>
                    <a:pt x="48" y="403"/>
                  </a:lnTo>
                  <a:lnTo>
                    <a:pt x="116" y="353"/>
                  </a:lnTo>
                  <a:lnTo>
                    <a:pt x="180" y="298"/>
                  </a:lnTo>
                  <a:lnTo>
                    <a:pt x="240" y="241"/>
                  </a:lnTo>
                  <a:lnTo>
                    <a:pt x="298" y="179"/>
                  </a:lnTo>
                  <a:lnTo>
                    <a:pt x="352" y="115"/>
                  </a:lnTo>
                  <a:lnTo>
                    <a:pt x="403" y="48"/>
                  </a:lnTo>
                  <a:lnTo>
                    <a:pt x="417" y="31"/>
                  </a:lnTo>
                  <a:lnTo>
                    <a:pt x="433" y="19"/>
                  </a:lnTo>
                  <a:lnTo>
                    <a:pt x="453" y="8"/>
                  </a:lnTo>
                  <a:lnTo>
                    <a:pt x="472" y="3"/>
                  </a:lnTo>
                  <a:lnTo>
                    <a:pt x="4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BAB39275-1A1F-450D-B435-10DBF7BD0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384550"/>
              <a:ext cx="1439863" cy="1438275"/>
            </a:xfrm>
            <a:custGeom>
              <a:avLst/>
              <a:gdLst>
                <a:gd name="T0" fmla="*/ 1204 w 2722"/>
                <a:gd name="T1" fmla="*/ 454 h 2717"/>
                <a:gd name="T2" fmla="*/ 986 w 2722"/>
                <a:gd name="T3" fmla="*/ 520 h 2717"/>
                <a:gd name="T4" fmla="*/ 794 w 2722"/>
                <a:gd name="T5" fmla="*/ 636 h 2717"/>
                <a:gd name="T6" fmla="*/ 636 w 2722"/>
                <a:gd name="T7" fmla="*/ 793 h 2717"/>
                <a:gd name="T8" fmla="*/ 521 w 2722"/>
                <a:gd name="T9" fmla="*/ 984 h 2717"/>
                <a:gd name="T10" fmla="*/ 453 w 2722"/>
                <a:gd name="T11" fmla="*/ 1203 h 2717"/>
                <a:gd name="T12" fmla="*/ 444 w 2722"/>
                <a:gd name="T13" fmla="*/ 1438 h 2717"/>
                <a:gd name="T14" fmla="*/ 492 w 2722"/>
                <a:gd name="T15" fmla="*/ 1664 h 2717"/>
                <a:gd name="T16" fmla="*/ 593 w 2722"/>
                <a:gd name="T17" fmla="*/ 1864 h 2717"/>
                <a:gd name="T18" fmla="*/ 737 w 2722"/>
                <a:gd name="T19" fmla="*/ 2034 h 2717"/>
                <a:gd name="T20" fmla="*/ 918 w 2722"/>
                <a:gd name="T21" fmla="*/ 2164 h 2717"/>
                <a:gd name="T22" fmla="*/ 1128 w 2722"/>
                <a:gd name="T23" fmla="*/ 2247 h 2717"/>
                <a:gd name="T24" fmla="*/ 1360 w 2722"/>
                <a:gd name="T25" fmla="*/ 2277 h 2717"/>
                <a:gd name="T26" fmla="*/ 1576 w 2722"/>
                <a:gd name="T27" fmla="*/ 2252 h 2717"/>
                <a:gd name="T28" fmla="*/ 1777 w 2722"/>
                <a:gd name="T29" fmla="*/ 2178 h 2717"/>
                <a:gd name="T30" fmla="*/ 1957 w 2722"/>
                <a:gd name="T31" fmla="*/ 2058 h 2717"/>
                <a:gd name="T32" fmla="*/ 2106 w 2722"/>
                <a:gd name="T33" fmla="*/ 1897 h 2717"/>
                <a:gd name="T34" fmla="*/ 2211 w 2722"/>
                <a:gd name="T35" fmla="*/ 1710 h 2717"/>
                <a:gd name="T36" fmla="*/ 2269 w 2722"/>
                <a:gd name="T37" fmla="*/ 1504 h 2717"/>
                <a:gd name="T38" fmla="*/ 2277 w 2722"/>
                <a:gd name="T39" fmla="*/ 1279 h 2717"/>
                <a:gd name="T40" fmla="*/ 2228 w 2722"/>
                <a:gd name="T41" fmla="*/ 1055 h 2717"/>
                <a:gd name="T42" fmla="*/ 2129 w 2722"/>
                <a:gd name="T43" fmla="*/ 853 h 2717"/>
                <a:gd name="T44" fmla="*/ 1984 w 2722"/>
                <a:gd name="T45" fmla="*/ 684 h 2717"/>
                <a:gd name="T46" fmla="*/ 1803 w 2722"/>
                <a:gd name="T47" fmla="*/ 554 h 2717"/>
                <a:gd name="T48" fmla="*/ 1592 w 2722"/>
                <a:gd name="T49" fmla="*/ 470 h 2717"/>
                <a:gd name="T50" fmla="*/ 1360 w 2722"/>
                <a:gd name="T51" fmla="*/ 440 h 2717"/>
                <a:gd name="T52" fmla="*/ 1553 w 2722"/>
                <a:gd name="T53" fmla="*/ 14 h 2717"/>
                <a:gd name="T54" fmla="*/ 1825 w 2722"/>
                <a:gd name="T55" fmla="*/ 82 h 2717"/>
                <a:gd name="T56" fmla="*/ 2073 w 2722"/>
                <a:gd name="T57" fmla="*/ 202 h 2717"/>
                <a:gd name="T58" fmla="*/ 2290 w 2722"/>
                <a:gd name="T59" fmla="*/ 367 h 2717"/>
                <a:gd name="T60" fmla="*/ 2469 w 2722"/>
                <a:gd name="T61" fmla="*/ 571 h 2717"/>
                <a:gd name="T62" fmla="*/ 2605 w 2722"/>
                <a:gd name="T63" fmla="*/ 810 h 2717"/>
                <a:gd name="T64" fmla="*/ 2692 w 2722"/>
                <a:gd name="T65" fmla="*/ 1074 h 2717"/>
                <a:gd name="T66" fmla="*/ 2722 w 2722"/>
                <a:gd name="T67" fmla="*/ 1359 h 2717"/>
                <a:gd name="T68" fmla="*/ 2695 w 2722"/>
                <a:gd name="T69" fmla="*/ 1626 h 2717"/>
                <a:gd name="T70" fmla="*/ 2619 w 2722"/>
                <a:gd name="T71" fmla="*/ 1879 h 2717"/>
                <a:gd name="T72" fmla="*/ 2493 w 2722"/>
                <a:gd name="T73" fmla="*/ 2112 h 2717"/>
                <a:gd name="T74" fmla="*/ 2323 w 2722"/>
                <a:gd name="T75" fmla="*/ 2319 h 2717"/>
                <a:gd name="T76" fmla="*/ 2115 w 2722"/>
                <a:gd name="T77" fmla="*/ 2490 h 2717"/>
                <a:gd name="T78" fmla="*/ 1882 w 2722"/>
                <a:gd name="T79" fmla="*/ 2614 h 2717"/>
                <a:gd name="T80" fmla="*/ 1629 w 2722"/>
                <a:gd name="T81" fmla="*/ 2692 h 2717"/>
                <a:gd name="T82" fmla="*/ 1360 w 2722"/>
                <a:gd name="T83" fmla="*/ 2717 h 2717"/>
                <a:gd name="T84" fmla="*/ 1075 w 2722"/>
                <a:gd name="T85" fmla="*/ 2687 h 2717"/>
                <a:gd name="T86" fmla="*/ 810 w 2722"/>
                <a:gd name="T87" fmla="*/ 2602 h 2717"/>
                <a:gd name="T88" fmla="*/ 572 w 2722"/>
                <a:gd name="T89" fmla="*/ 2466 h 2717"/>
                <a:gd name="T90" fmla="*/ 367 w 2722"/>
                <a:gd name="T91" fmla="*/ 2286 h 2717"/>
                <a:gd name="T92" fmla="*/ 201 w 2722"/>
                <a:gd name="T93" fmla="*/ 2070 h 2717"/>
                <a:gd name="T94" fmla="*/ 81 w 2722"/>
                <a:gd name="T95" fmla="*/ 1823 h 2717"/>
                <a:gd name="T96" fmla="*/ 13 w 2722"/>
                <a:gd name="T97" fmla="*/ 1551 h 2717"/>
                <a:gd name="T98" fmla="*/ 3 w 2722"/>
                <a:gd name="T99" fmla="*/ 1262 h 2717"/>
                <a:gd name="T100" fmla="*/ 53 w 2722"/>
                <a:gd name="T101" fmla="*/ 983 h 2717"/>
                <a:gd name="T102" fmla="*/ 155 w 2722"/>
                <a:gd name="T103" fmla="*/ 726 h 2717"/>
                <a:gd name="T104" fmla="*/ 307 w 2722"/>
                <a:gd name="T105" fmla="*/ 500 h 2717"/>
                <a:gd name="T106" fmla="*/ 499 w 2722"/>
                <a:gd name="T107" fmla="*/ 307 h 2717"/>
                <a:gd name="T108" fmla="*/ 728 w 2722"/>
                <a:gd name="T109" fmla="*/ 156 h 2717"/>
                <a:gd name="T110" fmla="*/ 985 w 2722"/>
                <a:gd name="T111" fmla="*/ 53 h 2717"/>
                <a:gd name="T112" fmla="*/ 1263 w 2722"/>
                <a:gd name="T113" fmla="*/ 4 h 2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2" h="2717">
                  <a:moveTo>
                    <a:pt x="1360" y="440"/>
                  </a:moveTo>
                  <a:lnTo>
                    <a:pt x="1282" y="444"/>
                  </a:lnTo>
                  <a:lnTo>
                    <a:pt x="1204" y="454"/>
                  </a:lnTo>
                  <a:lnTo>
                    <a:pt x="1128" y="470"/>
                  </a:lnTo>
                  <a:lnTo>
                    <a:pt x="1055" y="493"/>
                  </a:lnTo>
                  <a:lnTo>
                    <a:pt x="986" y="520"/>
                  </a:lnTo>
                  <a:lnTo>
                    <a:pt x="918" y="554"/>
                  </a:lnTo>
                  <a:lnTo>
                    <a:pt x="854" y="592"/>
                  </a:lnTo>
                  <a:lnTo>
                    <a:pt x="794" y="636"/>
                  </a:lnTo>
                  <a:lnTo>
                    <a:pt x="737" y="684"/>
                  </a:lnTo>
                  <a:lnTo>
                    <a:pt x="684" y="737"/>
                  </a:lnTo>
                  <a:lnTo>
                    <a:pt x="636" y="793"/>
                  </a:lnTo>
                  <a:lnTo>
                    <a:pt x="593" y="853"/>
                  </a:lnTo>
                  <a:lnTo>
                    <a:pt x="554" y="917"/>
                  </a:lnTo>
                  <a:lnTo>
                    <a:pt x="521" y="984"/>
                  </a:lnTo>
                  <a:lnTo>
                    <a:pt x="492" y="1055"/>
                  </a:lnTo>
                  <a:lnTo>
                    <a:pt x="471" y="1128"/>
                  </a:lnTo>
                  <a:lnTo>
                    <a:pt x="453" y="1203"/>
                  </a:lnTo>
                  <a:lnTo>
                    <a:pt x="444" y="1279"/>
                  </a:lnTo>
                  <a:lnTo>
                    <a:pt x="441" y="1359"/>
                  </a:lnTo>
                  <a:lnTo>
                    <a:pt x="444" y="1438"/>
                  </a:lnTo>
                  <a:lnTo>
                    <a:pt x="453" y="1515"/>
                  </a:lnTo>
                  <a:lnTo>
                    <a:pt x="471" y="1591"/>
                  </a:lnTo>
                  <a:lnTo>
                    <a:pt x="492" y="1664"/>
                  </a:lnTo>
                  <a:lnTo>
                    <a:pt x="521" y="1733"/>
                  </a:lnTo>
                  <a:lnTo>
                    <a:pt x="554" y="1800"/>
                  </a:lnTo>
                  <a:lnTo>
                    <a:pt x="593" y="1864"/>
                  </a:lnTo>
                  <a:lnTo>
                    <a:pt x="636" y="1925"/>
                  </a:lnTo>
                  <a:lnTo>
                    <a:pt x="684" y="1982"/>
                  </a:lnTo>
                  <a:lnTo>
                    <a:pt x="737" y="2034"/>
                  </a:lnTo>
                  <a:lnTo>
                    <a:pt x="794" y="2082"/>
                  </a:lnTo>
                  <a:lnTo>
                    <a:pt x="854" y="2125"/>
                  </a:lnTo>
                  <a:lnTo>
                    <a:pt x="918" y="2164"/>
                  </a:lnTo>
                  <a:lnTo>
                    <a:pt x="986" y="2197"/>
                  </a:lnTo>
                  <a:lnTo>
                    <a:pt x="1055" y="2226"/>
                  </a:lnTo>
                  <a:lnTo>
                    <a:pt x="1128" y="2247"/>
                  </a:lnTo>
                  <a:lnTo>
                    <a:pt x="1204" y="2264"/>
                  </a:lnTo>
                  <a:lnTo>
                    <a:pt x="1282" y="2273"/>
                  </a:lnTo>
                  <a:lnTo>
                    <a:pt x="1360" y="2277"/>
                  </a:lnTo>
                  <a:lnTo>
                    <a:pt x="1433" y="2275"/>
                  </a:lnTo>
                  <a:lnTo>
                    <a:pt x="1505" y="2265"/>
                  </a:lnTo>
                  <a:lnTo>
                    <a:pt x="1576" y="2252"/>
                  </a:lnTo>
                  <a:lnTo>
                    <a:pt x="1646" y="2232"/>
                  </a:lnTo>
                  <a:lnTo>
                    <a:pt x="1712" y="2207"/>
                  </a:lnTo>
                  <a:lnTo>
                    <a:pt x="1777" y="2178"/>
                  </a:lnTo>
                  <a:lnTo>
                    <a:pt x="1840" y="2142"/>
                  </a:lnTo>
                  <a:lnTo>
                    <a:pt x="1901" y="2102"/>
                  </a:lnTo>
                  <a:lnTo>
                    <a:pt x="1957" y="2058"/>
                  </a:lnTo>
                  <a:lnTo>
                    <a:pt x="2011" y="2008"/>
                  </a:lnTo>
                  <a:lnTo>
                    <a:pt x="2060" y="1954"/>
                  </a:lnTo>
                  <a:lnTo>
                    <a:pt x="2106" y="1897"/>
                  </a:lnTo>
                  <a:lnTo>
                    <a:pt x="2146" y="1837"/>
                  </a:lnTo>
                  <a:lnTo>
                    <a:pt x="2182" y="1775"/>
                  </a:lnTo>
                  <a:lnTo>
                    <a:pt x="2211" y="1710"/>
                  </a:lnTo>
                  <a:lnTo>
                    <a:pt x="2236" y="1643"/>
                  </a:lnTo>
                  <a:lnTo>
                    <a:pt x="2256" y="1575"/>
                  </a:lnTo>
                  <a:lnTo>
                    <a:pt x="2269" y="1504"/>
                  </a:lnTo>
                  <a:lnTo>
                    <a:pt x="2277" y="1432"/>
                  </a:lnTo>
                  <a:lnTo>
                    <a:pt x="2281" y="1359"/>
                  </a:lnTo>
                  <a:lnTo>
                    <a:pt x="2277" y="1279"/>
                  </a:lnTo>
                  <a:lnTo>
                    <a:pt x="2267" y="1203"/>
                  </a:lnTo>
                  <a:lnTo>
                    <a:pt x="2251" y="1128"/>
                  </a:lnTo>
                  <a:lnTo>
                    <a:pt x="2228" y="1055"/>
                  </a:lnTo>
                  <a:lnTo>
                    <a:pt x="2201" y="984"/>
                  </a:lnTo>
                  <a:lnTo>
                    <a:pt x="2167" y="917"/>
                  </a:lnTo>
                  <a:lnTo>
                    <a:pt x="2129" y="853"/>
                  </a:lnTo>
                  <a:lnTo>
                    <a:pt x="2084" y="793"/>
                  </a:lnTo>
                  <a:lnTo>
                    <a:pt x="2036" y="737"/>
                  </a:lnTo>
                  <a:lnTo>
                    <a:pt x="1984" y="684"/>
                  </a:lnTo>
                  <a:lnTo>
                    <a:pt x="1928" y="636"/>
                  </a:lnTo>
                  <a:lnTo>
                    <a:pt x="1867" y="592"/>
                  </a:lnTo>
                  <a:lnTo>
                    <a:pt x="1803" y="554"/>
                  </a:lnTo>
                  <a:lnTo>
                    <a:pt x="1736" y="520"/>
                  </a:lnTo>
                  <a:lnTo>
                    <a:pt x="1665" y="493"/>
                  </a:lnTo>
                  <a:lnTo>
                    <a:pt x="1592" y="470"/>
                  </a:lnTo>
                  <a:lnTo>
                    <a:pt x="1517" y="454"/>
                  </a:lnTo>
                  <a:lnTo>
                    <a:pt x="1440" y="444"/>
                  </a:lnTo>
                  <a:lnTo>
                    <a:pt x="1360" y="440"/>
                  </a:lnTo>
                  <a:close/>
                  <a:moveTo>
                    <a:pt x="1360" y="0"/>
                  </a:moveTo>
                  <a:lnTo>
                    <a:pt x="1457" y="4"/>
                  </a:lnTo>
                  <a:lnTo>
                    <a:pt x="1553" y="14"/>
                  </a:lnTo>
                  <a:lnTo>
                    <a:pt x="1646" y="30"/>
                  </a:lnTo>
                  <a:lnTo>
                    <a:pt x="1737" y="53"/>
                  </a:lnTo>
                  <a:lnTo>
                    <a:pt x="1825" y="82"/>
                  </a:lnTo>
                  <a:lnTo>
                    <a:pt x="1911" y="117"/>
                  </a:lnTo>
                  <a:lnTo>
                    <a:pt x="1994" y="156"/>
                  </a:lnTo>
                  <a:lnTo>
                    <a:pt x="2073" y="202"/>
                  </a:lnTo>
                  <a:lnTo>
                    <a:pt x="2150" y="252"/>
                  </a:lnTo>
                  <a:lnTo>
                    <a:pt x="2222" y="307"/>
                  </a:lnTo>
                  <a:lnTo>
                    <a:pt x="2290" y="367"/>
                  </a:lnTo>
                  <a:lnTo>
                    <a:pt x="2354" y="431"/>
                  </a:lnTo>
                  <a:lnTo>
                    <a:pt x="2415" y="500"/>
                  </a:lnTo>
                  <a:lnTo>
                    <a:pt x="2469" y="571"/>
                  </a:lnTo>
                  <a:lnTo>
                    <a:pt x="2520" y="648"/>
                  </a:lnTo>
                  <a:lnTo>
                    <a:pt x="2565" y="726"/>
                  </a:lnTo>
                  <a:lnTo>
                    <a:pt x="2605" y="810"/>
                  </a:lnTo>
                  <a:lnTo>
                    <a:pt x="2640" y="895"/>
                  </a:lnTo>
                  <a:lnTo>
                    <a:pt x="2669" y="983"/>
                  </a:lnTo>
                  <a:lnTo>
                    <a:pt x="2692" y="1074"/>
                  </a:lnTo>
                  <a:lnTo>
                    <a:pt x="2708" y="1166"/>
                  </a:lnTo>
                  <a:lnTo>
                    <a:pt x="2718" y="1262"/>
                  </a:lnTo>
                  <a:lnTo>
                    <a:pt x="2722" y="1359"/>
                  </a:lnTo>
                  <a:lnTo>
                    <a:pt x="2718" y="1449"/>
                  </a:lnTo>
                  <a:lnTo>
                    <a:pt x="2710" y="1538"/>
                  </a:lnTo>
                  <a:lnTo>
                    <a:pt x="2695" y="1626"/>
                  </a:lnTo>
                  <a:lnTo>
                    <a:pt x="2676" y="1713"/>
                  </a:lnTo>
                  <a:lnTo>
                    <a:pt x="2650" y="1797"/>
                  </a:lnTo>
                  <a:lnTo>
                    <a:pt x="2619" y="1879"/>
                  </a:lnTo>
                  <a:lnTo>
                    <a:pt x="2582" y="1959"/>
                  </a:lnTo>
                  <a:lnTo>
                    <a:pt x="2540" y="2037"/>
                  </a:lnTo>
                  <a:lnTo>
                    <a:pt x="2493" y="2112"/>
                  </a:lnTo>
                  <a:lnTo>
                    <a:pt x="2442" y="2184"/>
                  </a:lnTo>
                  <a:lnTo>
                    <a:pt x="2385" y="2254"/>
                  </a:lnTo>
                  <a:lnTo>
                    <a:pt x="2323" y="2319"/>
                  </a:lnTo>
                  <a:lnTo>
                    <a:pt x="2257" y="2382"/>
                  </a:lnTo>
                  <a:lnTo>
                    <a:pt x="2187" y="2438"/>
                  </a:lnTo>
                  <a:lnTo>
                    <a:pt x="2115" y="2490"/>
                  </a:lnTo>
                  <a:lnTo>
                    <a:pt x="2040" y="2537"/>
                  </a:lnTo>
                  <a:lnTo>
                    <a:pt x="1962" y="2578"/>
                  </a:lnTo>
                  <a:lnTo>
                    <a:pt x="1882" y="2614"/>
                  </a:lnTo>
                  <a:lnTo>
                    <a:pt x="1799" y="2646"/>
                  </a:lnTo>
                  <a:lnTo>
                    <a:pt x="1714" y="2671"/>
                  </a:lnTo>
                  <a:lnTo>
                    <a:pt x="1629" y="2692"/>
                  </a:lnTo>
                  <a:lnTo>
                    <a:pt x="1541" y="2705"/>
                  </a:lnTo>
                  <a:lnTo>
                    <a:pt x="1451" y="2715"/>
                  </a:lnTo>
                  <a:lnTo>
                    <a:pt x="1360" y="2717"/>
                  </a:lnTo>
                  <a:lnTo>
                    <a:pt x="1263" y="2713"/>
                  </a:lnTo>
                  <a:lnTo>
                    <a:pt x="1168" y="2704"/>
                  </a:lnTo>
                  <a:lnTo>
                    <a:pt x="1075" y="2687"/>
                  </a:lnTo>
                  <a:lnTo>
                    <a:pt x="985" y="2664"/>
                  </a:lnTo>
                  <a:lnTo>
                    <a:pt x="895" y="2636"/>
                  </a:lnTo>
                  <a:lnTo>
                    <a:pt x="810" y="2602"/>
                  </a:lnTo>
                  <a:lnTo>
                    <a:pt x="728" y="2562"/>
                  </a:lnTo>
                  <a:lnTo>
                    <a:pt x="648" y="2516"/>
                  </a:lnTo>
                  <a:lnTo>
                    <a:pt x="572" y="2466"/>
                  </a:lnTo>
                  <a:lnTo>
                    <a:pt x="499" y="2410"/>
                  </a:lnTo>
                  <a:lnTo>
                    <a:pt x="432" y="2351"/>
                  </a:lnTo>
                  <a:lnTo>
                    <a:pt x="367" y="2286"/>
                  </a:lnTo>
                  <a:lnTo>
                    <a:pt x="307" y="2218"/>
                  </a:lnTo>
                  <a:lnTo>
                    <a:pt x="251" y="2146"/>
                  </a:lnTo>
                  <a:lnTo>
                    <a:pt x="201" y="2070"/>
                  </a:lnTo>
                  <a:lnTo>
                    <a:pt x="155" y="1991"/>
                  </a:lnTo>
                  <a:lnTo>
                    <a:pt x="115" y="1909"/>
                  </a:lnTo>
                  <a:lnTo>
                    <a:pt x="81" y="1823"/>
                  </a:lnTo>
                  <a:lnTo>
                    <a:pt x="53" y="1734"/>
                  </a:lnTo>
                  <a:lnTo>
                    <a:pt x="30" y="1644"/>
                  </a:lnTo>
                  <a:lnTo>
                    <a:pt x="13" y="1551"/>
                  </a:lnTo>
                  <a:lnTo>
                    <a:pt x="3" y="1456"/>
                  </a:lnTo>
                  <a:lnTo>
                    <a:pt x="0" y="1359"/>
                  </a:lnTo>
                  <a:lnTo>
                    <a:pt x="3" y="1262"/>
                  </a:lnTo>
                  <a:lnTo>
                    <a:pt x="13" y="1166"/>
                  </a:lnTo>
                  <a:lnTo>
                    <a:pt x="30" y="1074"/>
                  </a:lnTo>
                  <a:lnTo>
                    <a:pt x="53" y="983"/>
                  </a:lnTo>
                  <a:lnTo>
                    <a:pt x="81" y="895"/>
                  </a:lnTo>
                  <a:lnTo>
                    <a:pt x="115" y="810"/>
                  </a:lnTo>
                  <a:lnTo>
                    <a:pt x="155" y="726"/>
                  </a:lnTo>
                  <a:lnTo>
                    <a:pt x="201" y="648"/>
                  </a:lnTo>
                  <a:lnTo>
                    <a:pt x="251" y="571"/>
                  </a:lnTo>
                  <a:lnTo>
                    <a:pt x="307" y="500"/>
                  </a:lnTo>
                  <a:lnTo>
                    <a:pt x="367" y="431"/>
                  </a:lnTo>
                  <a:lnTo>
                    <a:pt x="432" y="367"/>
                  </a:lnTo>
                  <a:lnTo>
                    <a:pt x="499" y="307"/>
                  </a:lnTo>
                  <a:lnTo>
                    <a:pt x="572" y="252"/>
                  </a:lnTo>
                  <a:lnTo>
                    <a:pt x="648" y="202"/>
                  </a:lnTo>
                  <a:lnTo>
                    <a:pt x="728" y="156"/>
                  </a:lnTo>
                  <a:lnTo>
                    <a:pt x="810" y="117"/>
                  </a:lnTo>
                  <a:lnTo>
                    <a:pt x="895" y="82"/>
                  </a:lnTo>
                  <a:lnTo>
                    <a:pt x="985" y="53"/>
                  </a:lnTo>
                  <a:lnTo>
                    <a:pt x="1075" y="30"/>
                  </a:lnTo>
                  <a:lnTo>
                    <a:pt x="1168" y="14"/>
                  </a:lnTo>
                  <a:lnTo>
                    <a:pt x="1263" y="4"/>
                  </a:lnTo>
                  <a:lnTo>
                    <a:pt x="13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437E7326-367F-4A22-8A89-9BFE36714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38" y="3686175"/>
              <a:ext cx="519113" cy="519113"/>
            </a:xfrm>
            <a:custGeom>
              <a:avLst/>
              <a:gdLst>
                <a:gd name="T0" fmla="*/ 824 w 981"/>
                <a:gd name="T1" fmla="*/ 4 h 981"/>
                <a:gd name="T2" fmla="*/ 886 w 981"/>
                <a:gd name="T3" fmla="*/ 26 h 981"/>
                <a:gd name="T4" fmla="*/ 937 w 981"/>
                <a:gd name="T5" fmla="*/ 69 h 981"/>
                <a:gd name="T6" fmla="*/ 970 w 981"/>
                <a:gd name="T7" fmla="*/ 126 h 981"/>
                <a:gd name="T8" fmla="*/ 981 w 981"/>
                <a:gd name="T9" fmla="*/ 192 h 981"/>
                <a:gd name="T10" fmla="*/ 970 w 981"/>
                <a:gd name="T11" fmla="*/ 259 h 981"/>
                <a:gd name="T12" fmla="*/ 937 w 981"/>
                <a:gd name="T13" fmla="*/ 316 h 981"/>
                <a:gd name="T14" fmla="*/ 886 w 981"/>
                <a:gd name="T15" fmla="*/ 358 h 981"/>
                <a:gd name="T16" fmla="*/ 824 w 981"/>
                <a:gd name="T17" fmla="*/ 381 h 981"/>
                <a:gd name="T18" fmla="*/ 739 w 981"/>
                <a:gd name="T19" fmla="*/ 387 h 981"/>
                <a:gd name="T20" fmla="*/ 643 w 981"/>
                <a:gd name="T21" fmla="*/ 411 h 981"/>
                <a:gd name="T22" fmla="*/ 559 w 981"/>
                <a:gd name="T23" fmla="*/ 456 h 981"/>
                <a:gd name="T24" fmla="*/ 487 w 981"/>
                <a:gd name="T25" fmla="*/ 520 h 981"/>
                <a:gd name="T26" fmla="*/ 432 w 981"/>
                <a:gd name="T27" fmla="*/ 599 h 981"/>
                <a:gd name="T28" fmla="*/ 396 w 981"/>
                <a:gd name="T29" fmla="*/ 689 h 981"/>
                <a:gd name="T30" fmla="*/ 384 w 981"/>
                <a:gd name="T31" fmla="*/ 789 h 981"/>
                <a:gd name="T32" fmla="*/ 372 w 981"/>
                <a:gd name="T33" fmla="*/ 855 h 981"/>
                <a:gd name="T34" fmla="*/ 339 w 981"/>
                <a:gd name="T35" fmla="*/ 912 h 981"/>
                <a:gd name="T36" fmla="*/ 289 w 981"/>
                <a:gd name="T37" fmla="*/ 954 h 981"/>
                <a:gd name="T38" fmla="*/ 226 w 981"/>
                <a:gd name="T39" fmla="*/ 977 h 981"/>
                <a:gd name="T40" fmla="*/ 158 w 981"/>
                <a:gd name="T41" fmla="*/ 977 h 981"/>
                <a:gd name="T42" fmla="*/ 95 w 981"/>
                <a:gd name="T43" fmla="*/ 954 h 981"/>
                <a:gd name="T44" fmla="*/ 45 w 981"/>
                <a:gd name="T45" fmla="*/ 912 h 981"/>
                <a:gd name="T46" fmla="*/ 12 w 981"/>
                <a:gd name="T47" fmla="*/ 855 h 981"/>
                <a:gd name="T48" fmla="*/ 0 w 981"/>
                <a:gd name="T49" fmla="*/ 789 h 981"/>
                <a:gd name="T50" fmla="*/ 14 w 981"/>
                <a:gd name="T51" fmla="*/ 639 h 981"/>
                <a:gd name="T52" fmla="*/ 55 w 981"/>
                <a:gd name="T53" fmla="*/ 498 h 981"/>
                <a:gd name="T54" fmla="*/ 120 w 981"/>
                <a:gd name="T55" fmla="*/ 371 h 981"/>
                <a:gd name="T56" fmla="*/ 207 w 981"/>
                <a:gd name="T57" fmla="*/ 258 h 981"/>
                <a:gd name="T58" fmla="*/ 312 w 981"/>
                <a:gd name="T59" fmla="*/ 161 h 981"/>
                <a:gd name="T60" fmla="*/ 433 w 981"/>
                <a:gd name="T61" fmla="*/ 86 h 981"/>
                <a:gd name="T62" fmla="*/ 568 w 981"/>
                <a:gd name="T63" fmla="*/ 32 h 981"/>
                <a:gd name="T64" fmla="*/ 714 w 981"/>
                <a:gd name="T65" fmla="*/ 4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1" h="981">
                  <a:moveTo>
                    <a:pt x="789" y="0"/>
                  </a:moveTo>
                  <a:lnTo>
                    <a:pt x="824" y="4"/>
                  </a:lnTo>
                  <a:lnTo>
                    <a:pt x="857" y="13"/>
                  </a:lnTo>
                  <a:lnTo>
                    <a:pt x="886" y="26"/>
                  </a:lnTo>
                  <a:lnTo>
                    <a:pt x="914" y="46"/>
                  </a:lnTo>
                  <a:lnTo>
                    <a:pt x="937" y="69"/>
                  </a:lnTo>
                  <a:lnTo>
                    <a:pt x="955" y="96"/>
                  </a:lnTo>
                  <a:lnTo>
                    <a:pt x="970" y="126"/>
                  </a:lnTo>
                  <a:lnTo>
                    <a:pt x="979" y="158"/>
                  </a:lnTo>
                  <a:lnTo>
                    <a:pt x="981" y="192"/>
                  </a:lnTo>
                  <a:lnTo>
                    <a:pt x="979" y="227"/>
                  </a:lnTo>
                  <a:lnTo>
                    <a:pt x="970" y="259"/>
                  </a:lnTo>
                  <a:lnTo>
                    <a:pt x="955" y="289"/>
                  </a:lnTo>
                  <a:lnTo>
                    <a:pt x="937" y="316"/>
                  </a:lnTo>
                  <a:lnTo>
                    <a:pt x="914" y="339"/>
                  </a:lnTo>
                  <a:lnTo>
                    <a:pt x="886" y="358"/>
                  </a:lnTo>
                  <a:lnTo>
                    <a:pt x="857" y="372"/>
                  </a:lnTo>
                  <a:lnTo>
                    <a:pt x="824" y="381"/>
                  </a:lnTo>
                  <a:lnTo>
                    <a:pt x="789" y="384"/>
                  </a:lnTo>
                  <a:lnTo>
                    <a:pt x="739" y="387"/>
                  </a:lnTo>
                  <a:lnTo>
                    <a:pt x="690" y="396"/>
                  </a:lnTo>
                  <a:lnTo>
                    <a:pt x="643" y="411"/>
                  </a:lnTo>
                  <a:lnTo>
                    <a:pt x="599" y="431"/>
                  </a:lnTo>
                  <a:lnTo>
                    <a:pt x="559" y="456"/>
                  </a:lnTo>
                  <a:lnTo>
                    <a:pt x="521" y="486"/>
                  </a:lnTo>
                  <a:lnTo>
                    <a:pt x="487" y="520"/>
                  </a:lnTo>
                  <a:lnTo>
                    <a:pt x="457" y="558"/>
                  </a:lnTo>
                  <a:lnTo>
                    <a:pt x="432" y="599"/>
                  </a:lnTo>
                  <a:lnTo>
                    <a:pt x="411" y="642"/>
                  </a:lnTo>
                  <a:lnTo>
                    <a:pt x="396" y="689"/>
                  </a:lnTo>
                  <a:lnTo>
                    <a:pt x="387" y="738"/>
                  </a:lnTo>
                  <a:lnTo>
                    <a:pt x="384" y="789"/>
                  </a:lnTo>
                  <a:lnTo>
                    <a:pt x="380" y="823"/>
                  </a:lnTo>
                  <a:lnTo>
                    <a:pt x="372" y="855"/>
                  </a:lnTo>
                  <a:lnTo>
                    <a:pt x="358" y="886"/>
                  </a:lnTo>
                  <a:lnTo>
                    <a:pt x="339" y="912"/>
                  </a:lnTo>
                  <a:lnTo>
                    <a:pt x="315" y="935"/>
                  </a:lnTo>
                  <a:lnTo>
                    <a:pt x="289" y="954"/>
                  </a:lnTo>
                  <a:lnTo>
                    <a:pt x="259" y="968"/>
                  </a:lnTo>
                  <a:lnTo>
                    <a:pt x="226" y="977"/>
                  </a:lnTo>
                  <a:lnTo>
                    <a:pt x="192" y="981"/>
                  </a:lnTo>
                  <a:lnTo>
                    <a:pt x="158" y="977"/>
                  </a:lnTo>
                  <a:lnTo>
                    <a:pt x="125" y="968"/>
                  </a:lnTo>
                  <a:lnTo>
                    <a:pt x="95" y="954"/>
                  </a:lnTo>
                  <a:lnTo>
                    <a:pt x="69" y="935"/>
                  </a:lnTo>
                  <a:lnTo>
                    <a:pt x="45" y="912"/>
                  </a:lnTo>
                  <a:lnTo>
                    <a:pt x="26" y="886"/>
                  </a:lnTo>
                  <a:lnTo>
                    <a:pt x="12" y="855"/>
                  </a:lnTo>
                  <a:lnTo>
                    <a:pt x="2" y="823"/>
                  </a:lnTo>
                  <a:lnTo>
                    <a:pt x="0" y="789"/>
                  </a:lnTo>
                  <a:lnTo>
                    <a:pt x="4" y="713"/>
                  </a:lnTo>
                  <a:lnTo>
                    <a:pt x="14" y="639"/>
                  </a:lnTo>
                  <a:lnTo>
                    <a:pt x="31" y="568"/>
                  </a:lnTo>
                  <a:lnTo>
                    <a:pt x="55" y="498"/>
                  </a:lnTo>
                  <a:lnTo>
                    <a:pt x="85" y="433"/>
                  </a:lnTo>
                  <a:lnTo>
                    <a:pt x="120" y="371"/>
                  </a:lnTo>
                  <a:lnTo>
                    <a:pt x="161" y="313"/>
                  </a:lnTo>
                  <a:lnTo>
                    <a:pt x="207" y="258"/>
                  </a:lnTo>
                  <a:lnTo>
                    <a:pt x="257" y="207"/>
                  </a:lnTo>
                  <a:lnTo>
                    <a:pt x="312" y="161"/>
                  </a:lnTo>
                  <a:lnTo>
                    <a:pt x="371" y="121"/>
                  </a:lnTo>
                  <a:lnTo>
                    <a:pt x="433" y="86"/>
                  </a:lnTo>
                  <a:lnTo>
                    <a:pt x="499" y="56"/>
                  </a:lnTo>
                  <a:lnTo>
                    <a:pt x="568" y="32"/>
                  </a:lnTo>
                  <a:lnTo>
                    <a:pt x="640" y="15"/>
                  </a:lnTo>
                  <a:lnTo>
                    <a:pt x="714" y="4"/>
                  </a:lnTo>
                  <a:lnTo>
                    <a:pt x="7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DFC885-2D63-4AEF-BA12-36BD02D74D1E}"/>
              </a:ext>
            </a:extLst>
          </p:cNvPr>
          <p:cNvSpPr>
            <a:spLocks noChangeAspect="1"/>
          </p:cNvSpPr>
          <p:nvPr/>
        </p:nvSpPr>
        <p:spPr>
          <a:xfrm>
            <a:off x="754240" y="2863161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32FD9F-7E8A-46BC-8B86-9C41FB585E86}"/>
              </a:ext>
            </a:extLst>
          </p:cNvPr>
          <p:cNvSpPr>
            <a:spLocks noChangeAspect="1"/>
          </p:cNvSpPr>
          <p:nvPr/>
        </p:nvSpPr>
        <p:spPr>
          <a:xfrm>
            <a:off x="6475412" y="2863160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55">
            <a:extLst>
              <a:ext uri="{FF2B5EF4-FFF2-40B4-BE49-F238E27FC236}">
                <a16:creationId xmlns:a16="http://schemas.microsoft.com/office/drawing/2014/main" id="{B5E49115-92DA-4CD4-A79F-7F613BE4642B}"/>
              </a:ext>
            </a:extLst>
          </p:cNvPr>
          <p:cNvSpPr txBox="1"/>
          <p:nvPr/>
        </p:nvSpPr>
        <p:spPr>
          <a:xfrm>
            <a:off x="2043165" y="3071336"/>
            <a:ext cx="4043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 existent customer allocation by work center assuming it respects the maximum distance covered by sales agent</a:t>
            </a:r>
          </a:p>
        </p:txBody>
      </p:sp>
      <p:sp>
        <p:nvSpPr>
          <p:cNvPr id="30" name="TextBox 55">
            <a:extLst>
              <a:ext uri="{FF2B5EF4-FFF2-40B4-BE49-F238E27FC236}">
                <a16:creationId xmlns:a16="http://schemas.microsoft.com/office/drawing/2014/main" id="{B160F702-D21F-4A0F-B630-8B187A464D3E}"/>
              </a:ext>
            </a:extLst>
          </p:cNvPr>
          <p:cNvSpPr txBox="1"/>
          <p:nvPr/>
        </p:nvSpPr>
        <p:spPr>
          <a:xfrm>
            <a:off x="7678717" y="3048000"/>
            <a:ext cx="413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11 months of activity / year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a maximum of number of 54 customers / sales agent for the market M1 </a:t>
            </a:r>
          </a:p>
        </p:txBody>
      </p:sp>
      <p:grpSp>
        <p:nvGrpSpPr>
          <p:cNvPr id="31" name="Group 231">
            <a:extLst>
              <a:ext uri="{FF2B5EF4-FFF2-40B4-BE49-F238E27FC236}">
                <a16:creationId xmlns:a16="http://schemas.microsoft.com/office/drawing/2014/main" id="{D2D4463E-1C7E-425C-ABD0-6F7D8B73E5ED}"/>
              </a:ext>
            </a:extLst>
          </p:cNvPr>
          <p:cNvGrpSpPr/>
          <p:nvPr/>
        </p:nvGrpSpPr>
        <p:grpSpPr>
          <a:xfrm>
            <a:off x="989012" y="2983343"/>
            <a:ext cx="710062" cy="902857"/>
            <a:chOff x="6129338" y="3368675"/>
            <a:chExt cx="850900" cy="1025526"/>
          </a:xfrm>
        </p:grpSpPr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C6C0FB3E-141D-483E-B541-EC46C754D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3370263"/>
              <a:ext cx="847725" cy="1023938"/>
            </a:xfrm>
            <a:custGeom>
              <a:avLst/>
              <a:gdLst>
                <a:gd name="T0" fmla="*/ 207 w 534"/>
                <a:gd name="T1" fmla="*/ 592 h 645"/>
                <a:gd name="T2" fmla="*/ 171 w 534"/>
                <a:gd name="T3" fmla="*/ 608 h 645"/>
                <a:gd name="T4" fmla="*/ 300 w 534"/>
                <a:gd name="T5" fmla="*/ 621 h 645"/>
                <a:gd name="T6" fmla="*/ 274 w 534"/>
                <a:gd name="T7" fmla="*/ 599 h 645"/>
                <a:gd name="T8" fmla="*/ 230 w 534"/>
                <a:gd name="T9" fmla="*/ 591 h 645"/>
                <a:gd name="T10" fmla="*/ 429 w 534"/>
                <a:gd name="T11" fmla="*/ 0 h 645"/>
                <a:gd name="T12" fmla="*/ 434 w 534"/>
                <a:gd name="T13" fmla="*/ 3 h 645"/>
                <a:gd name="T14" fmla="*/ 487 w 534"/>
                <a:gd name="T15" fmla="*/ 66 h 645"/>
                <a:gd name="T16" fmla="*/ 523 w 534"/>
                <a:gd name="T17" fmla="*/ 144 h 645"/>
                <a:gd name="T18" fmla="*/ 534 w 534"/>
                <a:gd name="T19" fmla="*/ 230 h 645"/>
                <a:gd name="T20" fmla="*/ 520 w 534"/>
                <a:gd name="T21" fmla="*/ 325 h 645"/>
                <a:gd name="T22" fmla="*/ 478 w 534"/>
                <a:gd name="T23" fmla="*/ 407 h 645"/>
                <a:gd name="T24" fmla="*/ 415 w 534"/>
                <a:gd name="T25" fmla="*/ 473 h 645"/>
                <a:gd name="T26" fmla="*/ 336 w 534"/>
                <a:gd name="T27" fmla="*/ 516 h 645"/>
                <a:gd name="T28" fmla="*/ 243 w 534"/>
                <a:gd name="T29" fmla="*/ 535 h 645"/>
                <a:gd name="T30" fmla="*/ 270 w 534"/>
                <a:gd name="T31" fmla="*/ 572 h 645"/>
                <a:gd name="T32" fmla="*/ 312 w 534"/>
                <a:gd name="T33" fmla="*/ 597 h 645"/>
                <a:gd name="T34" fmla="*/ 327 w 534"/>
                <a:gd name="T35" fmla="*/ 633 h 645"/>
                <a:gd name="T36" fmla="*/ 325 w 534"/>
                <a:gd name="T37" fmla="*/ 641 h 645"/>
                <a:gd name="T38" fmla="*/ 316 w 534"/>
                <a:gd name="T39" fmla="*/ 645 h 645"/>
                <a:gd name="T40" fmla="*/ 141 w 534"/>
                <a:gd name="T41" fmla="*/ 644 h 645"/>
                <a:gd name="T42" fmla="*/ 133 w 534"/>
                <a:gd name="T43" fmla="*/ 638 h 645"/>
                <a:gd name="T44" fmla="*/ 136 w 534"/>
                <a:gd name="T45" fmla="*/ 614 h 645"/>
                <a:gd name="T46" fmla="*/ 168 w 534"/>
                <a:gd name="T47" fmla="*/ 582 h 645"/>
                <a:gd name="T48" fmla="*/ 218 w 534"/>
                <a:gd name="T49" fmla="*/ 566 h 645"/>
                <a:gd name="T50" fmla="*/ 168 w 534"/>
                <a:gd name="T51" fmla="*/ 529 h 645"/>
                <a:gd name="T52" fmla="*/ 77 w 534"/>
                <a:gd name="T53" fmla="*/ 495 h 645"/>
                <a:gd name="T54" fmla="*/ 3 w 534"/>
                <a:gd name="T55" fmla="*/ 434 h 645"/>
                <a:gd name="T56" fmla="*/ 0 w 534"/>
                <a:gd name="T57" fmla="*/ 426 h 645"/>
                <a:gd name="T58" fmla="*/ 3 w 534"/>
                <a:gd name="T59" fmla="*/ 417 h 645"/>
                <a:gd name="T60" fmla="*/ 11 w 534"/>
                <a:gd name="T61" fmla="*/ 413 h 645"/>
                <a:gd name="T62" fmla="*/ 20 w 534"/>
                <a:gd name="T63" fmla="*/ 417 h 645"/>
                <a:gd name="T64" fmla="*/ 28 w 534"/>
                <a:gd name="T65" fmla="*/ 424 h 645"/>
                <a:gd name="T66" fmla="*/ 51 w 534"/>
                <a:gd name="T67" fmla="*/ 401 h 645"/>
                <a:gd name="T68" fmla="*/ 57 w 534"/>
                <a:gd name="T69" fmla="*/ 403 h 645"/>
                <a:gd name="T70" fmla="*/ 60 w 534"/>
                <a:gd name="T71" fmla="*/ 407 h 645"/>
                <a:gd name="T72" fmla="*/ 57 w 534"/>
                <a:gd name="T73" fmla="*/ 411 h 645"/>
                <a:gd name="T74" fmla="*/ 69 w 534"/>
                <a:gd name="T75" fmla="*/ 460 h 645"/>
                <a:gd name="T76" fmla="*/ 143 w 534"/>
                <a:gd name="T77" fmla="*/ 497 h 645"/>
                <a:gd name="T78" fmla="*/ 230 w 534"/>
                <a:gd name="T79" fmla="*/ 510 h 645"/>
                <a:gd name="T80" fmla="*/ 327 w 534"/>
                <a:gd name="T81" fmla="*/ 493 h 645"/>
                <a:gd name="T82" fmla="*/ 411 w 534"/>
                <a:gd name="T83" fmla="*/ 446 h 645"/>
                <a:gd name="T84" fmla="*/ 473 w 534"/>
                <a:gd name="T85" fmla="*/ 372 h 645"/>
                <a:gd name="T86" fmla="*/ 506 w 534"/>
                <a:gd name="T87" fmla="*/ 280 h 645"/>
                <a:gd name="T88" fmla="*/ 507 w 534"/>
                <a:gd name="T89" fmla="*/ 187 h 645"/>
                <a:gd name="T90" fmla="*/ 481 w 534"/>
                <a:gd name="T91" fmla="*/ 105 h 645"/>
                <a:gd name="T92" fmla="*/ 432 w 534"/>
                <a:gd name="T93" fmla="*/ 37 h 645"/>
                <a:gd name="T94" fmla="*/ 409 w 534"/>
                <a:gd name="T95" fmla="*/ 59 h 645"/>
                <a:gd name="T96" fmla="*/ 404 w 534"/>
                <a:gd name="T97" fmla="*/ 59 h 645"/>
                <a:gd name="T98" fmla="*/ 401 w 534"/>
                <a:gd name="T99" fmla="*/ 53 h 645"/>
                <a:gd name="T100" fmla="*/ 402 w 534"/>
                <a:gd name="T101" fmla="*/ 49 h 645"/>
                <a:gd name="T102" fmla="*/ 417 w 534"/>
                <a:gd name="T103" fmla="*/ 20 h 645"/>
                <a:gd name="T104" fmla="*/ 414 w 534"/>
                <a:gd name="T105" fmla="*/ 17 h 645"/>
                <a:gd name="T106" fmla="*/ 414 w 534"/>
                <a:gd name="T107" fmla="*/ 7 h 645"/>
                <a:gd name="T108" fmla="*/ 419 w 534"/>
                <a:gd name="T10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34" h="645">
                  <a:moveTo>
                    <a:pt x="230" y="591"/>
                  </a:moveTo>
                  <a:lnTo>
                    <a:pt x="207" y="592"/>
                  </a:lnTo>
                  <a:lnTo>
                    <a:pt x="187" y="599"/>
                  </a:lnTo>
                  <a:lnTo>
                    <a:pt x="171" y="608"/>
                  </a:lnTo>
                  <a:lnTo>
                    <a:pt x="161" y="621"/>
                  </a:lnTo>
                  <a:lnTo>
                    <a:pt x="300" y="621"/>
                  </a:lnTo>
                  <a:lnTo>
                    <a:pt x="290" y="608"/>
                  </a:lnTo>
                  <a:lnTo>
                    <a:pt x="274" y="599"/>
                  </a:lnTo>
                  <a:lnTo>
                    <a:pt x="254" y="592"/>
                  </a:lnTo>
                  <a:lnTo>
                    <a:pt x="230" y="591"/>
                  </a:lnTo>
                  <a:close/>
                  <a:moveTo>
                    <a:pt x="425" y="0"/>
                  </a:moveTo>
                  <a:lnTo>
                    <a:pt x="429" y="0"/>
                  </a:lnTo>
                  <a:lnTo>
                    <a:pt x="434" y="3"/>
                  </a:lnTo>
                  <a:lnTo>
                    <a:pt x="434" y="3"/>
                  </a:lnTo>
                  <a:lnTo>
                    <a:pt x="462" y="33"/>
                  </a:lnTo>
                  <a:lnTo>
                    <a:pt x="487" y="66"/>
                  </a:lnTo>
                  <a:lnTo>
                    <a:pt x="507" y="103"/>
                  </a:lnTo>
                  <a:lnTo>
                    <a:pt x="523" y="144"/>
                  </a:lnTo>
                  <a:lnTo>
                    <a:pt x="531" y="187"/>
                  </a:lnTo>
                  <a:lnTo>
                    <a:pt x="534" y="230"/>
                  </a:lnTo>
                  <a:lnTo>
                    <a:pt x="531" y="279"/>
                  </a:lnTo>
                  <a:lnTo>
                    <a:pt x="520" y="325"/>
                  </a:lnTo>
                  <a:lnTo>
                    <a:pt x="503" y="368"/>
                  </a:lnTo>
                  <a:lnTo>
                    <a:pt x="478" y="407"/>
                  </a:lnTo>
                  <a:lnTo>
                    <a:pt x="450" y="441"/>
                  </a:lnTo>
                  <a:lnTo>
                    <a:pt x="415" y="473"/>
                  </a:lnTo>
                  <a:lnTo>
                    <a:pt x="378" y="497"/>
                  </a:lnTo>
                  <a:lnTo>
                    <a:pt x="336" y="516"/>
                  </a:lnTo>
                  <a:lnTo>
                    <a:pt x="290" y="529"/>
                  </a:lnTo>
                  <a:lnTo>
                    <a:pt x="243" y="535"/>
                  </a:lnTo>
                  <a:lnTo>
                    <a:pt x="243" y="566"/>
                  </a:lnTo>
                  <a:lnTo>
                    <a:pt x="270" y="572"/>
                  </a:lnTo>
                  <a:lnTo>
                    <a:pt x="293" y="582"/>
                  </a:lnTo>
                  <a:lnTo>
                    <a:pt x="312" y="597"/>
                  </a:lnTo>
                  <a:lnTo>
                    <a:pt x="323" y="614"/>
                  </a:lnTo>
                  <a:lnTo>
                    <a:pt x="327" y="633"/>
                  </a:lnTo>
                  <a:lnTo>
                    <a:pt x="327" y="638"/>
                  </a:lnTo>
                  <a:lnTo>
                    <a:pt x="325" y="641"/>
                  </a:lnTo>
                  <a:lnTo>
                    <a:pt x="320" y="644"/>
                  </a:lnTo>
                  <a:lnTo>
                    <a:pt x="316" y="645"/>
                  </a:lnTo>
                  <a:lnTo>
                    <a:pt x="145" y="645"/>
                  </a:lnTo>
                  <a:lnTo>
                    <a:pt x="141" y="644"/>
                  </a:lnTo>
                  <a:lnTo>
                    <a:pt x="136" y="641"/>
                  </a:lnTo>
                  <a:lnTo>
                    <a:pt x="133" y="638"/>
                  </a:lnTo>
                  <a:lnTo>
                    <a:pt x="133" y="633"/>
                  </a:lnTo>
                  <a:lnTo>
                    <a:pt x="136" y="614"/>
                  </a:lnTo>
                  <a:lnTo>
                    <a:pt x="149" y="597"/>
                  </a:lnTo>
                  <a:lnTo>
                    <a:pt x="168" y="582"/>
                  </a:lnTo>
                  <a:lnTo>
                    <a:pt x="191" y="572"/>
                  </a:lnTo>
                  <a:lnTo>
                    <a:pt x="218" y="566"/>
                  </a:lnTo>
                  <a:lnTo>
                    <a:pt x="218" y="535"/>
                  </a:lnTo>
                  <a:lnTo>
                    <a:pt x="168" y="529"/>
                  </a:lnTo>
                  <a:lnTo>
                    <a:pt x="120" y="515"/>
                  </a:lnTo>
                  <a:lnTo>
                    <a:pt x="77" y="495"/>
                  </a:lnTo>
                  <a:lnTo>
                    <a:pt x="37" y="467"/>
                  </a:lnTo>
                  <a:lnTo>
                    <a:pt x="3" y="434"/>
                  </a:lnTo>
                  <a:lnTo>
                    <a:pt x="0" y="430"/>
                  </a:lnTo>
                  <a:lnTo>
                    <a:pt x="0" y="426"/>
                  </a:lnTo>
                  <a:lnTo>
                    <a:pt x="0" y="420"/>
                  </a:lnTo>
                  <a:lnTo>
                    <a:pt x="3" y="417"/>
                  </a:lnTo>
                  <a:lnTo>
                    <a:pt x="7" y="414"/>
                  </a:lnTo>
                  <a:lnTo>
                    <a:pt x="11" y="413"/>
                  </a:lnTo>
                  <a:lnTo>
                    <a:pt x="17" y="414"/>
                  </a:lnTo>
                  <a:lnTo>
                    <a:pt x="20" y="417"/>
                  </a:lnTo>
                  <a:lnTo>
                    <a:pt x="20" y="417"/>
                  </a:lnTo>
                  <a:lnTo>
                    <a:pt x="28" y="424"/>
                  </a:lnTo>
                  <a:lnTo>
                    <a:pt x="49" y="403"/>
                  </a:lnTo>
                  <a:lnTo>
                    <a:pt x="51" y="401"/>
                  </a:lnTo>
                  <a:lnTo>
                    <a:pt x="53" y="401"/>
                  </a:lnTo>
                  <a:lnTo>
                    <a:pt x="57" y="403"/>
                  </a:lnTo>
                  <a:lnTo>
                    <a:pt x="59" y="404"/>
                  </a:lnTo>
                  <a:lnTo>
                    <a:pt x="60" y="407"/>
                  </a:lnTo>
                  <a:lnTo>
                    <a:pt x="59" y="410"/>
                  </a:lnTo>
                  <a:lnTo>
                    <a:pt x="57" y="411"/>
                  </a:lnTo>
                  <a:lnTo>
                    <a:pt x="37" y="433"/>
                  </a:lnTo>
                  <a:lnTo>
                    <a:pt x="69" y="460"/>
                  </a:lnTo>
                  <a:lnTo>
                    <a:pt x="105" y="482"/>
                  </a:lnTo>
                  <a:lnTo>
                    <a:pt x="143" y="497"/>
                  </a:lnTo>
                  <a:lnTo>
                    <a:pt x="187" y="507"/>
                  </a:lnTo>
                  <a:lnTo>
                    <a:pt x="230" y="510"/>
                  </a:lnTo>
                  <a:lnTo>
                    <a:pt x="280" y="506"/>
                  </a:lnTo>
                  <a:lnTo>
                    <a:pt x="327" y="493"/>
                  </a:lnTo>
                  <a:lnTo>
                    <a:pt x="372" y="473"/>
                  </a:lnTo>
                  <a:lnTo>
                    <a:pt x="411" y="446"/>
                  </a:lnTo>
                  <a:lnTo>
                    <a:pt x="445" y="411"/>
                  </a:lnTo>
                  <a:lnTo>
                    <a:pt x="473" y="372"/>
                  </a:lnTo>
                  <a:lnTo>
                    <a:pt x="493" y="328"/>
                  </a:lnTo>
                  <a:lnTo>
                    <a:pt x="506" y="280"/>
                  </a:lnTo>
                  <a:lnTo>
                    <a:pt x="511" y="230"/>
                  </a:lnTo>
                  <a:lnTo>
                    <a:pt x="507" y="187"/>
                  </a:lnTo>
                  <a:lnTo>
                    <a:pt x="497" y="144"/>
                  </a:lnTo>
                  <a:lnTo>
                    <a:pt x="481" y="105"/>
                  </a:lnTo>
                  <a:lnTo>
                    <a:pt x="460" y="69"/>
                  </a:lnTo>
                  <a:lnTo>
                    <a:pt x="432" y="37"/>
                  </a:lnTo>
                  <a:lnTo>
                    <a:pt x="411" y="57"/>
                  </a:lnTo>
                  <a:lnTo>
                    <a:pt x="409" y="59"/>
                  </a:lnTo>
                  <a:lnTo>
                    <a:pt x="406" y="60"/>
                  </a:lnTo>
                  <a:lnTo>
                    <a:pt x="404" y="59"/>
                  </a:lnTo>
                  <a:lnTo>
                    <a:pt x="402" y="57"/>
                  </a:lnTo>
                  <a:lnTo>
                    <a:pt x="401" y="53"/>
                  </a:lnTo>
                  <a:lnTo>
                    <a:pt x="401" y="52"/>
                  </a:lnTo>
                  <a:lnTo>
                    <a:pt x="402" y="49"/>
                  </a:lnTo>
                  <a:lnTo>
                    <a:pt x="424" y="29"/>
                  </a:lnTo>
                  <a:lnTo>
                    <a:pt x="417" y="20"/>
                  </a:lnTo>
                  <a:lnTo>
                    <a:pt x="417" y="20"/>
                  </a:lnTo>
                  <a:lnTo>
                    <a:pt x="414" y="17"/>
                  </a:lnTo>
                  <a:lnTo>
                    <a:pt x="412" y="11"/>
                  </a:lnTo>
                  <a:lnTo>
                    <a:pt x="414" y="7"/>
                  </a:lnTo>
                  <a:lnTo>
                    <a:pt x="417" y="3"/>
                  </a:lnTo>
                  <a:lnTo>
                    <a:pt x="419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60798ECD-F873-4FF9-AF45-5EDFB0765B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125" y="3444875"/>
              <a:ext cx="582613" cy="582613"/>
            </a:xfrm>
            <a:custGeom>
              <a:avLst/>
              <a:gdLst>
                <a:gd name="T0" fmla="*/ 145 w 367"/>
                <a:gd name="T1" fmla="*/ 322 h 367"/>
                <a:gd name="T2" fmla="*/ 124 w 367"/>
                <a:gd name="T3" fmla="*/ 344 h 367"/>
                <a:gd name="T4" fmla="*/ 217 w 367"/>
                <a:gd name="T5" fmla="*/ 351 h 367"/>
                <a:gd name="T6" fmla="*/ 140 w 367"/>
                <a:gd name="T7" fmla="*/ 235 h 367"/>
                <a:gd name="T8" fmla="*/ 101 w 367"/>
                <a:gd name="T9" fmla="*/ 318 h 367"/>
                <a:gd name="T10" fmla="*/ 167 w 367"/>
                <a:gd name="T11" fmla="*/ 301 h 367"/>
                <a:gd name="T12" fmla="*/ 288 w 367"/>
                <a:gd name="T13" fmla="*/ 210 h 367"/>
                <a:gd name="T14" fmla="*/ 232 w 367"/>
                <a:gd name="T15" fmla="*/ 272 h 367"/>
                <a:gd name="T16" fmla="*/ 282 w 367"/>
                <a:gd name="T17" fmla="*/ 322 h 367"/>
                <a:gd name="T18" fmla="*/ 336 w 367"/>
                <a:gd name="T19" fmla="*/ 259 h 367"/>
                <a:gd name="T20" fmla="*/ 56 w 367"/>
                <a:gd name="T21" fmla="*/ 222 h 367"/>
                <a:gd name="T22" fmla="*/ 50 w 367"/>
                <a:gd name="T23" fmla="*/ 284 h 367"/>
                <a:gd name="T24" fmla="*/ 104 w 367"/>
                <a:gd name="T25" fmla="*/ 199 h 367"/>
                <a:gd name="T26" fmla="*/ 79 w 367"/>
                <a:gd name="T27" fmla="*/ 202 h 367"/>
                <a:gd name="T28" fmla="*/ 226 w 367"/>
                <a:gd name="T29" fmla="*/ 148 h 367"/>
                <a:gd name="T30" fmla="*/ 223 w 367"/>
                <a:gd name="T31" fmla="*/ 263 h 367"/>
                <a:gd name="T32" fmla="*/ 279 w 367"/>
                <a:gd name="T33" fmla="*/ 202 h 367"/>
                <a:gd name="T34" fmla="*/ 16 w 367"/>
                <a:gd name="T35" fmla="*/ 150 h 367"/>
                <a:gd name="T36" fmla="*/ 23 w 367"/>
                <a:gd name="T37" fmla="*/ 242 h 367"/>
                <a:gd name="T38" fmla="*/ 45 w 367"/>
                <a:gd name="T39" fmla="*/ 219 h 367"/>
                <a:gd name="T40" fmla="*/ 43 w 367"/>
                <a:gd name="T41" fmla="*/ 159 h 367"/>
                <a:gd name="T42" fmla="*/ 25 w 367"/>
                <a:gd name="T43" fmla="*/ 120 h 367"/>
                <a:gd name="T44" fmla="*/ 322 w 367"/>
                <a:gd name="T45" fmla="*/ 146 h 367"/>
                <a:gd name="T46" fmla="*/ 342 w 367"/>
                <a:gd name="T47" fmla="*/ 248 h 367"/>
                <a:gd name="T48" fmla="*/ 351 w 367"/>
                <a:gd name="T49" fmla="*/ 154 h 367"/>
                <a:gd name="T50" fmla="*/ 165 w 367"/>
                <a:gd name="T51" fmla="*/ 88 h 367"/>
                <a:gd name="T52" fmla="*/ 117 w 367"/>
                <a:gd name="T53" fmla="*/ 130 h 367"/>
                <a:gd name="T54" fmla="*/ 124 w 367"/>
                <a:gd name="T55" fmla="*/ 177 h 367"/>
                <a:gd name="T56" fmla="*/ 217 w 367"/>
                <a:gd name="T57" fmla="*/ 140 h 367"/>
                <a:gd name="T58" fmla="*/ 234 w 367"/>
                <a:gd name="T59" fmla="*/ 140 h 367"/>
                <a:gd name="T60" fmla="*/ 311 w 367"/>
                <a:gd name="T61" fmla="*/ 143 h 367"/>
                <a:gd name="T62" fmla="*/ 315 w 367"/>
                <a:gd name="T63" fmla="*/ 82 h 367"/>
                <a:gd name="T64" fmla="*/ 246 w 367"/>
                <a:gd name="T65" fmla="*/ 51 h 367"/>
                <a:gd name="T66" fmla="*/ 175 w 367"/>
                <a:gd name="T67" fmla="*/ 81 h 367"/>
                <a:gd name="T68" fmla="*/ 285 w 367"/>
                <a:gd name="T69" fmla="*/ 52 h 367"/>
                <a:gd name="T70" fmla="*/ 83 w 367"/>
                <a:gd name="T71" fmla="*/ 45 h 367"/>
                <a:gd name="T72" fmla="*/ 30 w 367"/>
                <a:gd name="T73" fmla="*/ 108 h 367"/>
                <a:gd name="T74" fmla="*/ 86 w 367"/>
                <a:gd name="T75" fmla="*/ 117 h 367"/>
                <a:gd name="T76" fmla="*/ 106 w 367"/>
                <a:gd name="T77" fmla="*/ 123 h 367"/>
                <a:gd name="T78" fmla="*/ 157 w 367"/>
                <a:gd name="T79" fmla="*/ 79 h 367"/>
                <a:gd name="T80" fmla="*/ 150 w 367"/>
                <a:gd name="T81" fmla="*/ 16 h 367"/>
                <a:gd name="T82" fmla="*/ 194 w 367"/>
                <a:gd name="T83" fmla="*/ 56 h 367"/>
                <a:gd name="T84" fmla="*/ 270 w 367"/>
                <a:gd name="T85" fmla="*/ 38 h 367"/>
                <a:gd name="T86" fmla="*/ 181 w 367"/>
                <a:gd name="T87" fmla="*/ 13 h 367"/>
                <a:gd name="T88" fmla="*/ 252 w 367"/>
                <a:gd name="T89" fmla="*/ 13 h 367"/>
                <a:gd name="T90" fmla="*/ 336 w 367"/>
                <a:gd name="T91" fmla="*/ 82 h 367"/>
                <a:gd name="T92" fmla="*/ 367 w 367"/>
                <a:gd name="T93" fmla="*/ 183 h 367"/>
                <a:gd name="T94" fmla="*/ 336 w 367"/>
                <a:gd name="T95" fmla="*/ 284 h 367"/>
                <a:gd name="T96" fmla="*/ 252 w 367"/>
                <a:gd name="T97" fmla="*/ 353 h 367"/>
                <a:gd name="T98" fmla="*/ 148 w 367"/>
                <a:gd name="T99" fmla="*/ 363 h 367"/>
                <a:gd name="T100" fmla="*/ 53 w 367"/>
                <a:gd name="T101" fmla="*/ 312 h 367"/>
                <a:gd name="T102" fmla="*/ 3 w 367"/>
                <a:gd name="T103" fmla="*/ 219 h 367"/>
                <a:gd name="T104" fmla="*/ 13 w 367"/>
                <a:gd name="T105" fmla="*/ 114 h 367"/>
                <a:gd name="T106" fmla="*/ 82 w 367"/>
                <a:gd name="T107" fmla="*/ 31 h 367"/>
                <a:gd name="T108" fmla="*/ 183 w 367"/>
                <a:gd name="T10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7" h="367">
                  <a:moveTo>
                    <a:pt x="200" y="295"/>
                  </a:moveTo>
                  <a:lnTo>
                    <a:pt x="173" y="311"/>
                  </a:lnTo>
                  <a:lnTo>
                    <a:pt x="145" y="322"/>
                  </a:lnTo>
                  <a:lnTo>
                    <a:pt x="119" y="328"/>
                  </a:lnTo>
                  <a:lnTo>
                    <a:pt x="95" y="330"/>
                  </a:lnTo>
                  <a:lnTo>
                    <a:pt x="124" y="344"/>
                  </a:lnTo>
                  <a:lnTo>
                    <a:pt x="154" y="351"/>
                  </a:lnTo>
                  <a:lnTo>
                    <a:pt x="186" y="354"/>
                  </a:lnTo>
                  <a:lnTo>
                    <a:pt x="217" y="351"/>
                  </a:lnTo>
                  <a:lnTo>
                    <a:pt x="247" y="343"/>
                  </a:lnTo>
                  <a:lnTo>
                    <a:pt x="200" y="295"/>
                  </a:lnTo>
                  <a:close/>
                  <a:moveTo>
                    <a:pt x="140" y="235"/>
                  </a:moveTo>
                  <a:lnTo>
                    <a:pt x="68" y="308"/>
                  </a:lnTo>
                  <a:lnTo>
                    <a:pt x="82" y="315"/>
                  </a:lnTo>
                  <a:lnTo>
                    <a:pt x="101" y="318"/>
                  </a:lnTo>
                  <a:lnTo>
                    <a:pt x="121" y="317"/>
                  </a:lnTo>
                  <a:lnTo>
                    <a:pt x="142" y="311"/>
                  </a:lnTo>
                  <a:lnTo>
                    <a:pt x="167" y="301"/>
                  </a:lnTo>
                  <a:lnTo>
                    <a:pt x="191" y="287"/>
                  </a:lnTo>
                  <a:lnTo>
                    <a:pt x="140" y="235"/>
                  </a:lnTo>
                  <a:close/>
                  <a:moveTo>
                    <a:pt x="288" y="210"/>
                  </a:moveTo>
                  <a:lnTo>
                    <a:pt x="272" y="232"/>
                  </a:lnTo>
                  <a:lnTo>
                    <a:pt x="252" y="252"/>
                  </a:lnTo>
                  <a:lnTo>
                    <a:pt x="232" y="272"/>
                  </a:lnTo>
                  <a:lnTo>
                    <a:pt x="210" y="288"/>
                  </a:lnTo>
                  <a:lnTo>
                    <a:pt x="259" y="337"/>
                  </a:lnTo>
                  <a:lnTo>
                    <a:pt x="282" y="322"/>
                  </a:lnTo>
                  <a:lnTo>
                    <a:pt x="303" y="304"/>
                  </a:lnTo>
                  <a:lnTo>
                    <a:pt x="322" y="282"/>
                  </a:lnTo>
                  <a:lnTo>
                    <a:pt x="336" y="259"/>
                  </a:lnTo>
                  <a:lnTo>
                    <a:pt x="288" y="210"/>
                  </a:lnTo>
                  <a:close/>
                  <a:moveTo>
                    <a:pt x="68" y="197"/>
                  </a:moveTo>
                  <a:lnTo>
                    <a:pt x="56" y="222"/>
                  </a:lnTo>
                  <a:lnTo>
                    <a:pt x="50" y="245"/>
                  </a:lnTo>
                  <a:lnTo>
                    <a:pt x="49" y="266"/>
                  </a:lnTo>
                  <a:lnTo>
                    <a:pt x="50" y="284"/>
                  </a:lnTo>
                  <a:lnTo>
                    <a:pt x="59" y="299"/>
                  </a:lnTo>
                  <a:lnTo>
                    <a:pt x="131" y="226"/>
                  </a:lnTo>
                  <a:lnTo>
                    <a:pt x="104" y="199"/>
                  </a:lnTo>
                  <a:lnTo>
                    <a:pt x="95" y="200"/>
                  </a:lnTo>
                  <a:lnTo>
                    <a:pt x="86" y="202"/>
                  </a:lnTo>
                  <a:lnTo>
                    <a:pt x="79" y="202"/>
                  </a:lnTo>
                  <a:lnTo>
                    <a:pt x="73" y="200"/>
                  </a:lnTo>
                  <a:lnTo>
                    <a:pt x="68" y="197"/>
                  </a:lnTo>
                  <a:close/>
                  <a:moveTo>
                    <a:pt x="226" y="148"/>
                  </a:moveTo>
                  <a:lnTo>
                    <a:pt x="148" y="226"/>
                  </a:lnTo>
                  <a:lnTo>
                    <a:pt x="201" y="279"/>
                  </a:lnTo>
                  <a:lnTo>
                    <a:pt x="223" y="263"/>
                  </a:lnTo>
                  <a:lnTo>
                    <a:pt x="243" y="243"/>
                  </a:lnTo>
                  <a:lnTo>
                    <a:pt x="263" y="223"/>
                  </a:lnTo>
                  <a:lnTo>
                    <a:pt x="279" y="202"/>
                  </a:lnTo>
                  <a:lnTo>
                    <a:pt x="226" y="148"/>
                  </a:lnTo>
                  <a:close/>
                  <a:moveTo>
                    <a:pt x="25" y="120"/>
                  </a:moveTo>
                  <a:lnTo>
                    <a:pt x="16" y="150"/>
                  </a:lnTo>
                  <a:lnTo>
                    <a:pt x="13" y="182"/>
                  </a:lnTo>
                  <a:lnTo>
                    <a:pt x="14" y="212"/>
                  </a:lnTo>
                  <a:lnTo>
                    <a:pt x="23" y="242"/>
                  </a:lnTo>
                  <a:lnTo>
                    <a:pt x="37" y="271"/>
                  </a:lnTo>
                  <a:lnTo>
                    <a:pt x="39" y="246"/>
                  </a:lnTo>
                  <a:lnTo>
                    <a:pt x="45" y="219"/>
                  </a:lnTo>
                  <a:lnTo>
                    <a:pt x="58" y="192"/>
                  </a:lnTo>
                  <a:lnTo>
                    <a:pt x="48" y="177"/>
                  </a:lnTo>
                  <a:lnTo>
                    <a:pt x="43" y="159"/>
                  </a:lnTo>
                  <a:lnTo>
                    <a:pt x="45" y="150"/>
                  </a:lnTo>
                  <a:lnTo>
                    <a:pt x="46" y="141"/>
                  </a:lnTo>
                  <a:lnTo>
                    <a:pt x="25" y="120"/>
                  </a:lnTo>
                  <a:close/>
                  <a:moveTo>
                    <a:pt x="329" y="95"/>
                  </a:moveTo>
                  <a:lnTo>
                    <a:pt x="328" y="120"/>
                  </a:lnTo>
                  <a:lnTo>
                    <a:pt x="322" y="146"/>
                  </a:lnTo>
                  <a:lnTo>
                    <a:pt x="311" y="173"/>
                  </a:lnTo>
                  <a:lnTo>
                    <a:pt x="295" y="200"/>
                  </a:lnTo>
                  <a:lnTo>
                    <a:pt x="342" y="248"/>
                  </a:lnTo>
                  <a:lnTo>
                    <a:pt x="351" y="217"/>
                  </a:lnTo>
                  <a:lnTo>
                    <a:pt x="354" y="186"/>
                  </a:lnTo>
                  <a:lnTo>
                    <a:pt x="351" y="154"/>
                  </a:lnTo>
                  <a:lnTo>
                    <a:pt x="344" y="124"/>
                  </a:lnTo>
                  <a:lnTo>
                    <a:pt x="329" y="95"/>
                  </a:lnTo>
                  <a:close/>
                  <a:moveTo>
                    <a:pt x="165" y="88"/>
                  </a:moveTo>
                  <a:lnTo>
                    <a:pt x="144" y="104"/>
                  </a:lnTo>
                  <a:lnTo>
                    <a:pt x="122" y="123"/>
                  </a:lnTo>
                  <a:lnTo>
                    <a:pt x="117" y="130"/>
                  </a:lnTo>
                  <a:lnTo>
                    <a:pt x="125" y="143"/>
                  </a:lnTo>
                  <a:lnTo>
                    <a:pt x="128" y="159"/>
                  </a:lnTo>
                  <a:lnTo>
                    <a:pt x="124" y="177"/>
                  </a:lnTo>
                  <a:lnTo>
                    <a:pt x="114" y="192"/>
                  </a:lnTo>
                  <a:lnTo>
                    <a:pt x="140" y="217"/>
                  </a:lnTo>
                  <a:lnTo>
                    <a:pt x="217" y="140"/>
                  </a:lnTo>
                  <a:lnTo>
                    <a:pt x="165" y="88"/>
                  </a:lnTo>
                  <a:close/>
                  <a:moveTo>
                    <a:pt x="308" y="68"/>
                  </a:moveTo>
                  <a:lnTo>
                    <a:pt x="234" y="140"/>
                  </a:lnTo>
                  <a:lnTo>
                    <a:pt x="286" y="192"/>
                  </a:lnTo>
                  <a:lnTo>
                    <a:pt x="301" y="167"/>
                  </a:lnTo>
                  <a:lnTo>
                    <a:pt x="311" y="143"/>
                  </a:lnTo>
                  <a:lnTo>
                    <a:pt x="316" y="121"/>
                  </a:lnTo>
                  <a:lnTo>
                    <a:pt x="318" y="101"/>
                  </a:lnTo>
                  <a:lnTo>
                    <a:pt x="315" y="82"/>
                  </a:lnTo>
                  <a:lnTo>
                    <a:pt x="308" y="68"/>
                  </a:lnTo>
                  <a:close/>
                  <a:moveTo>
                    <a:pt x="266" y="49"/>
                  </a:moveTo>
                  <a:lnTo>
                    <a:pt x="246" y="51"/>
                  </a:lnTo>
                  <a:lnTo>
                    <a:pt x="223" y="56"/>
                  </a:lnTo>
                  <a:lnTo>
                    <a:pt x="200" y="67"/>
                  </a:lnTo>
                  <a:lnTo>
                    <a:pt x="175" y="81"/>
                  </a:lnTo>
                  <a:lnTo>
                    <a:pt x="226" y="131"/>
                  </a:lnTo>
                  <a:lnTo>
                    <a:pt x="299" y="59"/>
                  </a:lnTo>
                  <a:lnTo>
                    <a:pt x="285" y="52"/>
                  </a:lnTo>
                  <a:lnTo>
                    <a:pt x="266" y="49"/>
                  </a:lnTo>
                  <a:close/>
                  <a:moveTo>
                    <a:pt x="108" y="31"/>
                  </a:moveTo>
                  <a:lnTo>
                    <a:pt x="83" y="45"/>
                  </a:lnTo>
                  <a:lnTo>
                    <a:pt x="62" y="62"/>
                  </a:lnTo>
                  <a:lnTo>
                    <a:pt x="45" y="84"/>
                  </a:lnTo>
                  <a:lnTo>
                    <a:pt x="30" y="108"/>
                  </a:lnTo>
                  <a:lnTo>
                    <a:pt x="53" y="131"/>
                  </a:lnTo>
                  <a:lnTo>
                    <a:pt x="68" y="121"/>
                  </a:lnTo>
                  <a:lnTo>
                    <a:pt x="86" y="117"/>
                  </a:lnTo>
                  <a:lnTo>
                    <a:pt x="94" y="117"/>
                  </a:lnTo>
                  <a:lnTo>
                    <a:pt x="101" y="120"/>
                  </a:lnTo>
                  <a:lnTo>
                    <a:pt x="106" y="123"/>
                  </a:lnTo>
                  <a:lnTo>
                    <a:pt x="114" y="114"/>
                  </a:lnTo>
                  <a:lnTo>
                    <a:pt x="135" y="95"/>
                  </a:lnTo>
                  <a:lnTo>
                    <a:pt x="157" y="79"/>
                  </a:lnTo>
                  <a:lnTo>
                    <a:pt x="108" y="31"/>
                  </a:lnTo>
                  <a:close/>
                  <a:moveTo>
                    <a:pt x="181" y="13"/>
                  </a:moveTo>
                  <a:lnTo>
                    <a:pt x="150" y="16"/>
                  </a:lnTo>
                  <a:lnTo>
                    <a:pt x="119" y="25"/>
                  </a:lnTo>
                  <a:lnTo>
                    <a:pt x="167" y="72"/>
                  </a:lnTo>
                  <a:lnTo>
                    <a:pt x="194" y="56"/>
                  </a:lnTo>
                  <a:lnTo>
                    <a:pt x="221" y="45"/>
                  </a:lnTo>
                  <a:lnTo>
                    <a:pt x="247" y="38"/>
                  </a:lnTo>
                  <a:lnTo>
                    <a:pt x="270" y="38"/>
                  </a:lnTo>
                  <a:lnTo>
                    <a:pt x="242" y="23"/>
                  </a:lnTo>
                  <a:lnTo>
                    <a:pt x="211" y="15"/>
                  </a:lnTo>
                  <a:lnTo>
                    <a:pt x="181" y="13"/>
                  </a:lnTo>
                  <a:close/>
                  <a:moveTo>
                    <a:pt x="183" y="0"/>
                  </a:moveTo>
                  <a:lnTo>
                    <a:pt x="219" y="3"/>
                  </a:lnTo>
                  <a:lnTo>
                    <a:pt x="252" y="13"/>
                  </a:lnTo>
                  <a:lnTo>
                    <a:pt x="283" y="31"/>
                  </a:lnTo>
                  <a:lnTo>
                    <a:pt x="312" y="54"/>
                  </a:lnTo>
                  <a:lnTo>
                    <a:pt x="336" y="82"/>
                  </a:lnTo>
                  <a:lnTo>
                    <a:pt x="352" y="114"/>
                  </a:lnTo>
                  <a:lnTo>
                    <a:pt x="362" y="148"/>
                  </a:lnTo>
                  <a:lnTo>
                    <a:pt x="367" y="183"/>
                  </a:lnTo>
                  <a:lnTo>
                    <a:pt x="362" y="219"/>
                  </a:lnTo>
                  <a:lnTo>
                    <a:pt x="352" y="252"/>
                  </a:lnTo>
                  <a:lnTo>
                    <a:pt x="336" y="284"/>
                  </a:lnTo>
                  <a:lnTo>
                    <a:pt x="312" y="312"/>
                  </a:lnTo>
                  <a:lnTo>
                    <a:pt x="283" y="337"/>
                  </a:lnTo>
                  <a:lnTo>
                    <a:pt x="252" y="353"/>
                  </a:lnTo>
                  <a:lnTo>
                    <a:pt x="219" y="363"/>
                  </a:lnTo>
                  <a:lnTo>
                    <a:pt x="183" y="367"/>
                  </a:lnTo>
                  <a:lnTo>
                    <a:pt x="148" y="363"/>
                  </a:lnTo>
                  <a:lnTo>
                    <a:pt x="115" y="353"/>
                  </a:lnTo>
                  <a:lnTo>
                    <a:pt x="82" y="337"/>
                  </a:lnTo>
                  <a:lnTo>
                    <a:pt x="53" y="312"/>
                  </a:lnTo>
                  <a:lnTo>
                    <a:pt x="30" y="284"/>
                  </a:lnTo>
                  <a:lnTo>
                    <a:pt x="13" y="252"/>
                  </a:lnTo>
                  <a:lnTo>
                    <a:pt x="3" y="219"/>
                  </a:lnTo>
                  <a:lnTo>
                    <a:pt x="0" y="183"/>
                  </a:lnTo>
                  <a:lnTo>
                    <a:pt x="3" y="148"/>
                  </a:lnTo>
                  <a:lnTo>
                    <a:pt x="13" y="114"/>
                  </a:lnTo>
                  <a:lnTo>
                    <a:pt x="30" y="82"/>
                  </a:lnTo>
                  <a:lnTo>
                    <a:pt x="53" y="54"/>
                  </a:lnTo>
                  <a:lnTo>
                    <a:pt x="82" y="31"/>
                  </a:lnTo>
                  <a:lnTo>
                    <a:pt x="115" y="13"/>
                  </a:lnTo>
                  <a:lnTo>
                    <a:pt x="148" y="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1FC30968-34B5-451B-BFE0-6BB8D8D9E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338" y="3368675"/>
              <a:ext cx="736600" cy="736600"/>
            </a:xfrm>
            <a:custGeom>
              <a:avLst/>
              <a:gdLst>
                <a:gd name="T0" fmla="*/ 190 w 464"/>
                <a:gd name="T1" fmla="*/ 28 h 464"/>
                <a:gd name="T2" fmla="*/ 117 w 464"/>
                <a:gd name="T3" fmla="*/ 60 h 464"/>
                <a:gd name="T4" fmla="*/ 61 w 464"/>
                <a:gd name="T5" fmla="*/ 116 h 464"/>
                <a:gd name="T6" fmla="*/ 29 w 464"/>
                <a:gd name="T7" fmla="*/ 189 h 464"/>
                <a:gd name="T8" fmla="*/ 29 w 464"/>
                <a:gd name="T9" fmla="*/ 273 h 464"/>
                <a:gd name="T10" fmla="*/ 61 w 464"/>
                <a:gd name="T11" fmla="*/ 347 h 464"/>
                <a:gd name="T12" fmla="*/ 117 w 464"/>
                <a:gd name="T13" fmla="*/ 404 h 464"/>
                <a:gd name="T14" fmla="*/ 190 w 464"/>
                <a:gd name="T15" fmla="*/ 435 h 464"/>
                <a:gd name="T16" fmla="*/ 273 w 464"/>
                <a:gd name="T17" fmla="*/ 435 h 464"/>
                <a:gd name="T18" fmla="*/ 348 w 464"/>
                <a:gd name="T19" fmla="*/ 404 h 464"/>
                <a:gd name="T20" fmla="*/ 404 w 464"/>
                <a:gd name="T21" fmla="*/ 347 h 464"/>
                <a:gd name="T22" fmla="*/ 436 w 464"/>
                <a:gd name="T23" fmla="*/ 273 h 464"/>
                <a:gd name="T24" fmla="*/ 436 w 464"/>
                <a:gd name="T25" fmla="*/ 189 h 464"/>
                <a:gd name="T26" fmla="*/ 404 w 464"/>
                <a:gd name="T27" fmla="*/ 116 h 464"/>
                <a:gd name="T28" fmla="*/ 348 w 464"/>
                <a:gd name="T29" fmla="*/ 60 h 464"/>
                <a:gd name="T30" fmla="*/ 273 w 464"/>
                <a:gd name="T31" fmla="*/ 28 h 464"/>
                <a:gd name="T32" fmla="*/ 232 w 464"/>
                <a:gd name="T33" fmla="*/ 0 h 464"/>
                <a:gd name="T34" fmla="*/ 314 w 464"/>
                <a:gd name="T35" fmla="*/ 14 h 464"/>
                <a:gd name="T36" fmla="*/ 381 w 464"/>
                <a:gd name="T37" fmla="*/ 54 h 464"/>
                <a:gd name="T38" fmla="*/ 433 w 464"/>
                <a:gd name="T39" fmla="*/ 115 h 464"/>
                <a:gd name="T40" fmla="*/ 460 w 464"/>
                <a:gd name="T41" fmla="*/ 189 h 464"/>
                <a:gd name="T42" fmla="*/ 460 w 464"/>
                <a:gd name="T43" fmla="*/ 273 h 464"/>
                <a:gd name="T44" fmla="*/ 433 w 464"/>
                <a:gd name="T45" fmla="*/ 349 h 464"/>
                <a:gd name="T46" fmla="*/ 381 w 464"/>
                <a:gd name="T47" fmla="*/ 409 h 464"/>
                <a:gd name="T48" fmla="*/ 314 w 464"/>
                <a:gd name="T49" fmla="*/ 448 h 464"/>
                <a:gd name="T50" fmla="*/ 232 w 464"/>
                <a:gd name="T51" fmla="*/ 464 h 464"/>
                <a:gd name="T52" fmla="*/ 151 w 464"/>
                <a:gd name="T53" fmla="*/ 448 h 464"/>
                <a:gd name="T54" fmla="*/ 84 w 464"/>
                <a:gd name="T55" fmla="*/ 409 h 464"/>
                <a:gd name="T56" fmla="*/ 32 w 464"/>
                <a:gd name="T57" fmla="*/ 349 h 464"/>
                <a:gd name="T58" fmla="*/ 5 w 464"/>
                <a:gd name="T59" fmla="*/ 273 h 464"/>
                <a:gd name="T60" fmla="*/ 5 w 464"/>
                <a:gd name="T61" fmla="*/ 189 h 464"/>
                <a:gd name="T62" fmla="*/ 32 w 464"/>
                <a:gd name="T63" fmla="*/ 115 h 464"/>
                <a:gd name="T64" fmla="*/ 84 w 464"/>
                <a:gd name="T65" fmla="*/ 54 h 464"/>
                <a:gd name="T66" fmla="*/ 151 w 464"/>
                <a:gd name="T67" fmla="*/ 14 h 464"/>
                <a:gd name="T68" fmla="*/ 232 w 464"/>
                <a:gd name="T6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4" h="464">
                  <a:moveTo>
                    <a:pt x="232" y="24"/>
                  </a:moveTo>
                  <a:lnTo>
                    <a:pt x="190" y="28"/>
                  </a:lnTo>
                  <a:lnTo>
                    <a:pt x="151" y="40"/>
                  </a:lnTo>
                  <a:lnTo>
                    <a:pt x="117" y="60"/>
                  </a:lnTo>
                  <a:lnTo>
                    <a:pt x="85" y="84"/>
                  </a:lnTo>
                  <a:lnTo>
                    <a:pt x="61" y="116"/>
                  </a:lnTo>
                  <a:lnTo>
                    <a:pt x="42" y="150"/>
                  </a:lnTo>
                  <a:lnTo>
                    <a:pt x="29" y="189"/>
                  </a:lnTo>
                  <a:lnTo>
                    <a:pt x="25" y="231"/>
                  </a:lnTo>
                  <a:lnTo>
                    <a:pt x="29" y="273"/>
                  </a:lnTo>
                  <a:lnTo>
                    <a:pt x="42" y="313"/>
                  </a:lnTo>
                  <a:lnTo>
                    <a:pt x="61" y="347"/>
                  </a:lnTo>
                  <a:lnTo>
                    <a:pt x="85" y="378"/>
                  </a:lnTo>
                  <a:lnTo>
                    <a:pt x="117" y="404"/>
                  </a:lnTo>
                  <a:lnTo>
                    <a:pt x="151" y="422"/>
                  </a:lnTo>
                  <a:lnTo>
                    <a:pt x="190" y="435"/>
                  </a:lnTo>
                  <a:lnTo>
                    <a:pt x="232" y="439"/>
                  </a:lnTo>
                  <a:lnTo>
                    <a:pt x="273" y="435"/>
                  </a:lnTo>
                  <a:lnTo>
                    <a:pt x="314" y="422"/>
                  </a:lnTo>
                  <a:lnTo>
                    <a:pt x="348" y="404"/>
                  </a:lnTo>
                  <a:lnTo>
                    <a:pt x="378" y="378"/>
                  </a:lnTo>
                  <a:lnTo>
                    <a:pt x="404" y="347"/>
                  </a:lnTo>
                  <a:lnTo>
                    <a:pt x="423" y="313"/>
                  </a:lnTo>
                  <a:lnTo>
                    <a:pt x="436" y="273"/>
                  </a:lnTo>
                  <a:lnTo>
                    <a:pt x="440" y="231"/>
                  </a:lnTo>
                  <a:lnTo>
                    <a:pt x="436" y="189"/>
                  </a:lnTo>
                  <a:lnTo>
                    <a:pt x="423" y="150"/>
                  </a:lnTo>
                  <a:lnTo>
                    <a:pt x="404" y="116"/>
                  </a:lnTo>
                  <a:lnTo>
                    <a:pt x="378" y="84"/>
                  </a:lnTo>
                  <a:lnTo>
                    <a:pt x="348" y="60"/>
                  </a:lnTo>
                  <a:lnTo>
                    <a:pt x="314" y="40"/>
                  </a:lnTo>
                  <a:lnTo>
                    <a:pt x="273" y="28"/>
                  </a:lnTo>
                  <a:lnTo>
                    <a:pt x="232" y="24"/>
                  </a:lnTo>
                  <a:close/>
                  <a:moveTo>
                    <a:pt x="232" y="0"/>
                  </a:moveTo>
                  <a:lnTo>
                    <a:pt x="273" y="4"/>
                  </a:lnTo>
                  <a:lnTo>
                    <a:pt x="314" y="14"/>
                  </a:lnTo>
                  <a:lnTo>
                    <a:pt x="350" y="31"/>
                  </a:lnTo>
                  <a:lnTo>
                    <a:pt x="381" y="54"/>
                  </a:lnTo>
                  <a:lnTo>
                    <a:pt x="410" y="83"/>
                  </a:lnTo>
                  <a:lnTo>
                    <a:pt x="433" y="115"/>
                  </a:lnTo>
                  <a:lnTo>
                    <a:pt x="449" y="150"/>
                  </a:lnTo>
                  <a:lnTo>
                    <a:pt x="460" y="189"/>
                  </a:lnTo>
                  <a:lnTo>
                    <a:pt x="464" y="231"/>
                  </a:lnTo>
                  <a:lnTo>
                    <a:pt x="460" y="273"/>
                  </a:lnTo>
                  <a:lnTo>
                    <a:pt x="449" y="313"/>
                  </a:lnTo>
                  <a:lnTo>
                    <a:pt x="433" y="349"/>
                  </a:lnTo>
                  <a:lnTo>
                    <a:pt x="410" y="381"/>
                  </a:lnTo>
                  <a:lnTo>
                    <a:pt x="381" y="409"/>
                  </a:lnTo>
                  <a:lnTo>
                    <a:pt x="350" y="432"/>
                  </a:lnTo>
                  <a:lnTo>
                    <a:pt x="314" y="448"/>
                  </a:lnTo>
                  <a:lnTo>
                    <a:pt x="273" y="460"/>
                  </a:lnTo>
                  <a:lnTo>
                    <a:pt x="232" y="464"/>
                  </a:lnTo>
                  <a:lnTo>
                    <a:pt x="190" y="460"/>
                  </a:lnTo>
                  <a:lnTo>
                    <a:pt x="151" y="448"/>
                  </a:lnTo>
                  <a:lnTo>
                    <a:pt x="115" y="432"/>
                  </a:lnTo>
                  <a:lnTo>
                    <a:pt x="84" y="409"/>
                  </a:lnTo>
                  <a:lnTo>
                    <a:pt x="55" y="381"/>
                  </a:lnTo>
                  <a:lnTo>
                    <a:pt x="32" y="349"/>
                  </a:lnTo>
                  <a:lnTo>
                    <a:pt x="15" y="313"/>
                  </a:lnTo>
                  <a:lnTo>
                    <a:pt x="5" y="273"/>
                  </a:lnTo>
                  <a:lnTo>
                    <a:pt x="0" y="231"/>
                  </a:lnTo>
                  <a:lnTo>
                    <a:pt x="5" y="189"/>
                  </a:lnTo>
                  <a:lnTo>
                    <a:pt x="15" y="150"/>
                  </a:lnTo>
                  <a:lnTo>
                    <a:pt x="32" y="115"/>
                  </a:lnTo>
                  <a:lnTo>
                    <a:pt x="55" y="83"/>
                  </a:lnTo>
                  <a:lnTo>
                    <a:pt x="84" y="54"/>
                  </a:lnTo>
                  <a:lnTo>
                    <a:pt x="115" y="31"/>
                  </a:lnTo>
                  <a:lnTo>
                    <a:pt x="151" y="14"/>
                  </a:lnTo>
                  <a:lnTo>
                    <a:pt x="190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221">
            <a:extLst>
              <a:ext uri="{FF2B5EF4-FFF2-40B4-BE49-F238E27FC236}">
                <a16:creationId xmlns:a16="http://schemas.microsoft.com/office/drawing/2014/main" id="{1FB9F97C-752E-4739-9D96-CF101FD4CF73}"/>
              </a:ext>
            </a:extLst>
          </p:cNvPr>
          <p:cNvGrpSpPr/>
          <p:nvPr/>
        </p:nvGrpSpPr>
        <p:grpSpPr>
          <a:xfrm>
            <a:off x="6676306" y="2971800"/>
            <a:ext cx="720000" cy="828000"/>
            <a:chOff x="2830513" y="4995863"/>
            <a:chExt cx="928688" cy="1023938"/>
          </a:xfrm>
        </p:grpSpPr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37CE10AE-F3B6-4C95-AB19-8D3BB9E8A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5478463"/>
              <a:ext cx="155575" cy="155575"/>
            </a:xfrm>
            <a:custGeom>
              <a:avLst/>
              <a:gdLst>
                <a:gd name="T0" fmla="*/ 12 w 98"/>
                <a:gd name="T1" fmla="*/ 12 h 98"/>
                <a:gd name="T2" fmla="*/ 12 w 98"/>
                <a:gd name="T3" fmla="*/ 85 h 98"/>
                <a:gd name="T4" fmla="*/ 85 w 98"/>
                <a:gd name="T5" fmla="*/ 85 h 98"/>
                <a:gd name="T6" fmla="*/ 85 w 98"/>
                <a:gd name="T7" fmla="*/ 12 h 98"/>
                <a:gd name="T8" fmla="*/ 12 w 98"/>
                <a:gd name="T9" fmla="*/ 12 h 98"/>
                <a:gd name="T10" fmla="*/ 12 w 98"/>
                <a:gd name="T11" fmla="*/ 0 h 98"/>
                <a:gd name="T12" fmla="*/ 85 w 98"/>
                <a:gd name="T13" fmla="*/ 0 h 98"/>
                <a:gd name="T14" fmla="*/ 90 w 98"/>
                <a:gd name="T15" fmla="*/ 2 h 98"/>
                <a:gd name="T16" fmla="*/ 94 w 98"/>
                <a:gd name="T17" fmla="*/ 3 h 98"/>
                <a:gd name="T18" fmla="*/ 97 w 98"/>
                <a:gd name="T19" fmla="*/ 7 h 98"/>
                <a:gd name="T20" fmla="*/ 98 w 98"/>
                <a:gd name="T21" fmla="*/ 12 h 98"/>
                <a:gd name="T22" fmla="*/ 98 w 98"/>
                <a:gd name="T23" fmla="*/ 85 h 98"/>
                <a:gd name="T24" fmla="*/ 97 w 98"/>
                <a:gd name="T25" fmla="*/ 91 h 98"/>
                <a:gd name="T26" fmla="*/ 94 w 98"/>
                <a:gd name="T27" fmla="*/ 94 h 98"/>
                <a:gd name="T28" fmla="*/ 90 w 98"/>
                <a:gd name="T29" fmla="*/ 97 h 98"/>
                <a:gd name="T30" fmla="*/ 85 w 98"/>
                <a:gd name="T31" fmla="*/ 98 h 98"/>
                <a:gd name="T32" fmla="*/ 12 w 98"/>
                <a:gd name="T33" fmla="*/ 98 h 98"/>
                <a:gd name="T34" fmla="*/ 8 w 98"/>
                <a:gd name="T35" fmla="*/ 97 h 98"/>
                <a:gd name="T36" fmla="*/ 3 w 98"/>
                <a:gd name="T37" fmla="*/ 94 h 98"/>
                <a:gd name="T38" fmla="*/ 0 w 98"/>
                <a:gd name="T39" fmla="*/ 91 h 98"/>
                <a:gd name="T40" fmla="*/ 0 w 98"/>
                <a:gd name="T41" fmla="*/ 85 h 98"/>
                <a:gd name="T42" fmla="*/ 0 w 98"/>
                <a:gd name="T43" fmla="*/ 12 h 98"/>
                <a:gd name="T44" fmla="*/ 0 w 98"/>
                <a:gd name="T45" fmla="*/ 7 h 98"/>
                <a:gd name="T46" fmla="*/ 3 w 98"/>
                <a:gd name="T47" fmla="*/ 3 h 98"/>
                <a:gd name="T48" fmla="*/ 8 w 98"/>
                <a:gd name="T49" fmla="*/ 2 h 98"/>
                <a:gd name="T50" fmla="*/ 12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2" y="12"/>
                  </a:moveTo>
                  <a:lnTo>
                    <a:pt x="12" y="85"/>
                  </a:lnTo>
                  <a:lnTo>
                    <a:pt x="85" y="85"/>
                  </a:lnTo>
                  <a:lnTo>
                    <a:pt x="85" y="12"/>
                  </a:lnTo>
                  <a:lnTo>
                    <a:pt x="12" y="12"/>
                  </a:lnTo>
                  <a:close/>
                  <a:moveTo>
                    <a:pt x="12" y="0"/>
                  </a:moveTo>
                  <a:lnTo>
                    <a:pt x="85" y="0"/>
                  </a:lnTo>
                  <a:lnTo>
                    <a:pt x="90" y="2"/>
                  </a:lnTo>
                  <a:lnTo>
                    <a:pt x="94" y="3"/>
                  </a:lnTo>
                  <a:lnTo>
                    <a:pt x="97" y="7"/>
                  </a:lnTo>
                  <a:lnTo>
                    <a:pt x="98" y="12"/>
                  </a:lnTo>
                  <a:lnTo>
                    <a:pt x="98" y="85"/>
                  </a:lnTo>
                  <a:lnTo>
                    <a:pt x="97" y="91"/>
                  </a:lnTo>
                  <a:lnTo>
                    <a:pt x="94" y="94"/>
                  </a:lnTo>
                  <a:lnTo>
                    <a:pt x="90" y="97"/>
                  </a:lnTo>
                  <a:lnTo>
                    <a:pt x="85" y="98"/>
                  </a:lnTo>
                  <a:lnTo>
                    <a:pt x="12" y="98"/>
                  </a:lnTo>
                  <a:lnTo>
                    <a:pt x="8" y="97"/>
                  </a:lnTo>
                  <a:lnTo>
                    <a:pt x="3" y="94"/>
                  </a:lnTo>
                  <a:lnTo>
                    <a:pt x="0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DCB56B94-D654-408E-B170-2E9ABFC42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5729288"/>
              <a:ext cx="155575" cy="155575"/>
            </a:xfrm>
            <a:custGeom>
              <a:avLst/>
              <a:gdLst>
                <a:gd name="T0" fmla="*/ 12 w 98"/>
                <a:gd name="T1" fmla="*/ 13 h 98"/>
                <a:gd name="T2" fmla="*/ 12 w 98"/>
                <a:gd name="T3" fmla="*/ 87 h 98"/>
                <a:gd name="T4" fmla="*/ 85 w 98"/>
                <a:gd name="T5" fmla="*/ 87 h 98"/>
                <a:gd name="T6" fmla="*/ 85 w 98"/>
                <a:gd name="T7" fmla="*/ 13 h 98"/>
                <a:gd name="T8" fmla="*/ 12 w 98"/>
                <a:gd name="T9" fmla="*/ 13 h 98"/>
                <a:gd name="T10" fmla="*/ 12 w 98"/>
                <a:gd name="T11" fmla="*/ 0 h 98"/>
                <a:gd name="T12" fmla="*/ 85 w 98"/>
                <a:gd name="T13" fmla="*/ 0 h 98"/>
                <a:gd name="T14" fmla="*/ 90 w 98"/>
                <a:gd name="T15" fmla="*/ 2 h 98"/>
                <a:gd name="T16" fmla="*/ 94 w 98"/>
                <a:gd name="T17" fmla="*/ 5 h 98"/>
                <a:gd name="T18" fmla="*/ 97 w 98"/>
                <a:gd name="T19" fmla="*/ 8 h 98"/>
                <a:gd name="T20" fmla="*/ 98 w 98"/>
                <a:gd name="T21" fmla="*/ 13 h 98"/>
                <a:gd name="T22" fmla="*/ 98 w 98"/>
                <a:gd name="T23" fmla="*/ 87 h 98"/>
                <a:gd name="T24" fmla="*/ 97 w 98"/>
                <a:gd name="T25" fmla="*/ 91 h 98"/>
                <a:gd name="T26" fmla="*/ 94 w 98"/>
                <a:gd name="T27" fmla="*/ 95 h 98"/>
                <a:gd name="T28" fmla="*/ 90 w 98"/>
                <a:gd name="T29" fmla="*/ 97 h 98"/>
                <a:gd name="T30" fmla="*/ 85 w 98"/>
                <a:gd name="T31" fmla="*/ 98 h 98"/>
                <a:gd name="T32" fmla="*/ 12 w 98"/>
                <a:gd name="T33" fmla="*/ 98 h 98"/>
                <a:gd name="T34" fmla="*/ 8 w 98"/>
                <a:gd name="T35" fmla="*/ 97 h 98"/>
                <a:gd name="T36" fmla="*/ 3 w 98"/>
                <a:gd name="T37" fmla="*/ 95 h 98"/>
                <a:gd name="T38" fmla="*/ 0 w 98"/>
                <a:gd name="T39" fmla="*/ 91 h 98"/>
                <a:gd name="T40" fmla="*/ 0 w 98"/>
                <a:gd name="T41" fmla="*/ 87 h 98"/>
                <a:gd name="T42" fmla="*/ 0 w 98"/>
                <a:gd name="T43" fmla="*/ 13 h 98"/>
                <a:gd name="T44" fmla="*/ 0 w 98"/>
                <a:gd name="T45" fmla="*/ 8 h 98"/>
                <a:gd name="T46" fmla="*/ 3 w 98"/>
                <a:gd name="T47" fmla="*/ 5 h 98"/>
                <a:gd name="T48" fmla="*/ 8 w 98"/>
                <a:gd name="T49" fmla="*/ 2 h 98"/>
                <a:gd name="T50" fmla="*/ 12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2" y="13"/>
                  </a:moveTo>
                  <a:lnTo>
                    <a:pt x="12" y="87"/>
                  </a:lnTo>
                  <a:lnTo>
                    <a:pt x="85" y="87"/>
                  </a:lnTo>
                  <a:lnTo>
                    <a:pt x="85" y="13"/>
                  </a:lnTo>
                  <a:lnTo>
                    <a:pt x="12" y="13"/>
                  </a:lnTo>
                  <a:close/>
                  <a:moveTo>
                    <a:pt x="12" y="0"/>
                  </a:moveTo>
                  <a:lnTo>
                    <a:pt x="85" y="0"/>
                  </a:lnTo>
                  <a:lnTo>
                    <a:pt x="90" y="2"/>
                  </a:lnTo>
                  <a:lnTo>
                    <a:pt x="94" y="5"/>
                  </a:lnTo>
                  <a:lnTo>
                    <a:pt x="97" y="8"/>
                  </a:lnTo>
                  <a:lnTo>
                    <a:pt x="98" y="13"/>
                  </a:lnTo>
                  <a:lnTo>
                    <a:pt x="98" y="87"/>
                  </a:lnTo>
                  <a:lnTo>
                    <a:pt x="97" y="91"/>
                  </a:lnTo>
                  <a:lnTo>
                    <a:pt x="94" y="95"/>
                  </a:lnTo>
                  <a:lnTo>
                    <a:pt x="90" y="97"/>
                  </a:lnTo>
                  <a:lnTo>
                    <a:pt x="85" y="98"/>
                  </a:lnTo>
                  <a:lnTo>
                    <a:pt x="12" y="98"/>
                  </a:lnTo>
                  <a:lnTo>
                    <a:pt x="8" y="97"/>
                  </a:lnTo>
                  <a:lnTo>
                    <a:pt x="3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6304B2B9-1BC1-4FEC-80F6-637499A35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6275" y="5729288"/>
              <a:ext cx="155575" cy="155575"/>
            </a:xfrm>
            <a:custGeom>
              <a:avLst/>
              <a:gdLst>
                <a:gd name="T0" fmla="*/ 13 w 98"/>
                <a:gd name="T1" fmla="*/ 13 h 98"/>
                <a:gd name="T2" fmla="*/ 13 w 98"/>
                <a:gd name="T3" fmla="*/ 87 h 98"/>
                <a:gd name="T4" fmla="*/ 86 w 98"/>
                <a:gd name="T5" fmla="*/ 87 h 98"/>
                <a:gd name="T6" fmla="*/ 86 w 98"/>
                <a:gd name="T7" fmla="*/ 13 h 98"/>
                <a:gd name="T8" fmla="*/ 13 w 98"/>
                <a:gd name="T9" fmla="*/ 13 h 98"/>
                <a:gd name="T10" fmla="*/ 13 w 98"/>
                <a:gd name="T11" fmla="*/ 0 h 98"/>
                <a:gd name="T12" fmla="*/ 86 w 98"/>
                <a:gd name="T13" fmla="*/ 0 h 98"/>
                <a:gd name="T14" fmla="*/ 90 w 98"/>
                <a:gd name="T15" fmla="*/ 2 h 98"/>
                <a:gd name="T16" fmla="*/ 95 w 98"/>
                <a:gd name="T17" fmla="*/ 5 h 98"/>
                <a:gd name="T18" fmla="*/ 98 w 98"/>
                <a:gd name="T19" fmla="*/ 8 h 98"/>
                <a:gd name="T20" fmla="*/ 98 w 98"/>
                <a:gd name="T21" fmla="*/ 13 h 98"/>
                <a:gd name="T22" fmla="*/ 98 w 98"/>
                <a:gd name="T23" fmla="*/ 87 h 98"/>
                <a:gd name="T24" fmla="*/ 98 w 98"/>
                <a:gd name="T25" fmla="*/ 91 h 98"/>
                <a:gd name="T26" fmla="*/ 95 w 98"/>
                <a:gd name="T27" fmla="*/ 95 h 98"/>
                <a:gd name="T28" fmla="*/ 90 w 98"/>
                <a:gd name="T29" fmla="*/ 97 h 98"/>
                <a:gd name="T30" fmla="*/ 86 w 98"/>
                <a:gd name="T31" fmla="*/ 98 h 98"/>
                <a:gd name="T32" fmla="*/ 13 w 98"/>
                <a:gd name="T33" fmla="*/ 98 h 98"/>
                <a:gd name="T34" fmla="*/ 8 w 98"/>
                <a:gd name="T35" fmla="*/ 97 h 98"/>
                <a:gd name="T36" fmla="*/ 4 w 98"/>
                <a:gd name="T37" fmla="*/ 95 h 98"/>
                <a:gd name="T38" fmla="*/ 1 w 98"/>
                <a:gd name="T39" fmla="*/ 91 h 98"/>
                <a:gd name="T40" fmla="*/ 0 w 98"/>
                <a:gd name="T41" fmla="*/ 87 h 98"/>
                <a:gd name="T42" fmla="*/ 0 w 98"/>
                <a:gd name="T43" fmla="*/ 13 h 98"/>
                <a:gd name="T44" fmla="*/ 1 w 98"/>
                <a:gd name="T45" fmla="*/ 8 h 98"/>
                <a:gd name="T46" fmla="*/ 4 w 98"/>
                <a:gd name="T47" fmla="*/ 5 h 98"/>
                <a:gd name="T48" fmla="*/ 8 w 98"/>
                <a:gd name="T49" fmla="*/ 2 h 98"/>
                <a:gd name="T50" fmla="*/ 13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3" y="13"/>
                  </a:moveTo>
                  <a:lnTo>
                    <a:pt x="13" y="87"/>
                  </a:lnTo>
                  <a:lnTo>
                    <a:pt x="86" y="87"/>
                  </a:lnTo>
                  <a:lnTo>
                    <a:pt x="86" y="13"/>
                  </a:lnTo>
                  <a:lnTo>
                    <a:pt x="13" y="13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5"/>
                  </a:lnTo>
                  <a:lnTo>
                    <a:pt x="98" y="8"/>
                  </a:lnTo>
                  <a:lnTo>
                    <a:pt x="98" y="13"/>
                  </a:lnTo>
                  <a:lnTo>
                    <a:pt x="98" y="87"/>
                  </a:lnTo>
                  <a:lnTo>
                    <a:pt x="98" y="91"/>
                  </a:lnTo>
                  <a:lnTo>
                    <a:pt x="95" y="95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8" y="97"/>
                  </a:lnTo>
                  <a:lnTo>
                    <a:pt x="4" y="95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8">
              <a:extLst>
                <a:ext uri="{FF2B5EF4-FFF2-40B4-BE49-F238E27FC236}">
                  <a16:creationId xmlns:a16="http://schemas.microsoft.com/office/drawing/2014/main" id="{8235D458-513E-4750-86EE-E9D819CCE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450" y="5478463"/>
              <a:ext cx="153988" cy="155575"/>
            </a:xfrm>
            <a:custGeom>
              <a:avLst/>
              <a:gdLst>
                <a:gd name="T0" fmla="*/ 13 w 97"/>
                <a:gd name="T1" fmla="*/ 12 h 98"/>
                <a:gd name="T2" fmla="*/ 13 w 97"/>
                <a:gd name="T3" fmla="*/ 85 h 98"/>
                <a:gd name="T4" fmla="*/ 86 w 97"/>
                <a:gd name="T5" fmla="*/ 85 h 98"/>
                <a:gd name="T6" fmla="*/ 86 w 97"/>
                <a:gd name="T7" fmla="*/ 12 h 98"/>
                <a:gd name="T8" fmla="*/ 13 w 97"/>
                <a:gd name="T9" fmla="*/ 12 h 98"/>
                <a:gd name="T10" fmla="*/ 13 w 97"/>
                <a:gd name="T11" fmla="*/ 0 h 98"/>
                <a:gd name="T12" fmla="*/ 86 w 97"/>
                <a:gd name="T13" fmla="*/ 0 h 98"/>
                <a:gd name="T14" fmla="*/ 90 w 97"/>
                <a:gd name="T15" fmla="*/ 2 h 98"/>
                <a:gd name="T16" fmla="*/ 95 w 97"/>
                <a:gd name="T17" fmla="*/ 3 h 98"/>
                <a:gd name="T18" fmla="*/ 96 w 97"/>
                <a:gd name="T19" fmla="*/ 7 h 98"/>
                <a:gd name="T20" fmla="*/ 97 w 97"/>
                <a:gd name="T21" fmla="*/ 12 h 98"/>
                <a:gd name="T22" fmla="*/ 97 w 97"/>
                <a:gd name="T23" fmla="*/ 85 h 98"/>
                <a:gd name="T24" fmla="*/ 96 w 97"/>
                <a:gd name="T25" fmla="*/ 91 h 98"/>
                <a:gd name="T26" fmla="*/ 95 w 97"/>
                <a:gd name="T27" fmla="*/ 94 h 98"/>
                <a:gd name="T28" fmla="*/ 90 w 97"/>
                <a:gd name="T29" fmla="*/ 97 h 98"/>
                <a:gd name="T30" fmla="*/ 86 w 97"/>
                <a:gd name="T31" fmla="*/ 98 h 98"/>
                <a:gd name="T32" fmla="*/ 13 w 97"/>
                <a:gd name="T33" fmla="*/ 98 h 98"/>
                <a:gd name="T34" fmla="*/ 7 w 97"/>
                <a:gd name="T35" fmla="*/ 97 h 98"/>
                <a:gd name="T36" fmla="*/ 4 w 97"/>
                <a:gd name="T37" fmla="*/ 94 h 98"/>
                <a:gd name="T38" fmla="*/ 1 w 97"/>
                <a:gd name="T39" fmla="*/ 91 h 98"/>
                <a:gd name="T40" fmla="*/ 0 w 97"/>
                <a:gd name="T41" fmla="*/ 85 h 98"/>
                <a:gd name="T42" fmla="*/ 0 w 97"/>
                <a:gd name="T43" fmla="*/ 12 h 98"/>
                <a:gd name="T44" fmla="*/ 1 w 97"/>
                <a:gd name="T45" fmla="*/ 7 h 98"/>
                <a:gd name="T46" fmla="*/ 4 w 97"/>
                <a:gd name="T47" fmla="*/ 3 h 98"/>
                <a:gd name="T48" fmla="*/ 7 w 97"/>
                <a:gd name="T49" fmla="*/ 2 h 98"/>
                <a:gd name="T50" fmla="*/ 13 w 97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13" y="12"/>
                  </a:moveTo>
                  <a:lnTo>
                    <a:pt x="13" y="85"/>
                  </a:lnTo>
                  <a:lnTo>
                    <a:pt x="86" y="85"/>
                  </a:lnTo>
                  <a:lnTo>
                    <a:pt x="86" y="12"/>
                  </a:lnTo>
                  <a:lnTo>
                    <a:pt x="13" y="12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3"/>
                  </a:lnTo>
                  <a:lnTo>
                    <a:pt x="96" y="7"/>
                  </a:lnTo>
                  <a:lnTo>
                    <a:pt x="97" y="12"/>
                  </a:lnTo>
                  <a:lnTo>
                    <a:pt x="97" y="85"/>
                  </a:lnTo>
                  <a:lnTo>
                    <a:pt x="96" y="91"/>
                  </a:lnTo>
                  <a:lnTo>
                    <a:pt x="95" y="94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7" y="97"/>
                  </a:lnTo>
                  <a:lnTo>
                    <a:pt x="4" y="94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1" y="7"/>
                  </a:lnTo>
                  <a:lnTo>
                    <a:pt x="4" y="3"/>
                  </a:lnTo>
                  <a:lnTo>
                    <a:pt x="7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7391136-26BC-4673-8AE7-4213970FB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6275" y="5478463"/>
              <a:ext cx="155575" cy="155575"/>
            </a:xfrm>
            <a:custGeom>
              <a:avLst/>
              <a:gdLst>
                <a:gd name="T0" fmla="*/ 13 w 98"/>
                <a:gd name="T1" fmla="*/ 12 h 98"/>
                <a:gd name="T2" fmla="*/ 13 w 98"/>
                <a:gd name="T3" fmla="*/ 85 h 98"/>
                <a:gd name="T4" fmla="*/ 86 w 98"/>
                <a:gd name="T5" fmla="*/ 85 h 98"/>
                <a:gd name="T6" fmla="*/ 86 w 98"/>
                <a:gd name="T7" fmla="*/ 12 h 98"/>
                <a:gd name="T8" fmla="*/ 13 w 98"/>
                <a:gd name="T9" fmla="*/ 12 h 98"/>
                <a:gd name="T10" fmla="*/ 13 w 98"/>
                <a:gd name="T11" fmla="*/ 0 h 98"/>
                <a:gd name="T12" fmla="*/ 86 w 98"/>
                <a:gd name="T13" fmla="*/ 0 h 98"/>
                <a:gd name="T14" fmla="*/ 90 w 98"/>
                <a:gd name="T15" fmla="*/ 2 h 98"/>
                <a:gd name="T16" fmla="*/ 95 w 98"/>
                <a:gd name="T17" fmla="*/ 3 h 98"/>
                <a:gd name="T18" fmla="*/ 98 w 98"/>
                <a:gd name="T19" fmla="*/ 7 h 98"/>
                <a:gd name="T20" fmla="*/ 98 w 98"/>
                <a:gd name="T21" fmla="*/ 12 h 98"/>
                <a:gd name="T22" fmla="*/ 98 w 98"/>
                <a:gd name="T23" fmla="*/ 85 h 98"/>
                <a:gd name="T24" fmla="*/ 98 w 98"/>
                <a:gd name="T25" fmla="*/ 91 h 98"/>
                <a:gd name="T26" fmla="*/ 95 w 98"/>
                <a:gd name="T27" fmla="*/ 94 h 98"/>
                <a:gd name="T28" fmla="*/ 90 w 98"/>
                <a:gd name="T29" fmla="*/ 97 h 98"/>
                <a:gd name="T30" fmla="*/ 86 w 98"/>
                <a:gd name="T31" fmla="*/ 98 h 98"/>
                <a:gd name="T32" fmla="*/ 13 w 98"/>
                <a:gd name="T33" fmla="*/ 98 h 98"/>
                <a:gd name="T34" fmla="*/ 8 w 98"/>
                <a:gd name="T35" fmla="*/ 97 h 98"/>
                <a:gd name="T36" fmla="*/ 4 w 98"/>
                <a:gd name="T37" fmla="*/ 94 h 98"/>
                <a:gd name="T38" fmla="*/ 1 w 98"/>
                <a:gd name="T39" fmla="*/ 91 h 98"/>
                <a:gd name="T40" fmla="*/ 0 w 98"/>
                <a:gd name="T41" fmla="*/ 85 h 98"/>
                <a:gd name="T42" fmla="*/ 0 w 98"/>
                <a:gd name="T43" fmla="*/ 12 h 98"/>
                <a:gd name="T44" fmla="*/ 1 w 98"/>
                <a:gd name="T45" fmla="*/ 7 h 98"/>
                <a:gd name="T46" fmla="*/ 4 w 98"/>
                <a:gd name="T47" fmla="*/ 3 h 98"/>
                <a:gd name="T48" fmla="*/ 8 w 98"/>
                <a:gd name="T49" fmla="*/ 2 h 98"/>
                <a:gd name="T50" fmla="*/ 13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3" y="12"/>
                  </a:moveTo>
                  <a:lnTo>
                    <a:pt x="13" y="85"/>
                  </a:lnTo>
                  <a:lnTo>
                    <a:pt x="86" y="85"/>
                  </a:lnTo>
                  <a:lnTo>
                    <a:pt x="86" y="12"/>
                  </a:lnTo>
                  <a:lnTo>
                    <a:pt x="13" y="12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3"/>
                  </a:lnTo>
                  <a:lnTo>
                    <a:pt x="98" y="7"/>
                  </a:lnTo>
                  <a:lnTo>
                    <a:pt x="98" y="12"/>
                  </a:lnTo>
                  <a:lnTo>
                    <a:pt x="98" y="85"/>
                  </a:lnTo>
                  <a:lnTo>
                    <a:pt x="98" y="91"/>
                  </a:lnTo>
                  <a:lnTo>
                    <a:pt x="95" y="94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8" y="97"/>
                  </a:lnTo>
                  <a:lnTo>
                    <a:pt x="4" y="94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1" y="7"/>
                  </a:lnTo>
                  <a:lnTo>
                    <a:pt x="4" y="3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041D7C5-84DD-4AFD-AA7C-7C6AEEE11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450" y="5729288"/>
              <a:ext cx="153988" cy="155575"/>
            </a:xfrm>
            <a:custGeom>
              <a:avLst/>
              <a:gdLst>
                <a:gd name="T0" fmla="*/ 13 w 97"/>
                <a:gd name="T1" fmla="*/ 13 h 98"/>
                <a:gd name="T2" fmla="*/ 13 w 97"/>
                <a:gd name="T3" fmla="*/ 87 h 98"/>
                <a:gd name="T4" fmla="*/ 86 w 97"/>
                <a:gd name="T5" fmla="*/ 87 h 98"/>
                <a:gd name="T6" fmla="*/ 86 w 97"/>
                <a:gd name="T7" fmla="*/ 13 h 98"/>
                <a:gd name="T8" fmla="*/ 13 w 97"/>
                <a:gd name="T9" fmla="*/ 13 h 98"/>
                <a:gd name="T10" fmla="*/ 13 w 97"/>
                <a:gd name="T11" fmla="*/ 0 h 98"/>
                <a:gd name="T12" fmla="*/ 86 w 97"/>
                <a:gd name="T13" fmla="*/ 0 h 98"/>
                <a:gd name="T14" fmla="*/ 90 w 97"/>
                <a:gd name="T15" fmla="*/ 2 h 98"/>
                <a:gd name="T16" fmla="*/ 95 w 97"/>
                <a:gd name="T17" fmla="*/ 5 h 98"/>
                <a:gd name="T18" fmla="*/ 96 w 97"/>
                <a:gd name="T19" fmla="*/ 8 h 98"/>
                <a:gd name="T20" fmla="*/ 97 w 97"/>
                <a:gd name="T21" fmla="*/ 13 h 98"/>
                <a:gd name="T22" fmla="*/ 97 w 97"/>
                <a:gd name="T23" fmla="*/ 87 h 98"/>
                <a:gd name="T24" fmla="*/ 96 w 97"/>
                <a:gd name="T25" fmla="*/ 91 h 98"/>
                <a:gd name="T26" fmla="*/ 95 w 97"/>
                <a:gd name="T27" fmla="*/ 95 h 98"/>
                <a:gd name="T28" fmla="*/ 90 w 97"/>
                <a:gd name="T29" fmla="*/ 97 h 98"/>
                <a:gd name="T30" fmla="*/ 86 w 97"/>
                <a:gd name="T31" fmla="*/ 98 h 98"/>
                <a:gd name="T32" fmla="*/ 13 w 97"/>
                <a:gd name="T33" fmla="*/ 98 h 98"/>
                <a:gd name="T34" fmla="*/ 7 w 97"/>
                <a:gd name="T35" fmla="*/ 97 h 98"/>
                <a:gd name="T36" fmla="*/ 4 w 97"/>
                <a:gd name="T37" fmla="*/ 95 h 98"/>
                <a:gd name="T38" fmla="*/ 1 w 97"/>
                <a:gd name="T39" fmla="*/ 91 h 98"/>
                <a:gd name="T40" fmla="*/ 0 w 97"/>
                <a:gd name="T41" fmla="*/ 87 h 98"/>
                <a:gd name="T42" fmla="*/ 0 w 97"/>
                <a:gd name="T43" fmla="*/ 13 h 98"/>
                <a:gd name="T44" fmla="*/ 1 w 97"/>
                <a:gd name="T45" fmla="*/ 8 h 98"/>
                <a:gd name="T46" fmla="*/ 4 w 97"/>
                <a:gd name="T47" fmla="*/ 5 h 98"/>
                <a:gd name="T48" fmla="*/ 7 w 97"/>
                <a:gd name="T49" fmla="*/ 2 h 98"/>
                <a:gd name="T50" fmla="*/ 13 w 97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13" y="13"/>
                  </a:moveTo>
                  <a:lnTo>
                    <a:pt x="13" y="87"/>
                  </a:lnTo>
                  <a:lnTo>
                    <a:pt x="86" y="87"/>
                  </a:lnTo>
                  <a:lnTo>
                    <a:pt x="86" y="13"/>
                  </a:lnTo>
                  <a:lnTo>
                    <a:pt x="13" y="13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5"/>
                  </a:lnTo>
                  <a:lnTo>
                    <a:pt x="96" y="8"/>
                  </a:lnTo>
                  <a:lnTo>
                    <a:pt x="97" y="13"/>
                  </a:lnTo>
                  <a:lnTo>
                    <a:pt x="97" y="87"/>
                  </a:lnTo>
                  <a:lnTo>
                    <a:pt x="96" y="91"/>
                  </a:lnTo>
                  <a:lnTo>
                    <a:pt x="95" y="95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7" y="97"/>
                  </a:lnTo>
                  <a:lnTo>
                    <a:pt x="4" y="95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7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CFC71-3844-4D96-BBE4-1C8AF61F8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4995863"/>
              <a:ext cx="928688" cy="1023938"/>
            </a:xfrm>
            <a:custGeom>
              <a:avLst/>
              <a:gdLst>
                <a:gd name="T0" fmla="*/ 24 w 585"/>
                <a:gd name="T1" fmla="*/ 596 h 645"/>
                <a:gd name="T2" fmla="*/ 36 w 585"/>
                <a:gd name="T3" fmla="*/ 618 h 645"/>
                <a:gd name="T4" fmla="*/ 536 w 585"/>
                <a:gd name="T5" fmla="*/ 621 h 645"/>
                <a:gd name="T6" fmla="*/ 558 w 585"/>
                <a:gd name="T7" fmla="*/ 609 h 645"/>
                <a:gd name="T8" fmla="*/ 560 w 585"/>
                <a:gd name="T9" fmla="*/ 242 h 645"/>
                <a:gd name="T10" fmla="*/ 24 w 585"/>
                <a:gd name="T11" fmla="*/ 218 h 645"/>
                <a:gd name="T12" fmla="*/ 560 w 585"/>
                <a:gd name="T13" fmla="*/ 231 h 645"/>
                <a:gd name="T14" fmla="*/ 24 w 585"/>
                <a:gd name="T15" fmla="*/ 218 h 645"/>
                <a:gd name="T16" fmla="*/ 36 w 585"/>
                <a:gd name="T17" fmla="*/ 100 h 645"/>
                <a:gd name="T18" fmla="*/ 24 w 585"/>
                <a:gd name="T19" fmla="*/ 122 h 645"/>
                <a:gd name="T20" fmla="*/ 560 w 585"/>
                <a:gd name="T21" fmla="*/ 207 h 645"/>
                <a:gd name="T22" fmla="*/ 558 w 585"/>
                <a:gd name="T23" fmla="*/ 109 h 645"/>
                <a:gd name="T24" fmla="*/ 536 w 585"/>
                <a:gd name="T25" fmla="*/ 97 h 645"/>
                <a:gd name="T26" fmla="*/ 476 w 585"/>
                <a:gd name="T27" fmla="*/ 115 h 645"/>
                <a:gd name="T28" fmla="*/ 458 w 585"/>
                <a:gd name="T29" fmla="*/ 153 h 645"/>
                <a:gd name="T30" fmla="*/ 420 w 585"/>
                <a:gd name="T31" fmla="*/ 171 h 645"/>
                <a:gd name="T32" fmla="*/ 381 w 585"/>
                <a:gd name="T33" fmla="*/ 153 h 645"/>
                <a:gd name="T34" fmla="*/ 365 w 585"/>
                <a:gd name="T35" fmla="*/ 115 h 645"/>
                <a:gd name="T36" fmla="*/ 220 w 585"/>
                <a:gd name="T37" fmla="*/ 97 h 645"/>
                <a:gd name="T38" fmla="*/ 216 w 585"/>
                <a:gd name="T39" fmla="*/ 136 h 645"/>
                <a:gd name="T40" fmla="*/ 185 w 585"/>
                <a:gd name="T41" fmla="*/ 166 h 645"/>
                <a:gd name="T42" fmla="*/ 142 w 585"/>
                <a:gd name="T43" fmla="*/ 166 h 645"/>
                <a:gd name="T44" fmla="*/ 114 w 585"/>
                <a:gd name="T45" fmla="*/ 136 h 645"/>
                <a:gd name="T46" fmla="*/ 109 w 585"/>
                <a:gd name="T47" fmla="*/ 97 h 645"/>
                <a:gd name="T48" fmla="*/ 420 w 585"/>
                <a:gd name="T49" fmla="*/ 24 h 645"/>
                <a:gd name="T50" fmla="*/ 394 w 585"/>
                <a:gd name="T51" fmla="*/ 38 h 645"/>
                <a:gd name="T52" fmla="*/ 389 w 585"/>
                <a:gd name="T53" fmla="*/ 115 h 645"/>
                <a:gd name="T54" fmla="*/ 405 w 585"/>
                <a:gd name="T55" fmla="*/ 142 h 645"/>
                <a:gd name="T56" fmla="*/ 435 w 585"/>
                <a:gd name="T57" fmla="*/ 142 h 645"/>
                <a:gd name="T58" fmla="*/ 451 w 585"/>
                <a:gd name="T59" fmla="*/ 115 h 645"/>
                <a:gd name="T60" fmla="*/ 447 w 585"/>
                <a:gd name="T61" fmla="*/ 38 h 645"/>
                <a:gd name="T62" fmla="*/ 420 w 585"/>
                <a:gd name="T63" fmla="*/ 24 h 645"/>
                <a:gd name="T64" fmla="*/ 149 w 585"/>
                <a:gd name="T65" fmla="*/ 28 h 645"/>
                <a:gd name="T66" fmla="*/ 134 w 585"/>
                <a:gd name="T67" fmla="*/ 54 h 645"/>
                <a:gd name="T68" fmla="*/ 138 w 585"/>
                <a:gd name="T69" fmla="*/ 130 h 645"/>
                <a:gd name="T70" fmla="*/ 164 w 585"/>
                <a:gd name="T71" fmla="*/ 146 h 645"/>
                <a:gd name="T72" fmla="*/ 191 w 585"/>
                <a:gd name="T73" fmla="*/ 130 h 645"/>
                <a:gd name="T74" fmla="*/ 195 w 585"/>
                <a:gd name="T75" fmla="*/ 54 h 645"/>
                <a:gd name="T76" fmla="*/ 180 w 585"/>
                <a:gd name="T77" fmla="*/ 28 h 645"/>
                <a:gd name="T78" fmla="*/ 164 w 585"/>
                <a:gd name="T79" fmla="*/ 0 h 645"/>
                <a:gd name="T80" fmla="*/ 203 w 585"/>
                <a:gd name="T81" fmla="*/ 15 h 645"/>
                <a:gd name="T82" fmla="*/ 220 w 585"/>
                <a:gd name="T83" fmla="*/ 54 h 645"/>
                <a:gd name="T84" fmla="*/ 365 w 585"/>
                <a:gd name="T85" fmla="*/ 73 h 645"/>
                <a:gd name="T86" fmla="*/ 369 w 585"/>
                <a:gd name="T87" fmla="*/ 33 h 645"/>
                <a:gd name="T88" fmla="*/ 400 w 585"/>
                <a:gd name="T89" fmla="*/ 4 h 645"/>
                <a:gd name="T90" fmla="*/ 441 w 585"/>
                <a:gd name="T91" fmla="*/ 4 h 645"/>
                <a:gd name="T92" fmla="*/ 471 w 585"/>
                <a:gd name="T93" fmla="*/ 33 h 645"/>
                <a:gd name="T94" fmla="*/ 476 w 585"/>
                <a:gd name="T95" fmla="*/ 73 h 645"/>
                <a:gd name="T96" fmla="*/ 555 w 585"/>
                <a:gd name="T97" fmla="*/ 76 h 645"/>
                <a:gd name="T98" fmla="*/ 581 w 585"/>
                <a:gd name="T99" fmla="*/ 102 h 645"/>
                <a:gd name="T100" fmla="*/ 585 w 585"/>
                <a:gd name="T101" fmla="*/ 596 h 645"/>
                <a:gd name="T102" fmla="*/ 571 w 585"/>
                <a:gd name="T103" fmla="*/ 631 h 645"/>
                <a:gd name="T104" fmla="*/ 536 w 585"/>
                <a:gd name="T105" fmla="*/ 645 h 645"/>
                <a:gd name="T106" fmla="*/ 30 w 585"/>
                <a:gd name="T107" fmla="*/ 642 h 645"/>
                <a:gd name="T108" fmla="*/ 3 w 585"/>
                <a:gd name="T109" fmla="*/ 616 h 645"/>
                <a:gd name="T110" fmla="*/ 0 w 585"/>
                <a:gd name="T111" fmla="*/ 122 h 645"/>
                <a:gd name="T112" fmla="*/ 14 w 585"/>
                <a:gd name="T113" fmla="*/ 87 h 645"/>
                <a:gd name="T114" fmla="*/ 49 w 585"/>
                <a:gd name="T115" fmla="*/ 73 h 645"/>
                <a:gd name="T116" fmla="*/ 109 w 585"/>
                <a:gd name="T117" fmla="*/ 54 h 645"/>
                <a:gd name="T118" fmla="*/ 125 w 585"/>
                <a:gd name="T119" fmla="*/ 15 h 645"/>
                <a:gd name="T120" fmla="*/ 164 w 585"/>
                <a:gd name="T121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5" h="645">
                  <a:moveTo>
                    <a:pt x="24" y="242"/>
                  </a:moveTo>
                  <a:lnTo>
                    <a:pt x="24" y="596"/>
                  </a:lnTo>
                  <a:lnTo>
                    <a:pt x="27" y="609"/>
                  </a:lnTo>
                  <a:lnTo>
                    <a:pt x="36" y="618"/>
                  </a:lnTo>
                  <a:lnTo>
                    <a:pt x="49" y="621"/>
                  </a:lnTo>
                  <a:lnTo>
                    <a:pt x="536" y="621"/>
                  </a:lnTo>
                  <a:lnTo>
                    <a:pt x="549" y="618"/>
                  </a:lnTo>
                  <a:lnTo>
                    <a:pt x="558" y="609"/>
                  </a:lnTo>
                  <a:lnTo>
                    <a:pt x="560" y="596"/>
                  </a:lnTo>
                  <a:lnTo>
                    <a:pt x="560" y="242"/>
                  </a:lnTo>
                  <a:lnTo>
                    <a:pt x="24" y="242"/>
                  </a:lnTo>
                  <a:close/>
                  <a:moveTo>
                    <a:pt x="24" y="218"/>
                  </a:moveTo>
                  <a:lnTo>
                    <a:pt x="24" y="231"/>
                  </a:lnTo>
                  <a:lnTo>
                    <a:pt x="560" y="231"/>
                  </a:lnTo>
                  <a:lnTo>
                    <a:pt x="560" y="218"/>
                  </a:lnTo>
                  <a:lnTo>
                    <a:pt x="24" y="218"/>
                  </a:lnTo>
                  <a:close/>
                  <a:moveTo>
                    <a:pt x="49" y="97"/>
                  </a:moveTo>
                  <a:lnTo>
                    <a:pt x="36" y="100"/>
                  </a:lnTo>
                  <a:lnTo>
                    <a:pt x="27" y="109"/>
                  </a:lnTo>
                  <a:lnTo>
                    <a:pt x="24" y="122"/>
                  </a:lnTo>
                  <a:lnTo>
                    <a:pt x="24" y="207"/>
                  </a:lnTo>
                  <a:lnTo>
                    <a:pt x="560" y="207"/>
                  </a:lnTo>
                  <a:lnTo>
                    <a:pt x="560" y="122"/>
                  </a:lnTo>
                  <a:lnTo>
                    <a:pt x="558" y="109"/>
                  </a:lnTo>
                  <a:lnTo>
                    <a:pt x="549" y="100"/>
                  </a:lnTo>
                  <a:lnTo>
                    <a:pt x="536" y="97"/>
                  </a:lnTo>
                  <a:lnTo>
                    <a:pt x="476" y="97"/>
                  </a:lnTo>
                  <a:lnTo>
                    <a:pt x="476" y="115"/>
                  </a:lnTo>
                  <a:lnTo>
                    <a:pt x="471" y="136"/>
                  </a:lnTo>
                  <a:lnTo>
                    <a:pt x="458" y="153"/>
                  </a:lnTo>
                  <a:lnTo>
                    <a:pt x="441" y="166"/>
                  </a:lnTo>
                  <a:lnTo>
                    <a:pt x="420" y="171"/>
                  </a:lnTo>
                  <a:lnTo>
                    <a:pt x="400" y="166"/>
                  </a:lnTo>
                  <a:lnTo>
                    <a:pt x="381" y="153"/>
                  </a:lnTo>
                  <a:lnTo>
                    <a:pt x="369" y="136"/>
                  </a:lnTo>
                  <a:lnTo>
                    <a:pt x="365" y="115"/>
                  </a:lnTo>
                  <a:lnTo>
                    <a:pt x="365" y="97"/>
                  </a:lnTo>
                  <a:lnTo>
                    <a:pt x="220" y="97"/>
                  </a:lnTo>
                  <a:lnTo>
                    <a:pt x="220" y="115"/>
                  </a:lnTo>
                  <a:lnTo>
                    <a:pt x="216" y="136"/>
                  </a:lnTo>
                  <a:lnTo>
                    <a:pt x="203" y="153"/>
                  </a:lnTo>
                  <a:lnTo>
                    <a:pt x="185" y="166"/>
                  </a:lnTo>
                  <a:lnTo>
                    <a:pt x="164" y="171"/>
                  </a:lnTo>
                  <a:lnTo>
                    <a:pt x="142" y="166"/>
                  </a:lnTo>
                  <a:lnTo>
                    <a:pt x="125" y="153"/>
                  </a:lnTo>
                  <a:lnTo>
                    <a:pt x="114" y="136"/>
                  </a:lnTo>
                  <a:lnTo>
                    <a:pt x="109" y="115"/>
                  </a:lnTo>
                  <a:lnTo>
                    <a:pt x="109" y="97"/>
                  </a:lnTo>
                  <a:lnTo>
                    <a:pt x="49" y="97"/>
                  </a:lnTo>
                  <a:close/>
                  <a:moveTo>
                    <a:pt x="420" y="24"/>
                  </a:moveTo>
                  <a:lnTo>
                    <a:pt x="405" y="28"/>
                  </a:lnTo>
                  <a:lnTo>
                    <a:pt x="394" y="38"/>
                  </a:lnTo>
                  <a:lnTo>
                    <a:pt x="389" y="54"/>
                  </a:lnTo>
                  <a:lnTo>
                    <a:pt x="389" y="115"/>
                  </a:lnTo>
                  <a:lnTo>
                    <a:pt x="394" y="130"/>
                  </a:lnTo>
                  <a:lnTo>
                    <a:pt x="405" y="142"/>
                  </a:lnTo>
                  <a:lnTo>
                    <a:pt x="420" y="146"/>
                  </a:lnTo>
                  <a:lnTo>
                    <a:pt x="435" y="142"/>
                  </a:lnTo>
                  <a:lnTo>
                    <a:pt x="447" y="130"/>
                  </a:lnTo>
                  <a:lnTo>
                    <a:pt x="451" y="115"/>
                  </a:lnTo>
                  <a:lnTo>
                    <a:pt x="451" y="54"/>
                  </a:lnTo>
                  <a:lnTo>
                    <a:pt x="447" y="38"/>
                  </a:lnTo>
                  <a:lnTo>
                    <a:pt x="435" y="28"/>
                  </a:lnTo>
                  <a:lnTo>
                    <a:pt x="420" y="24"/>
                  </a:lnTo>
                  <a:close/>
                  <a:moveTo>
                    <a:pt x="164" y="24"/>
                  </a:moveTo>
                  <a:lnTo>
                    <a:pt x="149" y="28"/>
                  </a:lnTo>
                  <a:lnTo>
                    <a:pt x="138" y="38"/>
                  </a:lnTo>
                  <a:lnTo>
                    <a:pt x="134" y="54"/>
                  </a:lnTo>
                  <a:lnTo>
                    <a:pt x="134" y="115"/>
                  </a:lnTo>
                  <a:lnTo>
                    <a:pt x="138" y="130"/>
                  </a:lnTo>
                  <a:lnTo>
                    <a:pt x="149" y="142"/>
                  </a:lnTo>
                  <a:lnTo>
                    <a:pt x="164" y="146"/>
                  </a:lnTo>
                  <a:lnTo>
                    <a:pt x="180" y="142"/>
                  </a:lnTo>
                  <a:lnTo>
                    <a:pt x="191" y="130"/>
                  </a:lnTo>
                  <a:lnTo>
                    <a:pt x="195" y="115"/>
                  </a:lnTo>
                  <a:lnTo>
                    <a:pt x="195" y="54"/>
                  </a:lnTo>
                  <a:lnTo>
                    <a:pt x="191" y="38"/>
                  </a:lnTo>
                  <a:lnTo>
                    <a:pt x="180" y="28"/>
                  </a:lnTo>
                  <a:lnTo>
                    <a:pt x="164" y="24"/>
                  </a:lnTo>
                  <a:close/>
                  <a:moveTo>
                    <a:pt x="164" y="0"/>
                  </a:moveTo>
                  <a:lnTo>
                    <a:pt x="185" y="4"/>
                  </a:lnTo>
                  <a:lnTo>
                    <a:pt x="203" y="15"/>
                  </a:lnTo>
                  <a:lnTo>
                    <a:pt x="216" y="33"/>
                  </a:lnTo>
                  <a:lnTo>
                    <a:pt x="220" y="54"/>
                  </a:lnTo>
                  <a:lnTo>
                    <a:pt x="220" y="73"/>
                  </a:lnTo>
                  <a:lnTo>
                    <a:pt x="365" y="73"/>
                  </a:lnTo>
                  <a:lnTo>
                    <a:pt x="365" y="54"/>
                  </a:lnTo>
                  <a:lnTo>
                    <a:pt x="369" y="33"/>
                  </a:lnTo>
                  <a:lnTo>
                    <a:pt x="381" y="15"/>
                  </a:lnTo>
                  <a:lnTo>
                    <a:pt x="400" y="4"/>
                  </a:lnTo>
                  <a:lnTo>
                    <a:pt x="420" y="0"/>
                  </a:lnTo>
                  <a:lnTo>
                    <a:pt x="441" y="4"/>
                  </a:lnTo>
                  <a:lnTo>
                    <a:pt x="458" y="15"/>
                  </a:lnTo>
                  <a:lnTo>
                    <a:pt x="471" y="33"/>
                  </a:lnTo>
                  <a:lnTo>
                    <a:pt x="476" y="54"/>
                  </a:lnTo>
                  <a:lnTo>
                    <a:pt x="476" y="73"/>
                  </a:lnTo>
                  <a:lnTo>
                    <a:pt x="536" y="73"/>
                  </a:lnTo>
                  <a:lnTo>
                    <a:pt x="555" y="76"/>
                  </a:lnTo>
                  <a:lnTo>
                    <a:pt x="571" y="87"/>
                  </a:lnTo>
                  <a:lnTo>
                    <a:pt x="581" y="102"/>
                  </a:lnTo>
                  <a:lnTo>
                    <a:pt x="585" y="122"/>
                  </a:lnTo>
                  <a:lnTo>
                    <a:pt x="585" y="596"/>
                  </a:lnTo>
                  <a:lnTo>
                    <a:pt x="581" y="616"/>
                  </a:lnTo>
                  <a:lnTo>
                    <a:pt x="571" y="631"/>
                  </a:lnTo>
                  <a:lnTo>
                    <a:pt x="555" y="642"/>
                  </a:lnTo>
                  <a:lnTo>
                    <a:pt x="536" y="645"/>
                  </a:lnTo>
                  <a:lnTo>
                    <a:pt x="49" y="645"/>
                  </a:lnTo>
                  <a:lnTo>
                    <a:pt x="30" y="642"/>
                  </a:lnTo>
                  <a:lnTo>
                    <a:pt x="14" y="631"/>
                  </a:lnTo>
                  <a:lnTo>
                    <a:pt x="3" y="616"/>
                  </a:lnTo>
                  <a:lnTo>
                    <a:pt x="0" y="596"/>
                  </a:lnTo>
                  <a:lnTo>
                    <a:pt x="0" y="122"/>
                  </a:lnTo>
                  <a:lnTo>
                    <a:pt x="3" y="102"/>
                  </a:lnTo>
                  <a:lnTo>
                    <a:pt x="14" y="87"/>
                  </a:lnTo>
                  <a:lnTo>
                    <a:pt x="30" y="76"/>
                  </a:lnTo>
                  <a:lnTo>
                    <a:pt x="49" y="73"/>
                  </a:lnTo>
                  <a:lnTo>
                    <a:pt x="109" y="73"/>
                  </a:lnTo>
                  <a:lnTo>
                    <a:pt x="109" y="54"/>
                  </a:lnTo>
                  <a:lnTo>
                    <a:pt x="114" y="33"/>
                  </a:lnTo>
                  <a:lnTo>
                    <a:pt x="125" y="15"/>
                  </a:lnTo>
                  <a:lnTo>
                    <a:pt x="142" y="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737001F2-D195-475D-9E12-535E79C4E859}"/>
              </a:ext>
            </a:extLst>
          </p:cNvPr>
          <p:cNvSpPr/>
          <p:nvPr/>
        </p:nvSpPr>
        <p:spPr>
          <a:xfrm>
            <a:off x="1229944" y="5398413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BB2308-0B61-491C-8B31-1ECA7414C05A}"/>
              </a:ext>
            </a:extLst>
          </p:cNvPr>
          <p:cNvSpPr/>
          <p:nvPr/>
        </p:nvSpPr>
        <p:spPr>
          <a:xfrm>
            <a:off x="2105228" y="5595957"/>
            <a:ext cx="1586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days 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DE3B58-214B-4DBB-AEBF-0DB664D92EBF}"/>
              </a:ext>
            </a:extLst>
          </p:cNvPr>
          <p:cNvSpPr/>
          <p:nvPr/>
        </p:nvSpPr>
        <p:spPr>
          <a:xfrm>
            <a:off x="3910327" y="5396301"/>
            <a:ext cx="697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F8AC5F-B8DE-403A-A6E8-A1C23998DEE4}"/>
              </a:ext>
            </a:extLst>
          </p:cNvPr>
          <p:cNvSpPr/>
          <p:nvPr/>
        </p:nvSpPr>
        <p:spPr>
          <a:xfrm>
            <a:off x="4572092" y="559281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 / year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F0BA3F-7595-43A4-85E6-599B3B99D414}"/>
              </a:ext>
            </a:extLst>
          </p:cNvPr>
          <p:cNvSpPr/>
          <p:nvPr/>
        </p:nvSpPr>
        <p:spPr>
          <a:xfrm>
            <a:off x="6447297" y="539630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FDD0A95-81AB-4618-B814-90D5CBD4B4A0}"/>
              </a:ext>
            </a:extLst>
          </p:cNvPr>
          <p:cNvSpPr/>
          <p:nvPr/>
        </p:nvSpPr>
        <p:spPr>
          <a:xfrm>
            <a:off x="6857299" y="55900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visits / client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DD24F9-97CC-42DA-87CF-33AEB7B579A9}"/>
              </a:ext>
            </a:extLst>
          </p:cNvPr>
          <p:cNvSpPr/>
          <p:nvPr/>
        </p:nvSpPr>
        <p:spPr>
          <a:xfrm>
            <a:off x="8502668" y="539789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B2E1E5-8933-4067-AE22-26A013906162}"/>
              </a:ext>
            </a:extLst>
          </p:cNvPr>
          <p:cNvSpPr/>
          <p:nvPr/>
        </p:nvSpPr>
        <p:spPr>
          <a:xfrm>
            <a:off x="9141350" y="557787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/ sales agent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6617564-BC32-4EA9-8EF4-A018D14E6106}"/>
              </a:ext>
            </a:extLst>
          </p:cNvPr>
          <p:cNvSpPr/>
          <p:nvPr/>
        </p:nvSpPr>
        <p:spPr>
          <a:xfrm>
            <a:off x="3610467" y="5258969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4EE2D65D-4D8E-434E-86D6-EE086BFAF0A8}"/>
              </a:ext>
            </a:extLst>
          </p:cNvPr>
          <p:cNvSpPr/>
          <p:nvPr/>
        </p:nvSpPr>
        <p:spPr>
          <a:xfrm>
            <a:off x="6086759" y="5257800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44002CC-7BB8-4441-AE1F-FB7E7E0FB6CA}"/>
              </a:ext>
            </a:extLst>
          </p:cNvPr>
          <p:cNvSpPr/>
          <p:nvPr/>
        </p:nvSpPr>
        <p:spPr>
          <a:xfrm>
            <a:off x="8161058" y="5257800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New Market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86899" y="1695450"/>
            <a:ext cx="4038600" cy="403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370741" y="2663134"/>
            <a:ext cx="3070916" cy="307091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820023" y="3561698"/>
            <a:ext cx="2172352" cy="21723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269305" y="4460261"/>
            <a:ext cx="1273789" cy="127378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8045" y="2196460"/>
            <a:ext cx="149752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169%</a:t>
            </a:r>
          </a:p>
        </p:txBody>
      </p:sp>
      <p:sp>
        <p:nvSpPr>
          <p:cNvPr id="18" name="Right Arrow 17"/>
          <p:cNvSpPr/>
          <p:nvPr/>
        </p:nvSpPr>
        <p:spPr>
          <a:xfrm rot="16200000" flipH="1">
            <a:off x="9070516" y="2441016"/>
            <a:ext cx="377226" cy="2664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02" y="222031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843" y="449843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09602" y="449843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6047" y="1556294"/>
            <a:ext cx="2650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10333" y="1556294"/>
            <a:ext cx="2727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7870" y="3886200"/>
            <a:ext cx="2650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(AVG)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0332" y="3863083"/>
            <a:ext cx="2727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(AVG)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78822" y="2089406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M1 – €1,6MM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( 42 sales agents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78824" y="2964334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M2 - €1,5MM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( 15 sales agents 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78090" y="3893861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M4 – €1,2MM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( 10 sales agents 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32012" y="4881818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M3 – €1,2 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( 7 sales agents 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83896" y="2922039"/>
            <a:ext cx="2554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sales agent was attending 37 more clients than the maximum allowance.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79344" y="2922039"/>
            <a:ext cx="2554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work centers have sufficient agents to visit all clients in their jurisdiction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83896" y="5307887"/>
            <a:ext cx="2720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sales agents is proportional to clients but insufficient to fulfill the maximum distance requirement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79344" y="5307887"/>
            <a:ext cx="2554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the number of sales agents from 32 to 42 allows geographical coverage with space for growth.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73440" y="1447800"/>
            <a:ext cx="5796540" cy="4572000"/>
            <a:chOff x="5473440" y="1447800"/>
            <a:chExt cx="5796540" cy="45720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380412" y="1447800"/>
              <a:ext cx="0" cy="4572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73440" y="3700914"/>
              <a:ext cx="5796540" cy="1383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17">
            <a:extLst>
              <a:ext uri="{FF2B5EF4-FFF2-40B4-BE49-F238E27FC236}">
                <a16:creationId xmlns:a16="http://schemas.microsoft.com/office/drawing/2014/main" id="{12CA0B46-CD6C-4680-A485-C7B10EF9A530}"/>
              </a:ext>
            </a:extLst>
          </p:cNvPr>
          <p:cNvSpPr/>
          <p:nvPr/>
        </p:nvSpPr>
        <p:spPr>
          <a:xfrm rot="16200000" flipH="1">
            <a:off x="9070516" y="4760959"/>
            <a:ext cx="377226" cy="2664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6562CB9F-6FEA-4C87-A3BE-014F51696B4B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2|5</a:t>
            </a:r>
          </a:p>
        </p:txBody>
      </p:sp>
    </p:spTree>
    <p:extLst>
      <p:ext uri="{BB962C8B-B14F-4D97-AF65-F5344CB8AC3E}">
        <p14:creationId xmlns:p14="http://schemas.microsoft.com/office/powerpoint/2010/main" val="38380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/>
          <p:cNvCxnSpPr/>
          <p:nvPr/>
        </p:nvCxnSpPr>
        <p:spPr>
          <a:xfrm flipH="1">
            <a:off x="2284412" y="3441472"/>
            <a:ext cx="3226132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09442" y="5002908"/>
            <a:ext cx="4901102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cxnSpLocks/>
          </p:cNvCxnSpPr>
          <p:nvPr/>
        </p:nvCxnSpPr>
        <p:spPr>
          <a:xfrm>
            <a:off x="6678283" y="3719571"/>
            <a:ext cx="4673929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670963" y="2179284"/>
            <a:ext cx="4893277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686107" y="5251727"/>
            <a:ext cx="4893277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 12"/>
          <p:cNvSpPr>
            <a:spLocks/>
          </p:cNvSpPr>
          <p:nvPr/>
        </p:nvSpPr>
        <p:spPr bwMode="auto">
          <a:xfrm>
            <a:off x="6017722" y="1803495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4 h 1008"/>
              <a:gd name="T4" fmla="*/ 534 w 788"/>
              <a:gd name="T5" fmla="*/ 15 h 1008"/>
              <a:gd name="T6" fmla="*/ 577 w 788"/>
              <a:gd name="T7" fmla="*/ 32 h 1008"/>
              <a:gd name="T8" fmla="*/ 619 w 788"/>
              <a:gd name="T9" fmla="*/ 53 h 1008"/>
              <a:gd name="T10" fmla="*/ 656 w 788"/>
              <a:gd name="T11" fmla="*/ 80 h 1008"/>
              <a:gd name="T12" fmla="*/ 690 w 788"/>
              <a:gd name="T13" fmla="*/ 111 h 1008"/>
              <a:gd name="T14" fmla="*/ 720 w 788"/>
              <a:gd name="T15" fmla="*/ 146 h 1008"/>
              <a:gd name="T16" fmla="*/ 745 w 788"/>
              <a:gd name="T17" fmla="*/ 186 h 1008"/>
              <a:gd name="T18" fmla="*/ 766 w 788"/>
              <a:gd name="T19" fmla="*/ 230 h 1008"/>
              <a:gd name="T20" fmla="*/ 780 w 788"/>
              <a:gd name="T21" fmla="*/ 275 h 1008"/>
              <a:gd name="T22" fmla="*/ 787 w 788"/>
              <a:gd name="T23" fmla="*/ 322 h 1008"/>
              <a:gd name="T24" fmla="*/ 788 w 788"/>
              <a:gd name="T25" fmla="*/ 369 h 1008"/>
              <a:gd name="T26" fmla="*/ 784 w 788"/>
              <a:gd name="T27" fmla="*/ 417 h 1008"/>
              <a:gd name="T28" fmla="*/ 772 w 788"/>
              <a:gd name="T29" fmla="*/ 464 h 1008"/>
              <a:gd name="T30" fmla="*/ 759 w 788"/>
              <a:gd name="T31" fmla="*/ 498 h 1008"/>
              <a:gd name="T32" fmla="*/ 737 w 788"/>
              <a:gd name="T33" fmla="*/ 544 h 1008"/>
              <a:gd name="T34" fmla="*/ 708 w 788"/>
              <a:gd name="T35" fmla="*/ 585 h 1008"/>
              <a:gd name="T36" fmla="*/ 674 w 788"/>
              <a:gd name="T37" fmla="*/ 623 h 1008"/>
              <a:gd name="T38" fmla="*/ 635 w 788"/>
              <a:gd name="T39" fmla="*/ 656 h 1008"/>
              <a:gd name="T40" fmla="*/ 592 w 788"/>
              <a:gd name="T41" fmla="*/ 684 h 1008"/>
              <a:gd name="T42" fmla="*/ 0 w 788"/>
              <a:gd name="T43" fmla="*/ 1008 h 1008"/>
              <a:gd name="T44" fmla="*/ 0 w 788"/>
              <a:gd name="T45" fmla="*/ 879 h 1008"/>
              <a:gd name="T46" fmla="*/ 538 w 788"/>
              <a:gd name="T47" fmla="*/ 586 h 1008"/>
              <a:gd name="T48" fmla="*/ 572 w 788"/>
              <a:gd name="T49" fmla="*/ 563 h 1008"/>
              <a:gd name="T50" fmla="*/ 603 w 788"/>
              <a:gd name="T51" fmla="*/ 535 h 1008"/>
              <a:gd name="T52" fmla="*/ 630 w 788"/>
              <a:gd name="T53" fmla="*/ 504 h 1008"/>
              <a:gd name="T54" fmla="*/ 649 w 788"/>
              <a:gd name="T55" fmla="*/ 470 h 1008"/>
              <a:gd name="T56" fmla="*/ 665 w 788"/>
              <a:gd name="T57" fmla="*/ 432 h 1008"/>
              <a:gd name="T58" fmla="*/ 674 w 788"/>
              <a:gd name="T59" fmla="*/ 392 h 1008"/>
              <a:gd name="T60" fmla="*/ 677 w 788"/>
              <a:gd name="T61" fmla="*/ 353 h 1008"/>
              <a:gd name="T62" fmla="*/ 673 w 788"/>
              <a:gd name="T63" fmla="*/ 314 h 1008"/>
              <a:gd name="T64" fmla="*/ 664 w 788"/>
              <a:gd name="T65" fmla="*/ 276 h 1008"/>
              <a:gd name="T66" fmla="*/ 647 w 788"/>
              <a:gd name="T67" fmla="*/ 239 h 1008"/>
              <a:gd name="T68" fmla="*/ 626 w 788"/>
              <a:gd name="T69" fmla="*/ 208 h 1008"/>
              <a:gd name="T70" fmla="*/ 601 w 788"/>
              <a:gd name="T71" fmla="*/ 180 h 1008"/>
              <a:gd name="T72" fmla="*/ 571 w 788"/>
              <a:gd name="T73" fmla="*/ 157 h 1008"/>
              <a:gd name="T74" fmla="*/ 538 w 788"/>
              <a:gd name="T75" fmla="*/ 137 h 1008"/>
              <a:gd name="T76" fmla="*/ 503 w 788"/>
              <a:gd name="T77" fmla="*/ 124 h 1008"/>
              <a:gd name="T78" fmla="*/ 466 w 788"/>
              <a:gd name="T79" fmla="*/ 115 h 1008"/>
              <a:gd name="T80" fmla="*/ 427 w 788"/>
              <a:gd name="T81" fmla="*/ 112 h 1008"/>
              <a:gd name="T82" fmla="*/ 385 w 788"/>
              <a:gd name="T83" fmla="*/ 115 h 1008"/>
              <a:gd name="T84" fmla="*/ 344 w 788"/>
              <a:gd name="T85" fmla="*/ 125 h 1008"/>
              <a:gd name="T86" fmla="*/ 306 w 788"/>
              <a:gd name="T87" fmla="*/ 141 h 1008"/>
              <a:gd name="T88" fmla="*/ 297 w 788"/>
              <a:gd name="T89" fmla="*/ 145 h 1008"/>
              <a:gd name="T90" fmla="*/ 0 w 788"/>
              <a:gd name="T91" fmla="*/ 307 h 1008"/>
              <a:gd name="T92" fmla="*/ 0 w 788"/>
              <a:gd name="T93" fmla="*/ 180 h 1008"/>
              <a:gd name="T94" fmla="*/ 252 w 788"/>
              <a:gd name="T95" fmla="*/ 43 h 1008"/>
              <a:gd name="T96" fmla="*/ 293 w 788"/>
              <a:gd name="T97" fmla="*/ 25 h 1008"/>
              <a:gd name="T98" fmla="*/ 336 w 788"/>
              <a:gd name="T99" fmla="*/ 10 h 1008"/>
              <a:gd name="T100" fmla="*/ 381 w 788"/>
              <a:gd name="T101" fmla="*/ 2 h 1008"/>
              <a:gd name="T102" fmla="*/ 427 w 788"/>
              <a:gd name="T103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4"/>
                </a:lnTo>
                <a:lnTo>
                  <a:pt x="534" y="15"/>
                </a:lnTo>
                <a:lnTo>
                  <a:pt x="577" y="32"/>
                </a:lnTo>
                <a:lnTo>
                  <a:pt x="619" y="53"/>
                </a:lnTo>
                <a:lnTo>
                  <a:pt x="656" y="80"/>
                </a:lnTo>
                <a:lnTo>
                  <a:pt x="690" y="111"/>
                </a:lnTo>
                <a:lnTo>
                  <a:pt x="720" y="146"/>
                </a:lnTo>
                <a:lnTo>
                  <a:pt x="745" y="186"/>
                </a:lnTo>
                <a:lnTo>
                  <a:pt x="766" y="230"/>
                </a:lnTo>
                <a:lnTo>
                  <a:pt x="780" y="275"/>
                </a:lnTo>
                <a:lnTo>
                  <a:pt x="787" y="322"/>
                </a:lnTo>
                <a:lnTo>
                  <a:pt x="788" y="369"/>
                </a:lnTo>
                <a:lnTo>
                  <a:pt x="784" y="417"/>
                </a:lnTo>
                <a:lnTo>
                  <a:pt x="772" y="464"/>
                </a:lnTo>
                <a:lnTo>
                  <a:pt x="759" y="498"/>
                </a:lnTo>
                <a:lnTo>
                  <a:pt x="737" y="544"/>
                </a:lnTo>
                <a:lnTo>
                  <a:pt x="708" y="585"/>
                </a:lnTo>
                <a:lnTo>
                  <a:pt x="674" y="623"/>
                </a:lnTo>
                <a:lnTo>
                  <a:pt x="635" y="656"/>
                </a:lnTo>
                <a:lnTo>
                  <a:pt x="592" y="684"/>
                </a:lnTo>
                <a:lnTo>
                  <a:pt x="0" y="1008"/>
                </a:lnTo>
                <a:lnTo>
                  <a:pt x="0" y="879"/>
                </a:lnTo>
                <a:lnTo>
                  <a:pt x="538" y="586"/>
                </a:lnTo>
                <a:lnTo>
                  <a:pt x="572" y="563"/>
                </a:lnTo>
                <a:lnTo>
                  <a:pt x="603" y="535"/>
                </a:lnTo>
                <a:lnTo>
                  <a:pt x="630" y="504"/>
                </a:lnTo>
                <a:lnTo>
                  <a:pt x="649" y="470"/>
                </a:lnTo>
                <a:lnTo>
                  <a:pt x="665" y="432"/>
                </a:lnTo>
                <a:lnTo>
                  <a:pt x="674" y="392"/>
                </a:lnTo>
                <a:lnTo>
                  <a:pt x="677" y="353"/>
                </a:lnTo>
                <a:lnTo>
                  <a:pt x="673" y="314"/>
                </a:lnTo>
                <a:lnTo>
                  <a:pt x="664" y="276"/>
                </a:lnTo>
                <a:lnTo>
                  <a:pt x="647" y="239"/>
                </a:lnTo>
                <a:lnTo>
                  <a:pt x="626" y="208"/>
                </a:lnTo>
                <a:lnTo>
                  <a:pt x="601" y="180"/>
                </a:lnTo>
                <a:lnTo>
                  <a:pt x="571" y="157"/>
                </a:lnTo>
                <a:lnTo>
                  <a:pt x="538" y="137"/>
                </a:lnTo>
                <a:lnTo>
                  <a:pt x="503" y="124"/>
                </a:lnTo>
                <a:lnTo>
                  <a:pt x="466" y="115"/>
                </a:lnTo>
                <a:lnTo>
                  <a:pt x="427" y="112"/>
                </a:lnTo>
                <a:lnTo>
                  <a:pt x="385" y="115"/>
                </a:lnTo>
                <a:lnTo>
                  <a:pt x="344" y="125"/>
                </a:lnTo>
                <a:lnTo>
                  <a:pt x="306" y="141"/>
                </a:lnTo>
                <a:lnTo>
                  <a:pt x="297" y="145"/>
                </a:lnTo>
                <a:lnTo>
                  <a:pt x="0" y="307"/>
                </a:lnTo>
                <a:lnTo>
                  <a:pt x="0" y="180"/>
                </a:lnTo>
                <a:lnTo>
                  <a:pt x="252" y="43"/>
                </a:lnTo>
                <a:lnTo>
                  <a:pt x="293" y="25"/>
                </a:lnTo>
                <a:lnTo>
                  <a:pt x="336" y="10"/>
                </a:lnTo>
                <a:lnTo>
                  <a:pt x="381" y="2"/>
                </a:lnTo>
                <a:lnTo>
                  <a:pt x="427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Freeform 18"/>
          <p:cNvSpPr>
            <a:spLocks/>
          </p:cNvSpPr>
          <p:nvPr/>
        </p:nvSpPr>
        <p:spPr bwMode="auto">
          <a:xfrm>
            <a:off x="6017722" y="3339494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5 h 1008"/>
              <a:gd name="T4" fmla="*/ 534 w 788"/>
              <a:gd name="T5" fmla="*/ 17 h 1008"/>
              <a:gd name="T6" fmla="*/ 577 w 788"/>
              <a:gd name="T7" fmla="*/ 33 h 1008"/>
              <a:gd name="T8" fmla="*/ 619 w 788"/>
              <a:gd name="T9" fmla="*/ 54 h 1008"/>
              <a:gd name="T10" fmla="*/ 656 w 788"/>
              <a:gd name="T11" fmla="*/ 81 h 1008"/>
              <a:gd name="T12" fmla="*/ 690 w 788"/>
              <a:gd name="T13" fmla="*/ 111 h 1008"/>
              <a:gd name="T14" fmla="*/ 720 w 788"/>
              <a:gd name="T15" fmla="*/ 147 h 1008"/>
              <a:gd name="T16" fmla="*/ 745 w 788"/>
              <a:gd name="T17" fmla="*/ 187 h 1008"/>
              <a:gd name="T18" fmla="*/ 766 w 788"/>
              <a:gd name="T19" fmla="*/ 231 h 1008"/>
              <a:gd name="T20" fmla="*/ 780 w 788"/>
              <a:gd name="T21" fmla="*/ 276 h 1008"/>
              <a:gd name="T22" fmla="*/ 787 w 788"/>
              <a:gd name="T23" fmla="*/ 322 h 1008"/>
              <a:gd name="T24" fmla="*/ 788 w 788"/>
              <a:gd name="T25" fmla="*/ 371 h 1008"/>
              <a:gd name="T26" fmla="*/ 784 w 788"/>
              <a:gd name="T27" fmla="*/ 418 h 1008"/>
              <a:gd name="T28" fmla="*/ 772 w 788"/>
              <a:gd name="T29" fmla="*/ 465 h 1008"/>
              <a:gd name="T30" fmla="*/ 763 w 788"/>
              <a:gd name="T31" fmla="*/ 492 h 1008"/>
              <a:gd name="T32" fmla="*/ 741 w 788"/>
              <a:gd name="T33" fmla="*/ 537 h 1008"/>
              <a:gd name="T34" fmla="*/ 715 w 788"/>
              <a:gd name="T35" fmla="*/ 579 h 1008"/>
              <a:gd name="T36" fmla="*/ 682 w 788"/>
              <a:gd name="T37" fmla="*/ 617 h 1008"/>
              <a:gd name="T38" fmla="*/ 644 w 788"/>
              <a:gd name="T39" fmla="*/ 649 h 1008"/>
              <a:gd name="T40" fmla="*/ 619 w 788"/>
              <a:gd name="T41" fmla="*/ 668 h 1008"/>
              <a:gd name="T42" fmla="*/ 592 w 788"/>
              <a:gd name="T43" fmla="*/ 685 h 1008"/>
              <a:gd name="T44" fmla="*/ 0 w 788"/>
              <a:gd name="T45" fmla="*/ 1008 h 1008"/>
              <a:gd name="T46" fmla="*/ 0 w 788"/>
              <a:gd name="T47" fmla="*/ 875 h 1008"/>
              <a:gd name="T48" fmla="*/ 582 w 788"/>
              <a:gd name="T49" fmla="*/ 556 h 1008"/>
              <a:gd name="T50" fmla="*/ 609 w 788"/>
              <a:gd name="T51" fmla="*/ 530 h 1008"/>
              <a:gd name="T52" fmla="*/ 632 w 788"/>
              <a:gd name="T53" fmla="*/ 500 h 1008"/>
              <a:gd name="T54" fmla="*/ 651 w 788"/>
              <a:gd name="T55" fmla="*/ 467 h 1008"/>
              <a:gd name="T56" fmla="*/ 665 w 788"/>
              <a:gd name="T57" fmla="*/ 432 h 1008"/>
              <a:gd name="T58" fmla="*/ 674 w 788"/>
              <a:gd name="T59" fmla="*/ 393 h 1008"/>
              <a:gd name="T60" fmla="*/ 677 w 788"/>
              <a:gd name="T61" fmla="*/ 354 h 1008"/>
              <a:gd name="T62" fmla="*/ 673 w 788"/>
              <a:gd name="T63" fmla="*/ 314 h 1008"/>
              <a:gd name="T64" fmla="*/ 664 w 788"/>
              <a:gd name="T65" fmla="*/ 276 h 1008"/>
              <a:gd name="T66" fmla="*/ 647 w 788"/>
              <a:gd name="T67" fmla="*/ 240 h 1008"/>
              <a:gd name="T68" fmla="*/ 626 w 788"/>
              <a:gd name="T69" fmla="*/ 208 h 1008"/>
              <a:gd name="T70" fmla="*/ 601 w 788"/>
              <a:gd name="T71" fmla="*/ 181 h 1008"/>
              <a:gd name="T72" fmla="*/ 571 w 788"/>
              <a:gd name="T73" fmla="*/ 157 h 1008"/>
              <a:gd name="T74" fmla="*/ 538 w 788"/>
              <a:gd name="T75" fmla="*/ 139 h 1008"/>
              <a:gd name="T76" fmla="*/ 503 w 788"/>
              <a:gd name="T77" fmla="*/ 124 h 1008"/>
              <a:gd name="T78" fmla="*/ 466 w 788"/>
              <a:gd name="T79" fmla="*/ 115 h 1008"/>
              <a:gd name="T80" fmla="*/ 427 w 788"/>
              <a:gd name="T81" fmla="*/ 113 h 1008"/>
              <a:gd name="T82" fmla="*/ 385 w 788"/>
              <a:gd name="T83" fmla="*/ 117 h 1008"/>
              <a:gd name="T84" fmla="*/ 344 w 788"/>
              <a:gd name="T85" fmla="*/ 126 h 1008"/>
              <a:gd name="T86" fmla="*/ 306 w 788"/>
              <a:gd name="T87" fmla="*/ 142 h 1008"/>
              <a:gd name="T88" fmla="*/ 297 w 788"/>
              <a:gd name="T89" fmla="*/ 147 h 1008"/>
              <a:gd name="T90" fmla="*/ 0 w 788"/>
              <a:gd name="T91" fmla="*/ 309 h 1008"/>
              <a:gd name="T92" fmla="*/ 0 w 788"/>
              <a:gd name="T93" fmla="*/ 181 h 1008"/>
              <a:gd name="T94" fmla="*/ 252 w 788"/>
              <a:gd name="T95" fmla="*/ 43 h 1008"/>
              <a:gd name="T96" fmla="*/ 293 w 788"/>
              <a:gd name="T97" fmla="*/ 25 h 1008"/>
              <a:gd name="T98" fmla="*/ 336 w 788"/>
              <a:gd name="T99" fmla="*/ 12 h 1008"/>
              <a:gd name="T100" fmla="*/ 381 w 788"/>
              <a:gd name="T101" fmla="*/ 3 h 1008"/>
              <a:gd name="T102" fmla="*/ 427 w 788"/>
              <a:gd name="T103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5"/>
                </a:lnTo>
                <a:lnTo>
                  <a:pt x="534" y="17"/>
                </a:lnTo>
                <a:lnTo>
                  <a:pt x="577" y="33"/>
                </a:lnTo>
                <a:lnTo>
                  <a:pt x="619" y="54"/>
                </a:lnTo>
                <a:lnTo>
                  <a:pt x="656" y="81"/>
                </a:lnTo>
                <a:lnTo>
                  <a:pt x="690" y="111"/>
                </a:lnTo>
                <a:lnTo>
                  <a:pt x="720" y="147"/>
                </a:lnTo>
                <a:lnTo>
                  <a:pt x="745" y="187"/>
                </a:lnTo>
                <a:lnTo>
                  <a:pt x="766" y="231"/>
                </a:lnTo>
                <a:lnTo>
                  <a:pt x="780" y="276"/>
                </a:lnTo>
                <a:lnTo>
                  <a:pt x="787" y="322"/>
                </a:lnTo>
                <a:lnTo>
                  <a:pt x="788" y="371"/>
                </a:lnTo>
                <a:lnTo>
                  <a:pt x="784" y="418"/>
                </a:lnTo>
                <a:lnTo>
                  <a:pt x="772" y="465"/>
                </a:lnTo>
                <a:lnTo>
                  <a:pt x="763" y="492"/>
                </a:lnTo>
                <a:lnTo>
                  <a:pt x="741" y="537"/>
                </a:lnTo>
                <a:lnTo>
                  <a:pt x="715" y="579"/>
                </a:lnTo>
                <a:lnTo>
                  <a:pt x="682" y="617"/>
                </a:lnTo>
                <a:lnTo>
                  <a:pt x="644" y="649"/>
                </a:lnTo>
                <a:lnTo>
                  <a:pt x="619" y="668"/>
                </a:lnTo>
                <a:lnTo>
                  <a:pt x="592" y="685"/>
                </a:lnTo>
                <a:lnTo>
                  <a:pt x="0" y="1008"/>
                </a:lnTo>
                <a:lnTo>
                  <a:pt x="0" y="875"/>
                </a:lnTo>
                <a:lnTo>
                  <a:pt x="582" y="556"/>
                </a:lnTo>
                <a:lnTo>
                  <a:pt x="609" y="530"/>
                </a:lnTo>
                <a:lnTo>
                  <a:pt x="632" y="500"/>
                </a:lnTo>
                <a:lnTo>
                  <a:pt x="651" y="467"/>
                </a:lnTo>
                <a:lnTo>
                  <a:pt x="665" y="432"/>
                </a:lnTo>
                <a:lnTo>
                  <a:pt x="674" y="393"/>
                </a:lnTo>
                <a:lnTo>
                  <a:pt x="677" y="354"/>
                </a:lnTo>
                <a:lnTo>
                  <a:pt x="673" y="314"/>
                </a:lnTo>
                <a:lnTo>
                  <a:pt x="664" y="276"/>
                </a:lnTo>
                <a:lnTo>
                  <a:pt x="647" y="240"/>
                </a:lnTo>
                <a:lnTo>
                  <a:pt x="626" y="208"/>
                </a:lnTo>
                <a:lnTo>
                  <a:pt x="601" y="181"/>
                </a:lnTo>
                <a:lnTo>
                  <a:pt x="571" y="157"/>
                </a:lnTo>
                <a:lnTo>
                  <a:pt x="538" y="139"/>
                </a:lnTo>
                <a:lnTo>
                  <a:pt x="503" y="124"/>
                </a:lnTo>
                <a:lnTo>
                  <a:pt x="466" y="115"/>
                </a:lnTo>
                <a:lnTo>
                  <a:pt x="427" y="113"/>
                </a:lnTo>
                <a:lnTo>
                  <a:pt x="385" y="117"/>
                </a:lnTo>
                <a:lnTo>
                  <a:pt x="344" y="126"/>
                </a:lnTo>
                <a:lnTo>
                  <a:pt x="306" y="142"/>
                </a:lnTo>
                <a:lnTo>
                  <a:pt x="297" y="147"/>
                </a:lnTo>
                <a:lnTo>
                  <a:pt x="0" y="309"/>
                </a:lnTo>
                <a:lnTo>
                  <a:pt x="0" y="181"/>
                </a:lnTo>
                <a:lnTo>
                  <a:pt x="252" y="43"/>
                </a:lnTo>
                <a:lnTo>
                  <a:pt x="293" y="25"/>
                </a:lnTo>
                <a:lnTo>
                  <a:pt x="336" y="12"/>
                </a:lnTo>
                <a:lnTo>
                  <a:pt x="381" y="3"/>
                </a:lnTo>
                <a:lnTo>
                  <a:pt x="427" y="0"/>
                </a:lnTo>
                <a:close/>
              </a:path>
            </a:pathLst>
          </a:custGeom>
          <a:solidFill>
            <a:srgbClr val="5359A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Freeform 22"/>
          <p:cNvSpPr>
            <a:spLocks/>
          </p:cNvSpPr>
          <p:nvPr/>
        </p:nvSpPr>
        <p:spPr bwMode="auto">
          <a:xfrm>
            <a:off x="6017722" y="4868905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5 h 1008"/>
              <a:gd name="T4" fmla="*/ 534 w 788"/>
              <a:gd name="T5" fmla="*/ 17 h 1008"/>
              <a:gd name="T6" fmla="*/ 577 w 788"/>
              <a:gd name="T7" fmla="*/ 33 h 1008"/>
              <a:gd name="T8" fmla="*/ 619 w 788"/>
              <a:gd name="T9" fmla="*/ 54 h 1008"/>
              <a:gd name="T10" fmla="*/ 656 w 788"/>
              <a:gd name="T11" fmla="*/ 81 h 1008"/>
              <a:gd name="T12" fmla="*/ 690 w 788"/>
              <a:gd name="T13" fmla="*/ 111 h 1008"/>
              <a:gd name="T14" fmla="*/ 720 w 788"/>
              <a:gd name="T15" fmla="*/ 147 h 1008"/>
              <a:gd name="T16" fmla="*/ 745 w 788"/>
              <a:gd name="T17" fmla="*/ 187 h 1008"/>
              <a:gd name="T18" fmla="*/ 766 w 788"/>
              <a:gd name="T19" fmla="*/ 230 h 1008"/>
              <a:gd name="T20" fmla="*/ 780 w 788"/>
              <a:gd name="T21" fmla="*/ 276 h 1008"/>
              <a:gd name="T22" fmla="*/ 787 w 788"/>
              <a:gd name="T23" fmla="*/ 322 h 1008"/>
              <a:gd name="T24" fmla="*/ 788 w 788"/>
              <a:gd name="T25" fmla="*/ 370 h 1008"/>
              <a:gd name="T26" fmla="*/ 784 w 788"/>
              <a:gd name="T27" fmla="*/ 418 h 1008"/>
              <a:gd name="T28" fmla="*/ 772 w 788"/>
              <a:gd name="T29" fmla="*/ 465 h 1008"/>
              <a:gd name="T30" fmla="*/ 754 w 788"/>
              <a:gd name="T31" fmla="*/ 511 h 1008"/>
              <a:gd name="T32" fmla="*/ 732 w 788"/>
              <a:gd name="T33" fmla="*/ 554 h 1008"/>
              <a:gd name="T34" fmla="*/ 703 w 788"/>
              <a:gd name="T35" fmla="*/ 592 h 1008"/>
              <a:gd name="T36" fmla="*/ 670 w 788"/>
              <a:gd name="T37" fmla="*/ 627 h 1008"/>
              <a:gd name="T38" fmla="*/ 634 w 788"/>
              <a:gd name="T39" fmla="*/ 658 h 1008"/>
              <a:gd name="T40" fmla="*/ 592 w 788"/>
              <a:gd name="T41" fmla="*/ 685 h 1008"/>
              <a:gd name="T42" fmla="*/ 157 w 788"/>
              <a:gd name="T43" fmla="*/ 922 h 1008"/>
              <a:gd name="T44" fmla="*/ 0 w 788"/>
              <a:gd name="T45" fmla="*/ 1008 h 1008"/>
              <a:gd name="T46" fmla="*/ 0 w 788"/>
              <a:gd name="T47" fmla="*/ 880 h 1008"/>
              <a:gd name="T48" fmla="*/ 538 w 788"/>
              <a:gd name="T49" fmla="*/ 586 h 1008"/>
              <a:gd name="T50" fmla="*/ 572 w 788"/>
              <a:gd name="T51" fmla="*/ 563 h 1008"/>
              <a:gd name="T52" fmla="*/ 603 w 788"/>
              <a:gd name="T53" fmla="*/ 537 h 1008"/>
              <a:gd name="T54" fmla="*/ 630 w 788"/>
              <a:gd name="T55" fmla="*/ 505 h 1008"/>
              <a:gd name="T56" fmla="*/ 649 w 788"/>
              <a:gd name="T57" fmla="*/ 470 h 1008"/>
              <a:gd name="T58" fmla="*/ 665 w 788"/>
              <a:gd name="T59" fmla="*/ 432 h 1008"/>
              <a:gd name="T60" fmla="*/ 674 w 788"/>
              <a:gd name="T61" fmla="*/ 393 h 1008"/>
              <a:gd name="T62" fmla="*/ 677 w 788"/>
              <a:gd name="T63" fmla="*/ 353 h 1008"/>
              <a:gd name="T64" fmla="*/ 673 w 788"/>
              <a:gd name="T65" fmla="*/ 314 h 1008"/>
              <a:gd name="T66" fmla="*/ 664 w 788"/>
              <a:gd name="T67" fmla="*/ 276 h 1008"/>
              <a:gd name="T68" fmla="*/ 647 w 788"/>
              <a:gd name="T69" fmla="*/ 241 h 1008"/>
              <a:gd name="T70" fmla="*/ 626 w 788"/>
              <a:gd name="T71" fmla="*/ 208 h 1008"/>
              <a:gd name="T72" fmla="*/ 601 w 788"/>
              <a:gd name="T73" fmla="*/ 181 h 1008"/>
              <a:gd name="T74" fmla="*/ 571 w 788"/>
              <a:gd name="T75" fmla="*/ 157 h 1008"/>
              <a:gd name="T76" fmla="*/ 538 w 788"/>
              <a:gd name="T77" fmla="*/ 139 h 1008"/>
              <a:gd name="T78" fmla="*/ 503 w 788"/>
              <a:gd name="T79" fmla="*/ 124 h 1008"/>
              <a:gd name="T80" fmla="*/ 466 w 788"/>
              <a:gd name="T81" fmla="*/ 115 h 1008"/>
              <a:gd name="T82" fmla="*/ 427 w 788"/>
              <a:gd name="T83" fmla="*/ 113 h 1008"/>
              <a:gd name="T84" fmla="*/ 385 w 788"/>
              <a:gd name="T85" fmla="*/ 117 h 1008"/>
              <a:gd name="T86" fmla="*/ 344 w 788"/>
              <a:gd name="T87" fmla="*/ 126 h 1008"/>
              <a:gd name="T88" fmla="*/ 306 w 788"/>
              <a:gd name="T89" fmla="*/ 141 h 1008"/>
              <a:gd name="T90" fmla="*/ 297 w 788"/>
              <a:gd name="T91" fmla="*/ 147 h 1008"/>
              <a:gd name="T92" fmla="*/ 0 w 788"/>
              <a:gd name="T93" fmla="*/ 309 h 1008"/>
              <a:gd name="T94" fmla="*/ 0 w 788"/>
              <a:gd name="T95" fmla="*/ 181 h 1008"/>
              <a:gd name="T96" fmla="*/ 252 w 788"/>
              <a:gd name="T97" fmla="*/ 43 h 1008"/>
              <a:gd name="T98" fmla="*/ 293 w 788"/>
              <a:gd name="T99" fmla="*/ 25 h 1008"/>
              <a:gd name="T100" fmla="*/ 336 w 788"/>
              <a:gd name="T101" fmla="*/ 12 h 1008"/>
              <a:gd name="T102" fmla="*/ 381 w 788"/>
              <a:gd name="T103" fmla="*/ 4 h 1008"/>
              <a:gd name="T104" fmla="*/ 427 w 788"/>
              <a:gd name="T105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5"/>
                </a:lnTo>
                <a:lnTo>
                  <a:pt x="534" y="17"/>
                </a:lnTo>
                <a:lnTo>
                  <a:pt x="577" y="33"/>
                </a:lnTo>
                <a:lnTo>
                  <a:pt x="619" y="54"/>
                </a:lnTo>
                <a:lnTo>
                  <a:pt x="656" y="81"/>
                </a:lnTo>
                <a:lnTo>
                  <a:pt x="690" y="111"/>
                </a:lnTo>
                <a:lnTo>
                  <a:pt x="720" y="147"/>
                </a:lnTo>
                <a:lnTo>
                  <a:pt x="745" y="187"/>
                </a:lnTo>
                <a:lnTo>
                  <a:pt x="766" y="230"/>
                </a:lnTo>
                <a:lnTo>
                  <a:pt x="780" y="276"/>
                </a:lnTo>
                <a:lnTo>
                  <a:pt x="787" y="322"/>
                </a:lnTo>
                <a:lnTo>
                  <a:pt x="788" y="370"/>
                </a:lnTo>
                <a:lnTo>
                  <a:pt x="784" y="418"/>
                </a:lnTo>
                <a:lnTo>
                  <a:pt x="772" y="465"/>
                </a:lnTo>
                <a:lnTo>
                  <a:pt x="754" y="511"/>
                </a:lnTo>
                <a:lnTo>
                  <a:pt x="732" y="554"/>
                </a:lnTo>
                <a:lnTo>
                  <a:pt x="703" y="592"/>
                </a:lnTo>
                <a:lnTo>
                  <a:pt x="670" y="627"/>
                </a:lnTo>
                <a:lnTo>
                  <a:pt x="634" y="658"/>
                </a:lnTo>
                <a:lnTo>
                  <a:pt x="592" y="685"/>
                </a:lnTo>
                <a:lnTo>
                  <a:pt x="157" y="922"/>
                </a:lnTo>
                <a:lnTo>
                  <a:pt x="0" y="1008"/>
                </a:lnTo>
                <a:lnTo>
                  <a:pt x="0" y="880"/>
                </a:lnTo>
                <a:lnTo>
                  <a:pt x="538" y="586"/>
                </a:lnTo>
                <a:lnTo>
                  <a:pt x="572" y="563"/>
                </a:lnTo>
                <a:lnTo>
                  <a:pt x="603" y="537"/>
                </a:lnTo>
                <a:lnTo>
                  <a:pt x="630" y="505"/>
                </a:lnTo>
                <a:lnTo>
                  <a:pt x="649" y="470"/>
                </a:lnTo>
                <a:lnTo>
                  <a:pt x="665" y="432"/>
                </a:lnTo>
                <a:lnTo>
                  <a:pt x="674" y="393"/>
                </a:lnTo>
                <a:lnTo>
                  <a:pt x="677" y="353"/>
                </a:lnTo>
                <a:lnTo>
                  <a:pt x="673" y="314"/>
                </a:lnTo>
                <a:lnTo>
                  <a:pt x="664" y="276"/>
                </a:lnTo>
                <a:lnTo>
                  <a:pt x="647" y="241"/>
                </a:lnTo>
                <a:lnTo>
                  <a:pt x="626" y="208"/>
                </a:lnTo>
                <a:lnTo>
                  <a:pt x="601" y="181"/>
                </a:lnTo>
                <a:lnTo>
                  <a:pt x="571" y="157"/>
                </a:lnTo>
                <a:lnTo>
                  <a:pt x="538" y="139"/>
                </a:lnTo>
                <a:lnTo>
                  <a:pt x="503" y="124"/>
                </a:lnTo>
                <a:lnTo>
                  <a:pt x="466" y="115"/>
                </a:lnTo>
                <a:lnTo>
                  <a:pt x="427" y="113"/>
                </a:lnTo>
                <a:lnTo>
                  <a:pt x="385" y="117"/>
                </a:lnTo>
                <a:lnTo>
                  <a:pt x="344" y="126"/>
                </a:lnTo>
                <a:lnTo>
                  <a:pt x="306" y="141"/>
                </a:lnTo>
                <a:lnTo>
                  <a:pt x="297" y="147"/>
                </a:lnTo>
                <a:lnTo>
                  <a:pt x="0" y="309"/>
                </a:lnTo>
                <a:lnTo>
                  <a:pt x="0" y="181"/>
                </a:lnTo>
                <a:lnTo>
                  <a:pt x="252" y="43"/>
                </a:lnTo>
                <a:lnTo>
                  <a:pt x="293" y="25"/>
                </a:lnTo>
                <a:lnTo>
                  <a:pt x="336" y="12"/>
                </a:lnTo>
                <a:lnTo>
                  <a:pt x="381" y="4"/>
                </a:lnTo>
                <a:lnTo>
                  <a:pt x="427" y="0"/>
                </a:lnTo>
                <a:close/>
              </a:path>
            </a:pathLst>
          </a:custGeom>
          <a:solidFill>
            <a:srgbClr val="5359A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6803454" y="5216173"/>
            <a:ext cx="48898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Strive for excellence incorporating new sales tools and watching competition efforts.</a:t>
            </a:r>
          </a:p>
        </p:txBody>
      </p:sp>
      <p:sp>
        <p:nvSpPr>
          <p:cNvPr id="141" name="Freeform 21"/>
          <p:cNvSpPr>
            <a:spLocks/>
          </p:cNvSpPr>
          <p:nvPr/>
        </p:nvSpPr>
        <p:spPr bwMode="auto">
          <a:xfrm>
            <a:off x="5237097" y="4300179"/>
            <a:ext cx="780626" cy="1058401"/>
          </a:xfrm>
          <a:custGeom>
            <a:avLst/>
            <a:gdLst>
              <a:gd name="T0" fmla="*/ 711 w 711"/>
              <a:gd name="T1" fmla="*/ 0 h 964"/>
              <a:gd name="T2" fmla="*/ 711 w 711"/>
              <a:gd name="T3" fmla="*/ 133 h 964"/>
              <a:gd name="T4" fmla="*/ 207 w 711"/>
              <a:gd name="T5" fmla="*/ 408 h 964"/>
              <a:gd name="T6" fmla="*/ 179 w 711"/>
              <a:gd name="T7" fmla="*/ 436 h 964"/>
              <a:gd name="T8" fmla="*/ 157 w 711"/>
              <a:gd name="T9" fmla="*/ 464 h 964"/>
              <a:gd name="T10" fmla="*/ 137 w 711"/>
              <a:gd name="T11" fmla="*/ 497 h 964"/>
              <a:gd name="T12" fmla="*/ 124 w 711"/>
              <a:gd name="T13" fmla="*/ 532 h 964"/>
              <a:gd name="T14" fmla="*/ 115 w 711"/>
              <a:gd name="T15" fmla="*/ 572 h 964"/>
              <a:gd name="T16" fmla="*/ 112 w 711"/>
              <a:gd name="T17" fmla="*/ 611 h 964"/>
              <a:gd name="T18" fmla="*/ 116 w 711"/>
              <a:gd name="T19" fmla="*/ 650 h 964"/>
              <a:gd name="T20" fmla="*/ 125 w 711"/>
              <a:gd name="T21" fmla="*/ 688 h 964"/>
              <a:gd name="T22" fmla="*/ 142 w 711"/>
              <a:gd name="T23" fmla="*/ 724 h 964"/>
              <a:gd name="T24" fmla="*/ 163 w 711"/>
              <a:gd name="T25" fmla="*/ 756 h 964"/>
              <a:gd name="T26" fmla="*/ 188 w 711"/>
              <a:gd name="T27" fmla="*/ 784 h 964"/>
              <a:gd name="T28" fmla="*/ 218 w 711"/>
              <a:gd name="T29" fmla="*/ 807 h 964"/>
              <a:gd name="T30" fmla="*/ 250 w 711"/>
              <a:gd name="T31" fmla="*/ 827 h 964"/>
              <a:gd name="T32" fmla="*/ 286 w 711"/>
              <a:gd name="T33" fmla="*/ 840 h 964"/>
              <a:gd name="T34" fmla="*/ 323 w 711"/>
              <a:gd name="T35" fmla="*/ 849 h 964"/>
              <a:gd name="T36" fmla="*/ 362 w 711"/>
              <a:gd name="T37" fmla="*/ 852 h 964"/>
              <a:gd name="T38" fmla="*/ 404 w 711"/>
              <a:gd name="T39" fmla="*/ 849 h 964"/>
              <a:gd name="T40" fmla="*/ 445 w 711"/>
              <a:gd name="T41" fmla="*/ 839 h 964"/>
              <a:gd name="T42" fmla="*/ 483 w 711"/>
              <a:gd name="T43" fmla="*/ 823 h 964"/>
              <a:gd name="T44" fmla="*/ 492 w 711"/>
              <a:gd name="T45" fmla="*/ 819 h 964"/>
              <a:gd name="T46" fmla="*/ 711 w 711"/>
              <a:gd name="T47" fmla="*/ 699 h 964"/>
              <a:gd name="T48" fmla="*/ 711 w 711"/>
              <a:gd name="T49" fmla="*/ 827 h 964"/>
              <a:gd name="T50" fmla="*/ 537 w 711"/>
              <a:gd name="T51" fmla="*/ 921 h 964"/>
              <a:gd name="T52" fmla="*/ 496 w 711"/>
              <a:gd name="T53" fmla="*/ 940 h 964"/>
              <a:gd name="T54" fmla="*/ 451 w 711"/>
              <a:gd name="T55" fmla="*/ 953 h 964"/>
              <a:gd name="T56" fmla="*/ 408 w 711"/>
              <a:gd name="T57" fmla="*/ 962 h 964"/>
              <a:gd name="T58" fmla="*/ 362 w 711"/>
              <a:gd name="T59" fmla="*/ 964 h 964"/>
              <a:gd name="T60" fmla="*/ 307 w 711"/>
              <a:gd name="T61" fmla="*/ 960 h 964"/>
              <a:gd name="T62" fmla="*/ 255 w 711"/>
              <a:gd name="T63" fmla="*/ 947 h 964"/>
              <a:gd name="T64" fmla="*/ 212 w 711"/>
              <a:gd name="T65" fmla="*/ 932 h 964"/>
              <a:gd name="T66" fmla="*/ 170 w 711"/>
              <a:gd name="T67" fmla="*/ 911 h 964"/>
              <a:gd name="T68" fmla="*/ 133 w 711"/>
              <a:gd name="T69" fmla="*/ 883 h 964"/>
              <a:gd name="T70" fmla="*/ 99 w 711"/>
              <a:gd name="T71" fmla="*/ 853 h 964"/>
              <a:gd name="T72" fmla="*/ 69 w 711"/>
              <a:gd name="T73" fmla="*/ 818 h 964"/>
              <a:gd name="T74" fmla="*/ 44 w 711"/>
              <a:gd name="T75" fmla="*/ 779 h 964"/>
              <a:gd name="T76" fmla="*/ 23 w 711"/>
              <a:gd name="T77" fmla="*/ 734 h 964"/>
              <a:gd name="T78" fmla="*/ 9 w 711"/>
              <a:gd name="T79" fmla="*/ 688 h 964"/>
              <a:gd name="T80" fmla="*/ 2 w 711"/>
              <a:gd name="T81" fmla="*/ 642 h 964"/>
              <a:gd name="T82" fmla="*/ 0 w 711"/>
              <a:gd name="T83" fmla="*/ 594 h 964"/>
              <a:gd name="T84" fmla="*/ 5 w 711"/>
              <a:gd name="T85" fmla="*/ 547 h 964"/>
              <a:gd name="T86" fmla="*/ 17 w 711"/>
              <a:gd name="T87" fmla="*/ 500 h 964"/>
              <a:gd name="T88" fmla="*/ 26 w 711"/>
              <a:gd name="T89" fmla="*/ 472 h 964"/>
              <a:gd name="T90" fmla="*/ 48 w 711"/>
              <a:gd name="T91" fmla="*/ 428 h 964"/>
              <a:gd name="T92" fmla="*/ 74 w 711"/>
              <a:gd name="T93" fmla="*/ 386 h 964"/>
              <a:gd name="T94" fmla="*/ 107 w 711"/>
              <a:gd name="T95" fmla="*/ 348 h 964"/>
              <a:gd name="T96" fmla="*/ 145 w 711"/>
              <a:gd name="T97" fmla="*/ 315 h 964"/>
              <a:gd name="T98" fmla="*/ 170 w 711"/>
              <a:gd name="T99" fmla="*/ 297 h 964"/>
              <a:gd name="T100" fmla="*/ 197 w 711"/>
              <a:gd name="T101" fmla="*/ 280 h 964"/>
              <a:gd name="T102" fmla="*/ 711 w 711"/>
              <a:gd name="T103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1" h="964">
                <a:moveTo>
                  <a:pt x="711" y="0"/>
                </a:moveTo>
                <a:lnTo>
                  <a:pt x="711" y="133"/>
                </a:lnTo>
                <a:lnTo>
                  <a:pt x="207" y="408"/>
                </a:lnTo>
                <a:lnTo>
                  <a:pt x="179" y="436"/>
                </a:lnTo>
                <a:lnTo>
                  <a:pt x="157" y="464"/>
                </a:lnTo>
                <a:lnTo>
                  <a:pt x="137" y="497"/>
                </a:lnTo>
                <a:lnTo>
                  <a:pt x="124" y="532"/>
                </a:lnTo>
                <a:lnTo>
                  <a:pt x="115" y="572"/>
                </a:lnTo>
                <a:lnTo>
                  <a:pt x="112" y="611"/>
                </a:lnTo>
                <a:lnTo>
                  <a:pt x="116" y="650"/>
                </a:lnTo>
                <a:lnTo>
                  <a:pt x="125" y="688"/>
                </a:lnTo>
                <a:lnTo>
                  <a:pt x="142" y="724"/>
                </a:lnTo>
                <a:lnTo>
                  <a:pt x="163" y="756"/>
                </a:lnTo>
                <a:lnTo>
                  <a:pt x="188" y="784"/>
                </a:lnTo>
                <a:lnTo>
                  <a:pt x="218" y="807"/>
                </a:lnTo>
                <a:lnTo>
                  <a:pt x="250" y="827"/>
                </a:lnTo>
                <a:lnTo>
                  <a:pt x="286" y="840"/>
                </a:lnTo>
                <a:lnTo>
                  <a:pt x="323" y="849"/>
                </a:lnTo>
                <a:lnTo>
                  <a:pt x="362" y="852"/>
                </a:lnTo>
                <a:lnTo>
                  <a:pt x="404" y="849"/>
                </a:lnTo>
                <a:lnTo>
                  <a:pt x="445" y="839"/>
                </a:lnTo>
                <a:lnTo>
                  <a:pt x="483" y="823"/>
                </a:lnTo>
                <a:lnTo>
                  <a:pt x="492" y="819"/>
                </a:lnTo>
                <a:lnTo>
                  <a:pt x="711" y="699"/>
                </a:lnTo>
                <a:lnTo>
                  <a:pt x="711" y="827"/>
                </a:lnTo>
                <a:lnTo>
                  <a:pt x="537" y="921"/>
                </a:lnTo>
                <a:lnTo>
                  <a:pt x="496" y="940"/>
                </a:lnTo>
                <a:lnTo>
                  <a:pt x="451" y="953"/>
                </a:lnTo>
                <a:lnTo>
                  <a:pt x="408" y="962"/>
                </a:lnTo>
                <a:lnTo>
                  <a:pt x="362" y="964"/>
                </a:lnTo>
                <a:lnTo>
                  <a:pt x="307" y="960"/>
                </a:lnTo>
                <a:lnTo>
                  <a:pt x="255" y="947"/>
                </a:lnTo>
                <a:lnTo>
                  <a:pt x="212" y="932"/>
                </a:lnTo>
                <a:lnTo>
                  <a:pt x="170" y="911"/>
                </a:lnTo>
                <a:lnTo>
                  <a:pt x="133" y="883"/>
                </a:lnTo>
                <a:lnTo>
                  <a:pt x="99" y="853"/>
                </a:lnTo>
                <a:lnTo>
                  <a:pt x="69" y="818"/>
                </a:lnTo>
                <a:lnTo>
                  <a:pt x="44" y="779"/>
                </a:lnTo>
                <a:lnTo>
                  <a:pt x="23" y="734"/>
                </a:lnTo>
                <a:lnTo>
                  <a:pt x="9" y="688"/>
                </a:lnTo>
                <a:lnTo>
                  <a:pt x="2" y="642"/>
                </a:lnTo>
                <a:lnTo>
                  <a:pt x="0" y="594"/>
                </a:lnTo>
                <a:lnTo>
                  <a:pt x="5" y="547"/>
                </a:lnTo>
                <a:lnTo>
                  <a:pt x="17" y="500"/>
                </a:lnTo>
                <a:lnTo>
                  <a:pt x="26" y="472"/>
                </a:lnTo>
                <a:lnTo>
                  <a:pt x="48" y="428"/>
                </a:lnTo>
                <a:lnTo>
                  <a:pt x="74" y="386"/>
                </a:lnTo>
                <a:lnTo>
                  <a:pt x="107" y="348"/>
                </a:lnTo>
                <a:lnTo>
                  <a:pt x="145" y="315"/>
                </a:lnTo>
                <a:lnTo>
                  <a:pt x="170" y="297"/>
                </a:lnTo>
                <a:lnTo>
                  <a:pt x="197" y="280"/>
                </a:lnTo>
                <a:lnTo>
                  <a:pt x="7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418877" y="1685406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418877" y="3226949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5420707" y="4758323"/>
            <a:ext cx="416910" cy="41691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269298" y="1991675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269298" y="3533219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269298" y="5059103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54"/>
          <p:cNvSpPr>
            <a:spLocks noEditPoints="1"/>
          </p:cNvSpPr>
          <p:nvPr/>
        </p:nvSpPr>
        <p:spPr bwMode="auto">
          <a:xfrm>
            <a:off x="6360022" y="3636143"/>
            <a:ext cx="235462" cy="211062"/>
          </a:xfrm>
          <a:custGeom>
            <a:avLst/>
            <a:gdLst>
              <a:gd name="T0" fmla="*/ 534 w 3281"/>
              <a:gd name="T1" fmla="*/ 1898 h 2943"/>
              <a:gd name="T2" fmla="*/ 1262 w 3281"/>
              <a:gd name="T3" fmla="*/ 1898 h 2943"/>
              <a:gd name="T4" fmla="*/ 1262 w 3281"/>
              <a:gd name="T5" fmla="*/ 2943 h 2943"/>
              <a:gd name="T6" fmla="*/ 534 w 3281"/>
              <a:gd name="T7" fmla="*/ 2943 h 2943"/>
              <a:gd name="T8" fmla="*/ 534 w 3281"/>
              <a:gd name="T9" fmla="*/ 1898 h 2943"/>
              <a:gd name="T10" fmla="*/ 1544 w 3281"/>
              <a:gd name="T11" fmla="*/ 1568 h 2943"/>
              <a:gd name="T12" fmla="*/ 2272 w 3281"/>
              <a:gd name="T13" fmla="*/ 1568 h 2943"/>
              <a:gd name="T14" fmla="*/ 2272 w 3281"/>
              <a:gd name="T15" fmla="*/ 2943 h 2943"/>
              <a:gd name="T16" fmla="*/ 1544 w 3281"/>
              <a:gd name="T17" fmla="*/ 2943 h 2943"/>
              <a:gd name="T18" fmla="*/ 1544 w 3281"/>
              <a:gd name="T19" fmla="*/ 1568 h 2943"/>
              <a:gd name="T20" fmla="*/ 2554 w 3281"/>
              <a:gd name="T21" fmla="*/ 880 h 2943"/>
              <a:gd name="T22" fmla="*/ 3281 w 3281"/>
              <a:gd name="T23" fmla="*/ 880 h 2943"/>
              <a:gd name="T24" fmla="*/ 3281 w 3281"/>
              <a:gd name="T25" fmla="*/ 2943 h 2943"/>
              <a:gd name="T26" fmla="*/ 2554 w 3281"/>
              <a:gd name="T27" fmla="*/ 2943 h 2943"/>
              <a:gd name="T28" fmla="*/ 2554 w 3281"/>
              <a:gd name="T29" fmla="*/ 880 h 2943"/>
              <a:gd name="T30" fmla="*/ 2316 w 3281"/>
              <a:gd name="T31" fmla="*/ 0 h 2943"/>
              <a:gd name="T32" fmla="*/ 2920 w 3281"/>
              <a:gd name="T33" fmla="*/ 0 h 2943"/>
              <a:gd name="T34" fmla="*/ 2920 w 3281"/>
              <a:gd name="T35" fmla="*/ 617 h 2943"/>
              <a:gd name="T36" fmla="*/ 2701 w 3281"/>
              <a:gd name="T37" fmla="*/ 392 h 2943"/>
              <a:gd name="T38" fmla="*/ 1735 w 3281"/>
              <a:gd name="T39" fmla="*/ 1335 h 2943"/>
              <a:gd name="T40" fmla="*/ 1271 w 3281"/>
              <a:gd name="T41" fmla="*/ 843 h 2943"/>
              <a:gd name="T42" fmla="*/ 154 w 3281"/>
              <a:gd name="T43" fmla="*/ 2003 h 2943"/>
              <a:gd name="T44" fmla="*/ 0 w 3281"/>
              <a:gd name="T45" fmla="*/ 1848 h 2943"/>
              <a:gd name="T46" fmla="*/ 1272 w 3281"/>
              <a:gd name="T47" fmla="*/ 528 h 2943"/>
              <a:gd name="T48" fmla="*/ 1741 w 3281"/>
              <a:gd name="T49" fmla="*/ 1025 h 2943"/>
              <a:gd name="T50" fmla="*/ 2548 w 3281"/>
              <a:gd name="T51" fmla="*/ 237 h 2943"/>
              <a:gd name="T52" fmla="*/ 2316 w 3281"/>
              <a:gd name="T53" fmla="*/ 0 h 2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81" h="2943">
                <a:moveTo>
                  <a:pt x="534" y="1898"/>
                </a:moveTo>
                <a:lnTo>
                  <a:pt x="1262" y="1898"/>
                </a:lnTo>
                <a:lnTo>
                  <a:pt x="1262" y="2943"/>
                </a:lnTo>
                <a:lnTo>
                  <a:pt x="534" y="2943"/>
                </a:lnTo>
                <a:lnTo>
                  <a:pt x="534" y="1898"/>
                </a:lnTo>
                <a:close/>
                <a:moveTo>
                  <a:pt x="1544" y="1568"/>
                </a:moveTo>
                <a:lnTo>
                  <a:pt x="2272" y="1568"/>
                </a:lnTo>
                <a:lnTo>
                  <a:pt x="2272" y="2943"/>
                </a:lnTo>
                <a:lnTo>
                  <a:pt x="1544" y="2943"/>
                </a:lnTo>
                <a:lnTo>
                  <a:pt x="1544" y="1568"/>
                </a:lnTo>
                <a:close/>
                <a:moveTo>
                  <a:pt x="2554" y="880"/>
                </a:moveTo>
                <a:lnTo>
                  <a:pt x="3281" y="880"/>
                </a:lnTo>
                <a:lnTo>
                  <a:pt x="3281" y="2943"/>
                </a:lnTo>
                <a:lnTo>
                  <a:pt x="2554" y="2943"/>
                </a:lnTo>
                <a:lnTo>
                  <a:pt x="2554" y="880"/>
                </a:lnTo>
                <a:close/>
                <a:moveTo>
                  <a:pt x="2316" y="0"/>
                </a:moveTo>
                <a:lnTo>
                  <a:pt x="2920" y="0"/>
                </a:lnTo>
                <a:lnTo>
                  <a:pt x="2920" y="617"/>
                </a:lnTo>
                <a:lnTo>
                  <a:pt x="2701" y="392"/>
                </a:lnTo>
                <a:lnTo>
                  <a:pt x="1735" y="1335"/>
                </a:lnTo>
                <a:lnTo>
                  <a:pt x="1271" y="843"/>
                </a:lnTo>
                <a:lnTo>
                  <a:pt x="154" y="2003"/>
                </a:lnTo>
                <a:lnTo>
                  <a:pt x="0" y="1848"/>
                </a:lnTo>
                <a:lnTo>
                  <a:pt x="1272" y="528"/>
                </a:lnTo>
                <a:lnTo>
                  <a:pt x="1741" y="1025"/>
                </a:lnTo>
                <a:lnTo>
                  <a:pt x="2548" y="237"/>
                </a:lnTo>
                <a:lnTo>
                  <a:pt x="23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512042" y="4849846"/>
            <a:ext cx="234241" cy="233865"/>
            <a:chOff x="2513013" y="4225925"/>
            <a:chExt cx="1971676" cy="1968500"/>
          </a:xfrm>
          <a:solidFill>
            <a:schemeClr val="bg1"/>
          </a:solidFill>
          <a:effectLst/>
        </p:grpSpPr>
        <p:sp>
          <p:nvSpPr>
            <p:cNvPr id="121" name="Freeform 59"/>
            <p:cNvSpPr>
              <a:spLocks noEditPoints="1"/>
            </p:cNvSpPr>
            <p:nvPr/>
          </p:nvSpPr>
          <p:spPr bwMode="auto">
            <a:xfrm>
              <a:off x="2990851" y="4702175"/>
              <a:ext cx="1493838" cy="1492250"/>
            </a:xfrm>
            <a:custGeom>
              <a:avLst/>
              <a:gdLst>
                <a:gd name="T0" fmla="*/ 1140 w 2824"/>
                <a:gd name="T1" fmla="*/ 983 h 2818"/>
                <a:gd name="T2" fmla="*/ 935 w 2824"/>
                <a:gd name="T3" fmla="*/ 1239 h 2818"/>
                <a:gd name="T4" fmla="*/ 935 w 2824"/>
                <a:gd name="T5" fmla="*/ 1579 h 2818"/>
                <a:gd name="T6" fmla="*/ 1140 w 2824"/>
                <a:gd name="T7" fmla="*/ 1835 h 2818"/>
                <a:gd name="T8" fmla="*/ 1470 w 2824"/>
                <a:gd name="T9" fmla="*/ 1912 h 2818"/>
                <a:gd name="T10" fmla="*/ 1770 w 2824"/>
                <a:gd name="T11" fmla="*/ 1766 h 2818"/>
                <a:gd name="T12" fmla="*/ 1915 w 2824"/>
                <a:gd name="T13" fmla="*/ 1468 h 2818"/>
                <a:gd name="T14" fmla="*/ 1839 w 2824"/>
                <a:gd name="T15" fmla="*/ 1138 h 2818"/>
                <a:gd name="T16" fmla="*/ 1582 w 2824"/>
                <a:gd name="T17" fmla="*/ 932 h 2818"/>
                <a:gd name="T18" fmla="*/ 1557 w 2824"/>
                <a:gd name="T19" fmla="*/ 3 h 2818"/>
                <a:gd name="T20" fmla="*/ 1692 w 2824"/>
                <a:gd name="T21" fmla="*/ 138 h 2818"/>
                <a:gd name="T22" fmla="*/ 1731 w 2824"/>
                <a:gd name="T23" fmla="*/ 378 h 2818"/>
                <a:gd name="T24" fmla="*/ 1923 w 2824"/>
                <a:gd name="T25" fmla="*/ 456 h 2818"/>
                <a:gd name="T26" fmla="*/ 2109 w 2824"/>
                <a:gd name="T27" fmla="*/ 317 h 2818"/>
                <a:gd name="T28" fmla="*/ 2263 w 2824"/>
                <a:gd name="T29" fmla="*/ 293 h 2818"/>
                <a:gd name="T30" fmla="*/ 2523 w 2824"/>
                <a:gd name="T31" fmla="*/ 541 h 2818"/>
                <a:gd name="T32" fmla="*/ 2508 w 2824"/>
                <a:gd name="T33" fmla="*/ 711 h 2818"/>
                <a:gd name="T34" fmla="*/ 2367 w 2824"/>
                <a:gd name="T35" fmla="*/ 906 h 2818"/>
                <a:gd name="T36" fmla="*/ 2445 w 2824"/>
                <a:gd name="T37" fmla="*/ 1090 h 2818"/>
                <a:gd name="T38" fmla="*/ 2686 w 2824"/>
                <a:gd name="T39" fmla="*/ 1130 h 2818"/>
                <a:gd name="T40" fmla="*/ 2820 w 2824"/>
                <a:gd name="T41" fmla="*/ 1264 h 2818"/>
                <a:gd name="T42" fmla="*/ 2772 w 2824"/>
                <a:gd name="T43" fmla="*/ 1641 h 2818"/>
                <a:gd name="T44" fmla="*/ 2497 w 2824"/>
                <a:gd name="T45" fmla="*/ 1694 h 2818"/>
                <a:gd name="T46" fmla="*/ 2401 w 2824"/>
                <a:gd name="T47" fmla="*/ 1818 h 2818"/>
                <a:gd name="T48" fmla="*/ 2381 w 2824"/>
                <a:gd name="T49" fmla="*/ 1972 h 2818"/>
                <a:gd name="T50" fmla="*/ 2538 w 2824"/>
                <a:gd name="T51" fmla="*/ 2191 h 2818"/>
                <a:gd name="T52" fmla="*/ 2331 w 2824"/>
                <a:gd name="T53" fmla="*/ 2483 h 2818"/>
                <a:gd name="T54" fmla="*/ 2182 w 2824"/>
                <a:gd name="T55" fmla="*/ 2532 h 2818"/>
                <a:gd name="T56" fmla="*/ 1977 w 2824"/>
                <a:gd name="T57" fmla="*/ 2377 h 2818"/>
                <a:gd name="T58" fmla="*/ 1875 w 2824"/>
                <a:gd name="T59" fmla="*/ 2372 h 2818"/>
                <a:gd name="T60" fmla="*/ 1706 w 2824"/>
                <a:gd name="T61" fmla="*/ 2474 h 2818"/>
                <a:gd name="T62" fmla="*/ 1666 w 2824"/>
                <a:gd name="T63" fmla="*/ 2742 h 2818"/>
                <a:gd name="T64" fmla="*/ 1301 w 2824"/>
                <a:gd name="T65" fmla="*/ 2818 h 2818"/>
                <a:gd name="T66" fmla="*/ 1142 w 2824"/>
                <a:gd name="T67" fmla="*/ 2712 h 2818"/>
                <a:gd name="T68" fmla="*/ 1107 w 2824"/>
                <a:gd name="T69" fmla="*/ 2455 h 2818"/>
                <a:gd name="T70" fmla="*/ 927 w 2824"/>
                <a:gd name="T71" fmla="*/ 2365 h 2818"/>
                <a:gd name="T72" fmla="*/ 736 w 2824"/>
                <a:gd name="T73" fmla="*/ 2483 h 2818"/>
                <a:gd name="T74" fmla="*/ 586 w 2824"/>
                <a:gd name="T75" fmla="*/ 2532 h 2818"/>
                <a:gd name="T76" fmla="*/ 316 w 2824"/>
                <a:gd name="T77" fmla="*/ 2304 h 2818"/>
                <a:gd name="T78" fmla="*/ 301 w 2824"/>
                <a:gd name="T79" fmla="*/ 2134 h 2818"/>
                <a:gd name="T80" fmla="*/ 455 w 2824"/>
                <a:gd name="T81" fmla="*/ 1933 h 2818"/>
                <a:gd name="T82" fmla="*/ 392 w 2824"/>
                <a:gd name="T83" fmla="*/ 1745 h 2818"/>
                <a:gd name="T84" fmla="*/ 173 w 2824"/>
                <a:gd name="T85" fmla="*/ 1692 h 2818"/>
                <a:gd name="T86" fmla="*/ 14 w 2824"/>
                <a:gd name="T87" fmla="*/ 1587 h 2818"/>
                <a:gd name="T88" fmla="*/ 30 w 2824"/>
                <a:gd name="T89" fmla="*/ 1203 h 2818"/>
                <a:gd name="T90" fmla="*/ 309 w 2824"/>
                <a:gd name="T91" fmla="*/ 1126 h 2818"/>
                <a:gd name="T92" fmla="*/ 401 w 2824"/>
                <a:gd name="T93" fmla="*/ 1054 h 2818"/>
                <a:gd name="T94" fmla="*/ 451 w 2824"/>
                <a:gd name="T95" fmla="*/ 864 h 2818"/>
                <a:gd name="T96" fmla="*/ 293 w 2824"/>
                <a:gd name="T97" fmla="*/ 666 h 2818"/>
                <a:gd name="T98" fmla="*/ 318 w 2824"/>
                <a:gd name="T99" fmla="*/ 512 h 2818"/>
                <a:gd name="T100" fmla="*/ 586 w 2824"/>
                <a:gd name="T101" fmla="*/ 286 h 2818"/>
                <a:gd name="T102" fmla="*/ 736 w 2824"/>
                <a:gd name="T103" fmla="*/ 335 h 2818"/>
                <a:gd name="T104" fmla="*/ 919 w 2824"/>
                <a:gd name="T105" fmla="*/ 454 h 2818"/>
                <a:gd name="T106" fmla="*/ 1092 w 2824"/>
                <a:gd name="T107" fmla="*/ 378 h 2818"/>
                <a:gd name="T108" fmla="*/ 1132 w 2824"/>
                <a:gd name="T109" fmla="*/ 138 h 2818"/>
                <a:gd name="T110" fmla="*/ 1267 w 2824"/>
                <a:gd name="T111" fmla="*/ 3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4" h="2818">
                  <a:moveTo>
                    <a:pt x="1412" y="903"/>
                  </a:moveTo>
                  <a:lnTo>
                    <a:pt x="1353" y="906"/>
                  </a:lnTo>
                  <a:lnTo>
                    <a:pt x="1296" y="916"/>
                  </a:lnTo>
                  <a:lnTo>
                    <a:pt x="1241" y="932"/>
                  </a:lnTo>
                  <a:lnTo>
                    <a:pt x="1189" y="955"/>
                  </a:lnTo>
                  <a:lnTo>
                    <a:pt x="1140" y="983"/>
                  </a:lnTo>
                  <a:lnTo>
                    <a:pt x="1096" y="1014"/>
                  </a:lnTo>
                  <a:lnTo>
                    <a:pt x="1053" y="1052"/>
                  </a:lnTo>
                  <a:lnTo>
                    <a:pt x="1017" y="1093"/>
                  </a:lnTo>
                  <a:lnTo>
                    <a:pt x="984" y="1138"/>
                  </a:lnTo>
                  <a:lnTo>
                    <a:pt x="956" y="1187"/>
                  </a:lnTo>
                  <a:lnTo>
                    <a:pt x="935" y="1239"/>
                  </a:lnTo>
                  <a:lnTo>
                    <a:pt x="919" y="1293"/>
                  </a:lnTo>
                  <a:lnTo>
                    <a:pt x="908" y="1350"/>
                  </a:lnTo>
                  <a:lnTo>
                    <a:pt x="905" y="1409"/>
                  </a:lnTo>
                  <a:lnTo>
                    <a:pt x="908" y="1468"/>
                  </a:lnTo>
                  <a:lnTo>
                    <a:pt x="919" y="1525"/>
                  </a:lnTo>
                  <a:lnTo>
                    <a:pt x="935" y="1579"/>
                  </a:lnTo>
                  <a:lnTo>
                    <a:pt x="956" y="1631"/>
                  </a:lnTo>
                  <a:lnTo>
                    <a:pt x="984" y="1680"/>
                  </a:lnTo>
                  <a:lnTo>
                    <a:pt x="1017" y="1725"/>
                  </a:lnTo>
                  <a:lnTo>
                    <a:pt x="1053" y="1766"/>
                  </a:lnTo>
                  <a:lnTo>
                    <a:pt x="1096" y="1803"/>
                  </a:lnTo>
                  <a:lnTo>
                    <a:pt x="1140" y="1835"/>
                  </a:lnTo>
                  <a:lnTo>
                    <a:pt x="1189" y="1863"/>
                  </a:lnTo>
                  <a:lnTo>
                    <a:pt x="1241" y="1885"/>
                  </a:lnTo>
                  <a:lnTo>
                    <a:pt x="1296" y="1901"/>
                  </a:lnTo>
                  <a:lnTo>
                    <a:pt x="1353" y="1912"/>
                  </a:lnTo>
                  <a:lnTo>
                    <a:pt x="1412" y="1915"/>
                  </a:lnTo>
                  <a:lnTo>
                    <a:pt x="1470" y="1912"/>
                  </a:lnTo>
                  <a:lnTo>
                    <a:pt x="1527" y="1901"/>
                  </a:lnTo>
                  <a:lnTo>
                    <a:pt x="1582" y="1885"/>
                  </a:lnTo>
                  <a:lnTo>
                    <a:pt x="1635" y="1863"/>
                  </a:lnTo>
                  <a:lnTo>
                    <a:pt x="1683" y="1835"/>
                  </a:lnTo>
                  <a:lnTo>
                    <a:pt x="1728" y="1803"/>
                  </a:lnTo>
                  <a:lnTo>
                    <a:pt x="1770" y="1766"/>
                  </a:lnTo>
                  <a:lnTo>
                    <a:pt x="1807" y="1725"/>
                  </a:lnTo>
                  <a:lnTo>
                    <a:pt x="1839" y="1680"/>
                  </a:lnTo>
                  <a:lnTo>
                    <a:pt x="1867" y="1631"/>
                  </a:lnTo>
                  <a:lnTo>
                    <a:pt x="1888" y="1579"/>
                  </a:lnTo>
                  <a:lnTo>
                    <a:pt x="1905" y="1525"/>
                  </a:lnTo>
                  <a:lnTo>
                    <a:pt x="1915" y="1468"/>
                  </a:lnTo>
                  <a:lnTo>
                    <a:pt x="1918" y="1409"/>
                  </a:lnTo>
                  <a:lnTo>
                    <a:pt x="1915" y="1350"/>
                  </a:lnTo>
                  <a:lnTo>
                    <a:pt x="1905" y="1293"/>
                  </a:lnTo>
                  <a:lnTo>
                    <a:pt x="1888" y="1239"/>
                  </a:lnTo>
                  <a:lnTo>
                    <a:pt x="1867" y="1187"/>
                  </a:lnTo>
                  <a:lnTo>
                    <a:pt x="1839" y="1138"/>
                  </a:lnTo>
                  <a:lnTo>
                    <a:pt x="1807" y="1093"/>
                  </a:lnTo>
                  <a:lnTo>
                    <a:pt x="1770" y="1052"/>
                  </a:lnTo>
                  <a:lnTo>
                    <a:pt x="1728" y="1014"/>
                  </a:lnTo>
                  <a:lnTo>
                    <a:pt x="1683" y="983"/>
                  </a:lnTo>
                  <a:lnTo>
                    <a:pt x="1635" y="955"/>
                  </a:lnTo>
                  <a:lnTo>
                    <a:pt x="1582" y="932"/>
                  </a:lnTo>
                  <a:lnTo>
                    <a:pt x="1527" y="916"/>
                  </a:lnTo>
                  <a:lnTo>
                    <a:pt x="1470" y="906"/>
                  </a:lnTo>
                  <a:lnTo>
                    <a:pt x="1412" y="903"/>
                  </a:lnTo>
                  <a:close/>
                  <a:moveTo>
                    <a:pt x="1301" y="0"/>
                  </a:moveTo>
                  <a:lnTo>
                    <a:pt x="1522" y="0"/>
                  </a:lnTo>
                  <a:lnTo>
                    <a:pt x="1557" y="3"/>
                  </a:lnTo>
                  <a:lnTo>
                    <a:pt x="1589" y="14"/>
                  </a:lnTo>
                  <a:lnTo>
                    <a:pt x="1619" y="29"/>
                  </a:lnTo>
                  <a:lnTo>
                    <a:pt x="1644" y="50"/>
                  </a:lnTo>
                  <a:lnTo>
                    <a:pt x="1666" y="76"/>
                  </a:lnTo>
                  <a:lnTo>
                    <a:pt x="1682" y="106"/>
                  </a:lnTo>
                  <a:lnTo>
                    <a:pt x="1692" y="138"/>
                  </a:lnTo>
                  <a:lnTo>
                    <a:pt x="1695" y="172"/>
                  </a:lnTo>
                  <a:lnTo>
                    <a:pt x="1695" y="308"/>
                  </a:lnTo>
                  <a:lnTo>
                    <a:pt x="1698" y="326"/>
                  </a:lnTo>
                  <a:lnTo>
                    <a:pt x="1706" y="344"/>
                  </a:lnTo>
                  <a:lnTo>
                    <a:pt x="1717" y="362"/>
                  </a:lnTo>
                  <a:lnTo>
                    <a:pt x="1731" y="378"/>
                  </a:lnTo>
                  <a:lnTo>
                    <a:pt x="1748" y="391"/>
                  </a:lnTo>
                  <a:lnTo>
                    <a:pt x="1767" y="400"/>
                  </a:lnTo>
                  <a:lnTo>
                    <a:pt x="1822" y="422"/>
                  </a:lnTo>
                  <a:lnTo>
                    <a:pt x="1875" y="446"/>
                  </a:lnTo>
                  <a:lnTo>
                    <a:pt x="1897" y="452"/>
                  </a:lnTo>
                  <a:lnTo>
                    <a:pt x="1923" y="456"/>
                  </a:lnTo>
                  <a:lnTo>
                    <a:pt x="1943" y="454"/>
                  </a:lnTo>
                  <a:lnTo>
                    <a:pt x="1961" y="449"/>
                  </a:lnTo>
                  <a:lnTo>
                    <a:pt x="1977" y="441"/>
                  </a:lnTo>
                  <a:lnTo>
                    <a:pt x="1991" y="431"/>
                  </a:lnTo>
                  <a:lnTo>
                    <a:pt x="2087" y="335"/>
                  </a:lnTo>
                  <a:lnTo>
                    <a:pt x="2109" y="317"/>
                  </a:lnTo>
                  <a:lnTo>
                    <a:pt x="2132" y="303"/>
                  </a:lnTo>
                  <a:lnTo>
                    <a:pt x="2156" y="293"/>
                  </a:lnTo>
                  <a:lnTo>
                    <a:pt x="2182" y="286"/>
                  </a:lnTo>
                  <a:lnTo>
                    <a:pt x="2209" y="285"/>
                  </a:lnTo>
                  <a:lnTo>
                    <a:pt x="2237" y="286"/>
                  </a:lnTo>
                  <a:lnTo>
                    <a:pt x="2263" y="293"/>
                  </a:lnTo>
                  <a:lnTo>
                    <a:pt x="2288" y="303"/>
                  </a:lnTo>
                  <a:lnTo>
                    <a:pt x="2311" y="317"/>
                  </a:lnTo>
                  <a:lnTo>
                    <a:pt x="2331" y="335"/>
                  </a:lnTo>
                  <a:lnTo>
                    <a:pt x="2488" y="490"/>
                  </a:lnTo>
                  <a:lnTo>
                    <a:pt x="2508" y="514"/>
                  </a:lnTo>
                  <a:lnTo>
                    <a:pt x="2523" y="541"/>
                  </a:lnTo>
                  <a:lnTo>
                    <a:pt x="2532" y="569"/>
                  </a:lnTo>
                  <a:lnTo>
                    <a:pt x="2538" y="598"/>
                  </a:lnTo>
                  <a:lnTo>
                    <a:pt x="2538" y="627"/>
                  </a:lnTo>
                  <a:lnTo>
                    <a:pt x="2532" y="656"/>
                  </a:lnTo>
                  <a:lnTo>
                    <a:pt x="2523" y="685"/>
                  </a:lnTo>
                  <a:lnTo>
                    <a:pt x="2508" y="711"/>
                  </a:lnTo>
                  <a:lnTo>
                    <a:pt x="2488" y="735"/>
                  </a:lnTo>
                  <a:lnTo>
                    <a:pt x="2392" y="831"/>
                  </a:lnTo>
                  <a:lnTo>
                    <a:pt x="2381" y="846"/>
                  </a:lnTo>
                  <a:lnTo>
                    <a:pt x="2373" y="864"/>
                  </a:lnTo>
                  <a:lnTo>
                    <a:pt x="2368" y="884"/>
                  </a:lnTo>
                  <a:lnTo>
                    <a:pt x="2367" y="906"/>
                  </a:lnTo>
                  <a:lnTo>
                    <a:pt x="2370" y="927"/>
                  </a:lnTo>
                  <a:lnTo>
                    <a:pt x="2377" y="947"/>
                  </a:lnTo>
                  <a:lnTo>
                    <a:pt x="2401" y="1000"/>
                  </a:lnTo>
                  <a:lnTo>
                    <a:pt x="2422" y="1054"/>
                  </a:lnTo>
                  <a:lnTo>
                    <a:pt x="2432" y="1073"/>
                  </a:lnTo>
                  <a:lnTo>
                    <a:pt x="2445" y="1090"/>
                  </a:lnTo>
                  <a:lnTo>
                    <a:pt x="2461" y="1105"/>
                  </a:lnTo>
                  <a:lnTo>
                    <a:pt x="2478" y="1116"/>
                  </a:lnTo>
                  <a:lnTo>
                    <a:pt x="2497" y="1124"/>
                  </a:lnTo>
                  <a:lnTo>
                    <a:pt x="2515" y="1126"/>
                  </a:lnTo>
                  <a:lnTo>
                    <a:pt x="2650" y="1126"/>
                  </a:lnTo>
                  <a:lnTo>
                    <a:pt x="2686" y="1130"/>
                  </a:lnTo>
                  <a:lnTo>
                    <a:pt x="2718" y="1140"/>
                  </a:lnTo>
                  <a:lnTo>
                    <a:pt x="2747" y="1156"/>
                  </a:lnTo>
                  <a:lnTo>
                    <a:pt x="2772" y="1176"/>
                  </a:lnTo>
                  <a:lnTo>
                    <a:pt x="2794" y="1203"/>
                  </a:lnTo>
                  <a:lnTo>
                    <a:pt x="2810" y="1232"/>
                  </a:lnTo>
                  <a:lnTo>
                    <a:pt x="2820" y="1264"/>
                  </a:lnTo>
                  <a:lnTo>
                    <a:pt x="2824" y="1298"/>
                  </a:lnTo>
                  <a:lnTo>
                    <a:pt x="2824" y="1519"/>
                  </a:lnTo>
                  <a:lnTo>
                    <a:pt x="2820" y="1554"/>
                  </a:lnTo>
                  <a:lnTo>
                    <a:pt x="2810" y="1587"/>
                  </a:lnTo>
                  <a:lnTo>
                    <a:pt x="2794" y="1615"/>
                  </a:lnTo>
                  <a:lnTo>
                    <a:pt x="2772" y="1641"/>
                  </a:lnTo>
                  <a:lnTo>
                    <a:pt x="2747" y="1662"/>
                  </a:lnTo>
                  <a:lnTo>
                    <a:pt x="2718" y="1678"/>
                  </a:lnTo>
                  <a:lnTo>
                    <a:pt x="2686" y="1688"/>
                  </a:lnTo>
                  <a:lnTo>
                    <a:pt x="2650" y="1692"/>
                  </a:lnTo>
                  <a:lnTo>
                    <a:pt x="2515" y="1692"/>
                  </a:lnTo>
                  <a:lnTo>
                    <a:pt x="2497" y="1694"/>
                  </a:lnTo>
                  <a:lnTo>
                    <a:pt x="2478" y="1702"/>
                  </a:lnTo>
                  <a:lnTo>
                    <a:pt x="2461" y="1713"/>
                  </a:lnTo>
                  <a:lnTo>
                    <a:pt x="2445" y="1728"/>
                  </a:lnTo>
                  <a:lnTo>
                    <a:pt x="2432" y="1745"/>
                  </a:lnTo>
                  <a:lnTo>
                    <a:pt x="2423" y="1763"/>
                  </a:lnTo>
                  <a:lnTo>
                    <a:pt x="2401" y="1818"/>
                  </a:lnTo>
                  <a:lnTo>
                    <a:pt x="2377" y="1871"/>
                  </a:lnTo>
                  <a:lnTo>
                    <a:pt x="2370" y="1891"/>
                  </a:lnTo>
                  <a:lnTo>
                    <a:pt x="2368" y="1912"/>
                  </a:lnTo>
                  <a:lnTo>
                    <a:pt x="2368" y="1933"/>
                  </a:lnTo>
                  <a:lnTo>
                    <a:pt x="2373" y="1954"/>
                  </a:lnTo>
                  <a:lnTo>
                    <a:pt x="2381" y="1972"/>
                  </a:lnTo>
                  <a:lnTo>
                    <a:pt x="2392" y="1987"/>
                  </a:lnTo>
                  <a:lnTo>
                    <a:pt x="2488" y="2084"/>
                  </a:lnTo>
                  <a:lnTo>
                    <a:pt x="2508" y="2107"/>
                  </a:lnTo>
                  <a:lnTo>
                    <a:pt x="2523" y="2134"/>
                  </a:lnTo>
                  <a:lnTo>
                    <a:pt x="2532" y="2161"/>
                  </a:lnTo>
                  <a:lnTo>
                    <a:pt x="2538" y="2191"/>
                  </a:lnTo>
                  <a:lnTo>
                    <a:pt x="2538" y="2219"/>
                  </a:lnTo>
                  <a:lnTo>
                    <a:pt x="2532" y="2249"/>
                  </a:lnTo>
                  <a:lnTo>
                    <a:pt x="2523" y="2278"/>
                  </a:lnTo>
                  <a:lnTo>
                    <a:pt x="2508" y="2304"/>
                  </a:lnTo>
                  <a:lnTo>
                    <a:pt x="2488" y="2328"/>
                  </a:lnTo>
                  <a:lnTo>
                    <a:pt x="2331" y="2483"/>
                  </a:lnTo>
                  <a:lnTo>
                    <a:pt x="2311" y="2501"/>
                  </a:lnTo>
                  <a:lnTo>
                    <a:pt x="2288" y="2515"/>
                  </a:lnTo>
                  <a:lnTo>
                    <a:pt x="2263" y="2525"/>
                  </a:lnTo>
                  <a:lnTo>
                    <a:pt x="2237" y="2532"/>
                  </a:lnTo>
                  <a:lnTo>
                    <a:pt x="2209" y="2534"/>
                  </a:lnTo>
                  <a:lnTo>
                    <a:pt x="2182" y="2532"/>
                  </a:lnTo>
                  <a:lnTo>
                    <a:pt x="2156" y="2525"/>
                  </a:lnTo>
                  <a:lnTo>
                    <a:pt x="2132" y="2515"/>
                  </a:lnTo>
                  <a:lnTo>
                    <a:pt x="2109" y="2501"/>
                  </a:lnTo>
                  <a:lnTo>
                    <a:pt x="2087" y="2483"/>
                  </a:lnTo>
                  <a:lnTo>
                    <a:pt x="1991" y="2387"/>
                  </a:lnTo>
                  <a:lnTo>
                    <a:pt x="1977" y="2377"/>
                  </a:lnTo>
                  <a:lnTo>
                    <a:pt x="1961" y="2369"/>
                  </a:lnTo>
                  <a:lnTo>
                    <a:pt x="1942" y="2364"/>
                  </a:lnTo>
                  <a:lnTo>
                    <a:pt x="1923" y="2363"/>
                  </a:lnTo>
                  <a:lnTo>
                    <a:pt x="1905" y="2364"/>
                  </a:lnTo>
                  <a:lnTo>
                    <a:pt x="1889" y="2368"/>
                  </a:lnTo>
                  <a:lnTo>
                    <a:pt x="1875" y="2372"/>
                  </a:lnTo>
                  <a:lnTo>
                    <a:pt x="1822" y="2396"/>
                  </a:lnTo>
                  <a:lnTo>
                    <a:pt x="1767" y="2418"/>
                  </a:lnTo>
                  <a:lnTo>
                    <a:pt x="1748" y="2427"/>
                  </a:lnTo>
                  <a:lnTo>
                    <a:pt x="1731" y="2439"/>
                  </a:lnTo>
                  <a:lnTo>
                    <a:pt x="1717" y="2455"/>
                  </a:lnTo>
                  <a:lnTo>
                    <a:pt x="1706" y="2474"/>
                  </a:lnTo>
                  <a:lnTo>
                    <a:pt x="1698" y="2492"/>
                  </a:lnTo>
                  <a:lnTo>
                    <a:pt x="1695" y="2510"/>
                  </a:lnTo>
                  <a:lnTo>
                    <a:pt x="1695" y="2646"/>
                  </a:lnTo>
                  <a:lnTo>
                    <a:pt x="1692" y="2680"/>
                  </a:lnTo>
                  <a:lnTo>
                    <a:pt x="1682" y="2712"/>
                  </a:lnTo>
                  <a:lnTo>
                    <a:pt x="1666" y="2742"/>
                  </a:lnTo>
                  <a:lnTo>
                    <a:pt x="1644" y="2768"/>
                  </a:lnTo>
                  <a:lnTo>
                    <a:pt x="1619" y="2788"/>
                  </a:lnTo>
                  <a:lnTo>
                    <a:pt x="1589" y="2804"/>
                  </a:lnTo>
                  <a:lnTo>
                    <a:pt x="1557" y="2815"/>
                  </a:lnTo>
                  <a:lnTo>
                    <a:pt x="1522" y="2818"/>
                  </a:lnTo>
                  <a:lnTo>
                    <a:pt x="1301" y="2818"/>
                  </a:lnTo>
                  <a:lnTo>
                    <a:pt x="1267" y="2815"/>
                  </a:lnTo>
                  <a:lnTo>
                    <a:pt x="1234" y="2804"/>
                  </a:lnTo>
                  <a:lnTo>
                    <a:pt x="1205" y="2788"/>
                  </a:lnTo>
                  <a:lnTo>
                    <a:pt x="1179" y="2768"/>
                  </a:lnTo>
                  <a:lnTo>
                    <a:pt x="1158" y="2742"/>
                  </a:lnTo>
                  <a:lnTo>
                    <a:pt x="1142" y="2712"/>
                  </a:lnTo>
                  <a:lnTo>
                    <a:pt x="1132" y="2680"/>
                  </a:lnTo>
                  <a:lnTo>
                    <a:pt x="1129" y="2646"/>
                  </a:lnTo>
                  <a:lnTo>
                    <a:pt x="1129" y="2510"/>
                  </a:lnTo>
                  <a:lnTo>
                    <a:pt x="1125" y="2492"/>
                  </a:lnTo>
                  <a:lnTo>
                    <a:pt x="1118" y="2474"/>
                  </a:lnTo>
                  <a:lnTo>
                    <a:pt x="1107" y="2455"/>
                  </a:lnTo>
                  <a:lnTo>
                    <a:pt x="1092" y="2439"/>
                  </a:lnTo>
                  <a:lnTo>
                    <a:pt x="1075" y="2427"/>
                  </a:lnTo>
                  <a:lnTo>
                    <a:pt x="1057" y="2418"/>
                  </a:lnTo>
                  <a:lnTo>
                    <a:pt x="1002" y="2396"/>
                  </a:lnTo>
                  <a:lnTo>
                    <a:pt x="948" y="2372"/>
                  </a:lnTo>
                  <a:lnTo>
                    <a:pt x="927" y="2365"/>
                  </a:lnTo>
                  <a:lnTo>
                    <a:pt x="901" y="2363"/>
                  </a:lnTo>
                  <a:lnTo>
                    <a:pt x="881" y="2364"/>
                  </a:lnTo>
                  <a:lnTo>
                    <a:pt x="863" y="2369"/>
                  </a:lnTo>
                  <a:lnTo>
                    <a:pt x="846" y="2377"/>
                  </a:lnTo>
                  <a:lnTo>
                    <a:pt x="833" y="2387"/>
                  </a:lnTo>
                  <a:lnTo>
                    <a:pt x="736" y="2483"/>
                  </a:lnTo>
                  <a:lnTo>
                    <a:pt x="715" y="2501"/>
                  </a:lnTo>
                  <a:lnTo>
                    <a:pt x="692" y="2515"/>
                  </a:lnTo>
                  <a:lnTo>
                    <a:pt x="667" y="2525"/>
                  </a:lnTo>
                  <a:lnTo>
                    <a:pt x="641" y="2532"/>
                  </a:lnTo>
                  <a:lnTo>
                    <a:pt x="614" y="2534"/>
                  </a:lnTo>
                  <a:lnTo>
                    <a:pt x="586" y="2532"/>
                  </a:lnTo>
                  <a:lnTo>
                    <a:pt x="560" y="2525"/>
                  </a:lnTo>
                  <a:lnTo>
                    <a:pt x="536" y="2515"/>
                  </a:lnTo>
                  <a:lnTo>
                    <a:pt x="513" y="2501"/>
                  </a:lnTo>
                  <a:lnTo>
                    <a:pt x="491" y="2483"/>
                  </a:lnTo>
                  <a:lnTo>
                    <a:pt x="335" y="2327"/>
                  </a:lnTo>
                  <a:lnTo>
                    <a:pt x="316" y="2304"/>
                  </a:lnTo>
                  <a:lnTo>
                    <a:pt x="301" y="2278"/>
                  </a:lnTo>
                  <a:lnTo>
                    <a:pt x="290" y="2249"/>
                  </a:lnTo>
                  <a:lnTo>
                    <a:pt x="286" y="2219"/>
                  </a:lnTo>
                  <a:lnTo>
                    <a:pt x="286" y="2191"/>
                  </a:lnTo>
                  <a:lnTo>
                    <a:pt x="290" y="2161"/>
                  </a:lnTo>
                  <a:lnTo>
                    <a:pt x="301" y="2134"/>
                  </a:lnTo>
                  <a:lnTo>
                    <a:pt x="316" y="2107"/>
                  </a:lnTo>
                  <a:lnTo>
                    <a:pt x="335" y="2084"/>
                  </a:lnTo>
                  <a:lnTo>
                    <a:pt x="432" y="1987"/>
                  </a:lnTo>
                  <a:lnTo>
                    <a:pt x="443" y="1972"/>
                  </a:lnTo>
                  <a:lnTo>
                    <a:pt x="451" y="1954"/>
                  </a:lnTo>
                  <a:lnTo>
                    <a:pt x="455" y="1933"/>
                  </a:lnTo>
                  <a:lnTo>
                    <a:pt x="456" y="1912"/>
                  </a:lnTo>
                  <a:lnTo>
                    <a:pt x="453" y="1891"/>
                  </a:lnTo>
                  <a:lnTo>
                    <a:pt x="446" y="1871"/>
                  </a:lnTo>
                  <a:lnTo>
                    <a:pt x="422" y="1818"/>
                  </a:lnTo>
                  <a:lnTo>
                    <a:pt x="401" y="1763"/>
                  </a:lnTo>
                  <a:lnTo>
                    <a:pt x="392" y="1745"/>
                  </a:lnTo>
                  <a:lnTo>
                    <a:pt x="380" y="1728"/>
                  </a:lnTo>
                  <a:lnTo>
                    <a:pt x="364" y="1713"/>
                  </a:lnTo>
                  <a:lnTo>
                    <a:pt x="345" y="1702"/>
                  </a:lnTo>
                  <a:lnTo>
                    <a:pt x="327" y="1694"/>
                  </a:lnTo>
                  <a:lnTo>
                    <a:pt x="309" y="1692"/>
                  </a:lnTo>
                  <a:lnTo>
                    <a:pt x="173" y="1692"/>
                  </a:lnTo>
                  <a:lnTo>
                    <a:pt x="139" y="1688"/>
                  </a:lnTo>
                  <a:lnTo>
                    <a:pt x="105" y="1678"/>
                  </a:lnTo>
                  <a:lnTo>
                    <a:pt x="77" y="1662"/>
                  </a:lnTo>
                  <a:lnTo>
                    <a:pt x="51" y="1641"/>
                  </a:lnTo>
                  <a:lnTo>
                    <a:pt x="30" y="1615"/>
                  </a:lnTo>
                  <a:lnTo>
                    <a:pt x="14" y="1587"/>
                  </a:lnTo>
                  <a:lnTo>
                    <a:pt x="4" y="1554"/>
                  </a:lnTo>
                  <a:lnTo>
                    <a:pt x="0" y="1519"/>
                  </a:lnTo>
                  <a:lnTo>
                    <a:pt x="0" y="1298"/>
                  </a:lnTo>
                  <a:lnTo>
                    <a:pt x="4" y="1264"/>
                  </a:lnTo>
                  <a:lnTo>
                    <a:pt x="14" y="1231"/>
                  </a:lnTo>
                  <a:lnTo>
                    <a:pt x="30" y="1203"/>
                  </a:lnTo>
                  <a:lnTo>
                    <a:pt x="51" y="1176"/>
                  </a:lnTo>
                  <a:lnTo>
                    <a:pt x="77" y="1156"/>
                  </a:lnTo>
                  <a:lnTo>
                    <a:pt x="105" y="1140"/>
                  </a:lnTo>
                  <a:lnTo>
                    <a:pt x="139" y="1130"/>
                  </a:lnTo>
                  <a:lnTo>
                    <a:pt x="173" y="1126"/>
                  </a:lnTo>
                  <a:lnTo>
                    <a:pt x="309" y="1126"/>
                  </a:lnTo>
                  <a:lnTo>
                    <a:pt x="327" y="1124"/>
                  </a:lnTo>
                  <a:lnTo>
                    <a:pt x="345" y="1116"/>
                  </a:lnTo>
                  <a:lnTo>
                    <a:pt x="364" y="1105"/>
                  </a:lnTo>
                  <a:lnTo>
                    <a:pt x="380" y="1090"/>
                  </a:lnTo>
                  <a:lnTo>
                    <a:pt x="392" y="1073"/>
                  </a:lnTo>
                  <a:lnTo>
                    <a:pt x="401" y="1054"/>
                  </a:lnTo>
                  <a:lnTo>
                    <a:pt x="422" y="1000"/>
                  </a:lnTo>
                  <a:lnTo>
                    <a:pt x="446" y="947"/>
                  </a:lnTo>
                  <a:lnTo>
                    <a:pt x="453" y="927"/>
                  </a:lnTo>
                  <a:lnTo>
                    <a:pt x="456" y="906"/>
                  </a:lnTo>
                  <a:lnTo>
                    <a:pt x="455" y="884"/>
                  </a:lnTo>
                  <a:lnTo>
                    <a:pt x="451" y="864"/>
                  </a:lnTo>
                  <a:lnTo>
                    <a:pt x="443" y="846"/>
                  </a:lnTo>
                  <a:lnTo>
                    <a:pt x="432" y="831"/>
                  </a:lnTo>
                  <a:lnTo>
                    <a:pt x="335" y="735"/>
                  </a:lnTo>
                  <a:lnTo>
                    <a:pt x="318" y="713"/>
                  </a:lnTo>
                  <a:lnTo>
                    <a:pt x="303" y="691"/>
                  </a:lnTo>
                  <a:lnTo>
                    <a:pt x="293" y="666"/>
                  </a:lnTo>
                  <a:lnTo>
                    <a:pt x="287" y="639"/>
                  </a:lnTo>
                  <a:lnTo>
                    <a:pt x="285" y="613"/>
                  </a:lnTo>
                  <a:lnTo>
                    <a:pt x="287" y="586"/>
                  </a:lnTo>
                  <a:lnTo>
                    <a:pt x="293" y="560"/>
                  </a:lnTo>
                  <a:lnTo>
                    <a:pt x="303" y="535"/>
                  </a:lnTo>
                  <a:lnTo>
                    <a:pt x="318" y="512"/>
                  </a:lnTo>
                  <a:lnTo>
                    <a:pt x="335" y="491"/>
                  </a:lnTo>
                  <a:lnTo>
                    <a:pt x="491" y="335"/>
                  </a:lnTo>
                  <a:lnTo>
                    <a:pt x="512" y="317"/>
                  </a:lnTo>
                  <a:lnTo>
                    <a:pt x="536" y="303"/>
                  </a:lnTo>
                  <a:lnTo>
                    <a:pt x="560" y="293"/>
                  </a:lnTo>
                  <a:lnTo>
                    <a:pt x="586" y="286"/>
                  </a:lnTo>
                  <a:lnTo>
                    <a:pt x="614" y="284"/>
                  </a:lnTo>
                  <a:lnTo>
                    <a:pt x="641" y="286"/>
                  </a:lnTo>
                  <a:lnTo>
                    <a:pt x="667" y="293"/>
                  </a:lnTo>
                  <a:lnTo>
                    <a:pt x="692" y="303"/>
                  </a:lnTo>
                  <a:lnTo>
                    <a:pt x="715" y="317"/>
                  </a:lnTo>
                  <a:lnTo>
                    <a:pt x="736" y="335"/>
                  </a:lnTo>
                  <a:lnTo>
                    <a:pt x="832" y="431"/>
                  </a:lnTo>
                  <a:lnTo>
                    <a:pt x="846" y="441"/>
                  </a:lnTo>
                  <a:lnTo>
                    <a:pt x="863" y="449"/>
                  </a:lnTo>
                  <a:lnTo>
                    <a:pt x="881" y="454"/>
                  </a:lnTo>
                  <a:lnTo>
                    <a:pt x="901" y="456"/>
                  </a:lnTo>
                  <a:lnTo>
                    <a:pt x="919" y="454"/>
                  </a:lnTo>
                  <a:lnTo>
                    <a:pt x="935" y="450"/>
                  </a:lnTo>
                  <a:lnTo>
                    <a:pt x="948" y="446"/>
                  </a:lnTo>
                  <a:lnTo>
                    <a:pt x="1002" y="422"/>
                  </a:lnTo>
                  <a:lnTo>
                    <a:pt x="1056" y="400"/>
                  </a:lnTo>
                  <a:lnTo>
                    <a:pt x="1075" y="391"/>
                  </a:lnTo>
                  <a:lnTo>
                    <a:pt x="1092" y="378"/>
                  </a:lnTo>
                  <a:lnTo>
                    <a:pt x="1107" y="362"/>
                  </a:lnTo>
                  <a:lnTo>
                    <a:pt x="1118" y="344"/>
                  </a:lnTo>
                  <a:lnTo>
                    <a:pt x="1125" y="326"/>
                  </a:lnTo>
                  <a:lnTo>
                    <a:pt x="1129" y="308"/>
                  </a:lnTo>
                  <a:lnTo>
                    <a:pt x="1129" y="172"/>
                  </a:lnTo>
                  <a:lnTo>
                    <a:pt x="1132" y="138"/>
                  </a:lnTo>
                  <a:lnTo>
                    <a:pt x="1142" y="106"/>
                  </a:lnTo>
                  <a:lnTo>
                    <a:pt x="1158" y="76"/>
                  </a:lnTo>
                  <a:lnTo>
                    <a:pt x="1179" y="50"/>
                  </a:lnTo>
                  <a:lnTo>
                    <a:pt x="1205" y="29"/>
                  </a:lnTo>
                  <a:lnTo>
                    <a:pt x="1234" y="14"/>
                  </a:lnTo>
                  <a:lnTo>
                    <a:pt x="1267" y="3"/>
                  </a:lnTo>
                  <a:lnTo>
                    <a:pt x="13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60"/>
            <p:cNvSpPr>
              <a:spLocks noEditPoints="1"/>
            </p:cNvSpPr>
            <p:nvPr/>
          </p:nvSpPr>
          <p:spPr bwMode="auto">
            <a:xfrm>
              <a:off x="2513013" y="4225925"/>
              <a:ext cx="777875" cy="776288"/>
            </a:xfrm>
            <a:custGeom>
              <a:avLst/>
              <a:gdLst>
                <a:gd name="T0" fmla="*/ 602 w 1469"/>
                <a:gd name="T1" fmla="*/ 552 h 1466"/>
                <a:gd name="T2" fmla="*/ 513 w 1469"/>
                <a:gd name="T3" fmla="*/ 697 h 1466"/>
                <a:gd name="T4" fmla="*/ 553 w 1469"/>
                <a:gd name="T5" fmla="*/ 866 h 1466"/>
                <a:gd name="T6" fmla="*/ 698 w 1469"/>
                <a:gd name="T7" fmla="*/ 954 h 1466"/>
                <a:gd name="T8" fmla="*/ 867 w 1469"/>
                <a:gd name="T9" fmla="*/ 915 h 1466"/>
                <a:gd name="T10" fmla="*/ 956 w 1469"/>
                <a:gd name="T11" fmla="*/ 770 h 1466"/>
                <a:gd name="T12" fmla="*/ 915 w 1469"/>
                <a:gd name="T13" fmla="*/ 601 h 1466"/>
                <a:gd name="T14" fmla="*/ 771 w 1469"/>
                <a:gd name="T15" fmla="*/ 512 h 1466"/>
                <a:gd name="T16" fmla="*/ 839 w 1469"/>
                <a:gd name="T17" fmla="*/ 12 h 1466"/>
                <a:gd name="T18" fmla="*/ 905 w 1469"/>
                <a:gd name="T19" fmla="*/ 115 h 1466"/>
                <a:gd name="T20" fmla="*/ 950 w 1469"/>
                <a:gd name="T21" fmla="*/ 213 h 1466"/>
                <a:gd name="T22" fmla="*/ 995 w 1469"/>
                <a:gd name="T23" fmla="*/ 227 h 1466"/>
                <a:gd name="T24" fmla="*/ 1069 w 1469"/>
                <a:gd name="T25" fmla="*/ 161 h 1466"/>
                <a:gd name="T26" fmla="*/ 1178 w 1469"/>
                <a:gd name="T27" fmla="*/ 151 h 1466"/>
                <a:gd name="T28" fmla="*/ 1320 w 1469"/>
                <a:gd name="T29" fmla="*/ 298 h 1466"/>
                <a:gd name="T30" fmla="*/ 1293 w 1469"/>
                <a:gd name="T31" fmla="*/ 416 h 1466"/>
                <a:gd name="T32" fmla="*/ 1255 w 1469"/>
                <a:gd name="T33" fmla="*/ 518 h 1466"/>
                <a:gd name="T34" fmla="*/ 1353 w 1469"/>
                <a:gd name="T35" fmla="*/ 563 h 1466"/>
                <a:gd name="T36" fmla="*/ 1457 w 1469"/>
                <a:gd name="T37" fmla="*/ 627 h 1466"/>
                <a:gd name="T38" fmla="*/ 1457 w 1469"/>
                <a:gd name="T39" fmla="*/ 839 h 1466"/>
                <a:gd name="T40" fmla="*/ 1353 w 1469"/>
                <a:gd name="T41" fmla="*/ 903 h 1466"/>
                <a:gd name="T42" fmla="*/ 1243 w 1469"/>
                <a:gd name="T43" fmla="*/ 977 h 1466"/>
                <a:gd name="T44" fmla="*/ 1309 w 1469"/>
                <a:gd name="T45" fmla="*/ 1071 h 1466"/>
                <a:gd name="T46" fmla="*/ 1309 w 1469"/>
                <a:gd name="T47" fmla="*/ 1192 h 1466"/>
                <a:gd name="T48" fmla="*/ 1156 w 1469"/>
                <a:gd name="T49" fmla="*/ 1323 h 1466"/>
                <a:gd name="T50" fmla="*/ 1052 w 1469"/>
                <a:gd name="T51" fmla="*/ 1291 h 1466"/>
                <a:gd name="T52" fmla="*/ 989 w 1469"/>
                <a:gd name="T53" fmla="*/ 1238 h 1466"/>
                <a:gd name="T54" fmla="*/ 922 w 1469"/>
                <a:gd name="T55" fmla="*/ 1265 h 1466"/>
                <a:gd name="T56" fmla="*/ 901 w 1469"/>
                <a:gd name="T57" fmla="*/ 1377 h 1466"/>
                <a:gd name="T58" fmla="*/ 816 w 1469"/>
                <a:gd name="T59" fmla="*/ 1463 h 1466"/>
                <a:gd name="T60" fmla="*/ 606 w 1469"/>
                <a:gd name="T61" fmla="*/ 1441 h 1466"/>
                <a:gd name="T62" fmla="*/ 563 w 1469"/>
                <a:gd name="T63" fmla="*/ 1284 h 1466"/>
                <a:gd name="T64" fmla="*/ 487 w 1469"/>
                <a:gd name="T65" fmla="*/ 1239 h 1466"/>
                <a:gd name="T66" fmla="*/ 466 w 1469"/>
                <a:gd name="T67" fmla="*/ 1242 h 1466"/>
                <a:gd name="T68" fmla="*/ 357 w 1469"/>
                <a:gd name="T69" fmla="*/ 1323 h 1466"/>
                <a:gd name="T70" fmla="*/ 254 w 1469"/>
                <a:gd name="T71" fmla="*/ 1291 h 1466"/>
                <a:gd name="T72" fmla="*/ 142 w 1469"/>
                <a:gd name="T73" fmla="*/ 1131 h 1466"/>
                <a:gd name="T74" fmla="*/ 224 w 1469"/>
                <a:gd name="T75" fmla="*/ 1002 h 1466"/>
                <a:gd name="T76" fmla="*/ 202 w 1469"/>
                <a:gd name="T77" fmla="*/ 920 h 1466"/>
                <a:gd name="T78" fmla="*/ 88 w 1469"/>
                <a:gd name="T79" fmla="*/ 901 h 1466"/>
                <a:gd name="T80" fmla="*/ 2 w 1469"/>
                <a:gd name="T81" fmla="*/ 814 h 1466"/>
                <a:gd name="T82" fmla="*/ 25 w 1469"/>
                <a:gd name="T83" fmla="*/ 607 h 1466"/>
                <a:gd name="T84" fmla="*/ 183 w 1469"/>
                <a:gd name="T85" fmla="*/ 563 h 1466"/>
                <a:gd name="T86" fmla="*/ 225 w 1469"/>
                <a:gd name="T87" fmla="*/ 489 h 1466"/>
                <a:gd name="T88" fmla="*/ 159 w 1469"/>
                <a:gd name="T89" fmla="*/ 396 h 1466"/>
                <a:gd name="T90" fmla="*/ 159 w 1469"/>
                <a:gd name="T91" fmla="*/ 275 h 1466"/>
                <a:gd name="T92" fmla="*/ 313 w 1469"/>
                <a:gd name="T93" fmla="*/ 144 h 1466"/>
                <a:gd name="T94" fmla="*/ 417 w 1469"/>
                <a:gd name="T95" fmla="*/ 176 h 1466"/>
                <a:gd name="T96" fmla="*/ 479 w 1469"/>
                <a:gd name="T97" fmla="*/ 228 h 1466"/>
                <a:gd name="T98" fmla="*/ 547 w 1469"/>
                <a:gd name="T99" fmla="*/ 202 h 1466"/>
                <a:gd name="T100" fmla="*/ 567 w 1469"/>
                <a:gd name="T101" fmla="*/ 89 h 1466"/>
                <a:gd name="T102" fmla="*/ 652 w 1469"/>
                <a:gd name="T103" fmla="*/ 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9" h="1466">
                  <a:moveTo>
                    <a:pt x="734" y="509"/>
                  </a:moveTo>
                  <a:lnTo>
                    <a:pt x="698" y="512"/>
                  </a:lnTo>
                  <a:lnTo>
                    <a:pt x="664" y="520"/>
                  </a:lnTo>
                  <a:lnTo>
                    <a:pt x="630" y="534"/>
                  </a:lnTo>
                  <a:lnTo>
                    <a:pt x="602" y="552"/>
                  </a:lnTo>
                  <a:lnTo>
                    <a:pt x="576" y="575"/>
                  </a:lnTo>
                  <a:lnTo>
                    <a:pt x="553" y="601"/>
                  </a:lnTo>
                  <a:lnTo>
                    <a:pt x="535" y="631"/>
                  </a:lnTo>
                  <a:lnTo>
                    <a:pt x="521" y="663"/>
                  </a:lnTo>
                  <a:lnTo>
                    <a:pt x="513" y="697"/>
                  </a:lnTo>
                  <a:lnTo>
                    <a:pt x="509" y="733"/>
                  </a:lnTo>
                  <a:lnTo>
                    <a:pt x="513" y="770"/>
                  </a:lnTo>
                  <a:lnTo>
                    <a:pt x="521" y="804"/>
                  </a:lnTo>
                  <a:lnTo>
                    <a:pt x="535" y="836"/>
                  </a:lnTo>
                  <a:lnTo>
                    <a:pt x="553" y="866"/>
                  </a:lnTo>
                  <a:lnTo>
                    <a:pt x="576" y="892"/>
                  </a:lnTo>
                  <a:lnTo>
                    <a:pt x="602" y="915"/>
                  </a:lnTo>
                  <a:lnTo>
                    <a:pt x="630" y="933"/>
                  </a:lnTo>
                  <a:lnTo>
                    <a:pt x="664" y="945"/>
                  </a:lnTo>
                  <a:lnTo>
                    <a:pt x="698" y="954"/>
                  </a:lnTo>
                  <a:lnTo>
                    <a:pt x="734" y="958"/>
                  </a:lnTo>
                  <a:lnTo>
                    <a:pt x="771" y="954"/>
                  </a:lnTo>
                  <a:lnTo>
                    <a:pt x="805" y="945"/>
                  </a:lnTo>
                  <a:lnTo>
                    <a:pt x="837" y="933"/>
                  </a:lnTo>
                  <a:lnTo>
                    <a:pt x="867" y="915"/>
                  </a:lnTo>
                  <a:lnTo>
                    <a:pt x="893" y="892"/>
                  </a:lnTo>
                  <a:lnTo>
                    <a:pt x="915" y="866"/>
                  </a:lnTo>
                  <a:lnTo>
                    <a:pt x="933" y="836"/>
                  </a:lnTo>
                  <a:lnTo>
                    <a:pt x="947" y="804"/>
                  </a:lnTo>
                  <a:lnTo>
                    <a:pt x="956" y="770"/>
                  </a:lnTo>
                  <a:lnTo>
                    <a:pt x="958" y="733"/>
                  </a:lnTo>
                  <a:lnTo>
                    <a:pt x="956" y="697"/>
                  </a:lnTo>
                  <a:lnTo>
                    <a:pt x="947" y="663"/>
                  </a:lnTo>
                  <a:lnTo>
                    <a:pt x="933" y="631"/>
                  </a:lnTo>
                  <a:lnTo>
                    <a:pt x="915" y="601"/>
                  </a:lnTo>
                  <a:lnTo>
                    <a:pt x="893" y="575"/>
                  </a:lnTo>
                  <a:lnTo>
                    <a:pt x="867" y="552"/>
                  </a:lnTo>
                  <a:lnTo>
                    <a:pt x="837" y="534"/>
                  </a:lnTo>
                  <a:lnTo>
                    <a:pt x="805" y="520"/>
                  </a:lnTo>
                  <a:lnTo>
                    <a:pt x="771" y="512"/>
                  </a:lnTo>
                  <a:lnTo>
                    <a:pt x="734" y="509"/>
                  </a:lnTo>
                  <a:close/>
                  <a:moveTo>
                    <a:pt x="678" y="0"/>
                  </a:moveTo>
                  <a:lnTo>
                    <a:pt x="789" y="0"/>
                  </a:lnTo>
                  <a:lnTo>
                    <a:pt x="816" y="3"/>
                  </a:lnTo>
                  <a:lnTo>
                    <a:pt x="839" y="12"/>
                  </a:lnTo>
                  <a:lnTo>
                    <a:pt x="861" y="25"/>
                  </a:lnTo>
                  <a:lnTo>
                    <a:pt x="879" y="44"/>
                  </a:lnTo>
                  <a:lnTo>
                    <a:pt x="893" y="64"/>
                  </a:lnTo>
                  <a:lnTo>
                    <a:pt x="901" y="89"/>
                  </a:lnTo>
                  <a:lnTo>
                    <a:pt x="905" y="115"/>
                  </a:lnTo>
                  <a:lnTo>
                    <a:pt x="905" y="183"/>
                  </a:lnTo>
                  <a:lnTo>
                    <a:pt x="907" y="189"/>
                  </a:lnTo>
                  <a:lnTo>
                    <a:pt x="913" y="196"/>
                  </a:lnTo>
                  <a:lnTo>
                    <a:pt x="922" y="202"/>
                  </a:lnTo>
                  <a:lnTo>
                    <a:pt x="950" y="213"/>
                  </a:lnTo>
                  <a:lnTo>
                    <a:pt x="978" y="226"/>
                  </a:lnTo>
                  <a:lnTo>
                    <a:pt x="981" y="227"/>
                  </a:lnTo>
                  <a:lnTo>
                    <a:pt x="986" y="227"/>
                  </a:lnTo>
                  <a:lnTo>
                    <a:pt x="989" y="228"/>
                  </a:lnTo>
                  <a:lnTo>
                    <a:pt x="995" y="227"/>
                  </a:lnTo>
                  <a:lnTo>
                    <a:pt x="998" y="226"/>
                  </a:lnTo>
                  <a:lnTo>
                    <a:pt x="1002" y="225"/>
                  </a:lnTo>
                  <a:lnTo>
                    <a:pt x="1004" y="224"/>
                  </a:lnTo>
                  <a:lnTo>
                    <a:pt x="1052" y="176"/>
                  </a:lnTo>
                  <a:lnTo>
                    <a:pt x="1069" y="161"/>
                  </a:lnTo>
                  <a:lnTo>
                    <a:pt x="1088" y="151"/>
                  </a:lnTo>
                  <a:lnTo>
                    <a:pt x="1110" y="144"/>
                  </a:lnTo>
                  <a:lnTo>
                    <a:pt x="1133" y="143"/>
                  </a:lnTo>
                  <a:lnTo>
                    <a:pt x="1156" y="144"/>
                  </a:lnTo>
                  <a:lnTo>
                    <a:pt x="1178" y="151"/>
                  </a:lnTo>
                  <a:lnTo>
                    <a:pt x="1197" y="161"/>
                  </a:lnTo>
                  <a:lnTo>
                    <a:pt x="1214" y="176"/>
                  </a:lnTo>
                  <a:lnTo>
                    <a:pt x="1293" y="253"/>
                  </a:lnTo>
                  <a:lnTo>
                    <a:pt x="1309" y="275"/>
                  </a:lnTo>
                  <a:lnTo>
                    <a:pt x="1320" y="298"/>
                  </a:lnTo>
                  <a:lnTo>
                    <a:pt x="1326" y="323"/>
                  </a:lnTo>
                  <a:lnTo>
                    <a:pt x="1326" y="348"/>
                  </a:lnTo>
                  <a:lnTo>
                    <a:pt x="1320" y="372"/>
                  </a:lnTo>
                  <a:lnTo>
                    <a:pt x="1309" y="396"/>
                  </a:lnTo>
                  <a:lnTo>
                    <a:pt x="1293" y="416"/>
                  </a:lnTo>
                  <a:lnTo>
                    <a:pt x="1245" y="464"/>
                  </a:lnTo>
                  <a:lnTo>
                    <a:pt x="1242" y="471"/>
                  </a:lnTo>
                  <a:lnTo>
                    <a:pt x="1240" y="480"/>
                  </a:lnTo>
                  <a:lnTo>
                    <a:pt x="1243" y="489"/>
                  </a:lnTo>
                  <a:lnTo>
                    <a:pt x="1255" y="518"/>
                  </a:lnTo>
                  <a:lnTo>
                    <a:pt x="1267" y="546"/>
                  </a:lnTo>
                  <a:lnTo>
                    <a:pt x="1271" y="554"/>
                  </a:lnTo>
                  <a:lnTo>
                    <a:pt x="1279" y="561"/>
                  </a:lnTo>
                  <a:lnTo>
                    <a:pt x="1286" y="563"/>
                  </a:lnTo>
                  <a:lnTo>
                    <a:pt x="1353" y="563"/>
                  </a:lnTo>
                  <a:lnTo>
                    <a:pt x="1380" y="566"/>
                  </a:lnTo>
                  <a:lnTo>
                    <a:pt x="1404" y="575"/>
                  </a:lnTo>
                  <a:lnTo>
                    <a:pt x="1425" y="588"/>
                  </a:lnTo>
                  <a:lnTo>
                    <a:pt x="1444" y="607"/>
                  </a:lnTo>
                  <a:lnTo>
                    <a:pt x="1457" y="627"/>
                  </a:lnTo>
                  <a:lnTo>
                    <a:pt x="1465" y="652"/>
                  </a:lnTo>
                  <a:lnTo>
                    <a:pt x="1469" y="679"/>
                  </a:lnTo>
                  <a:lnTo>
                    <a:pt x="1469" y="788"/>
                  </a:lnTo>
                  <a:lnTo>
                    <a:pt x="1465" y="814"/>
                  </a:lnTo>
                  <a:lnTo>
                    <a:pt x="1457" y="839"/>
                  </a:lnTo>
                  <a:lnTo>
                    <a:pt x="1444" y="860"/>
                  </a:lnTo>
                  <a:lnTo>
                    <a:pt x="1425" y="878"/>
                  </a:lnTo>
                  <a:lnTo>
                    <a:pt x="1404" y="892"/>
                  </a:lnTo>
                  <a:lnTo>
                    <a:pt x="1380" y="901"/>
                  </a:lnTo>
                  <a:lnTo>
                    <a:pt x="1353" y="903"/>
                  </a:lnTo>
                  <a:lnTo>
                    <a:pt x="1286" y="903"/>
                  </a:lnTo>
                  <a:lnTo>
                    <a:pt x="1279" y="905"/>
                  </a:lnTo>
                  <a:lnTo>
                    <a:pt x="1271" y="912"/>
                  </a:lnTo>
                  <a:lnTo>
                    <a:pt x="1267" y="920"/>
                  </a:lnTo>
                  <a:lnTo>
                    <a:pt x="1243" y="977"/>
                  </a:lnTo>
                  <a:lnTo>
                    <a:pt x="1240" y="986"/>
                  </a:lnTo>
                  <a:lnTo>
                    <a:pt x="1242" y="995"/>
                  </a:lnTo>
                  <a:lnTo>
                    <a:pt x="1245" y="1002"/>
                  </a:lnTo>
                  <a:lnTo>
                    <a:pt x="1293" y="1050"/>
                  </a:lnTo>
                  <a:lnTo>
                    <a:pt x="1309" y="1071"/>
                  </a:lnTo>
                  <a:lnTo>
                    <a:pt x="1320" y="1094"/>
                  </a:lnTo>
                  <a:lnTo>
                    <a:pt x="1326" y="1119"/>
                  </a:lnTo>
                  <a:lnTo>
                    <a:pt x="1326" y="1144"/>
                  </a:lnTo>
                  <a:lnTo>
                    <a:pt x="1320" y="1169"/>
                  </a:lnTo>
                  <a:lnTo>
                    <a:pt x="1309" y="1192"/>
                  </a:lnTo>
                  <a:lnTo>
                    <a:pt x="1293" y="1213"/>
                  </a:lnTo>
                  <a:lnTo>
                    <a:pt x="1214" y="1291"/>
                  </a:lnTo>
                  <a:lnTo>
                    <a:pt x="1197" y="1306"/>
                  </a:lnTo>
                  <a:lnTo>
                    <a:pt x="1178" y="1316"/>
                  </a:lnTo>
                  <a:lnTo>
                    <a:pt x="1156" y="1323"/>
                  </a:lnTo>
                  <a:lnTo>
                    <a:pt x="1133" y="1324"/>
                  </a:lnTo>
                  <a:lnTo>
                    <a:pt x="1110" y="1323"/>
                  </a:lnTo>
                  <a:lnTo>
                    <a:pt x="1088" y="1316"/>
                  </a:lnTo>
                  <a:lnTo>
                    <a:pt x="1069" y="1306"/>
                  </a:lnTo>
                  <a:lnTo>
                    <a:pt x="1052" y="1291"/>
                  </a:lnTo>
                  <a:lnTo>
                    <a:pt x="1004" y="1243"/>
                  </a:lnTo>
                  <a:lnTo>
                    <a:pt x="1002" y="1242"/>
                  </a:lnTo>
                  <a:lnTo>
                    <a:pt x="998" y="1241"/>
                  </a:lnTo>
                  <a:lnTo>
                    <a:pt x="995" y="1239"/>
                  </a:lnTo>
                  <a:lnTo>
                    <a:pt x="989" y="1238"/>
                  </a:lnTo>
                  <a:lnTo>
                    <a:pt x="986" y="1239"/>
                  </a:lnTo>
                  <a:lnTo>
                    <a:pt x="981" y="1239"/>
                  </a:lnTo>
                  <a:lnTo>
                    <a:pt x="978" y="1241"/>
                  </a:lnTo>
                  <a:lnTo>
                    <a:pt x="950" y="1253"/>
                  </a:lnTo>
                  <a:lnTo>
                    <a:pt x="922" y="1265"/>
                  </a:lnTo>
                  <a:lnTo>
                    <a:pt x="913" y="1270"/>
                  </a:lnTo>
                  <a:lnTo>
                    <a:pt x="907" y="1277"/>
                  </a:lnTo>
                  <a:lnTo>
                    <a:pt x="905" y="1284"/>
                  </a:lnTo>
                  <a:lnTo>
                    <a:pt x="905" y="1351"/>
                  </a:lnTo>
                  <a:lnTo>
                    <a:pt x="901" y="1377"/>
                  </a:lnTo>
                  <a:lnTo>
                    <a:pt x="893" y="1402"/>
                  </a:lnTo>
                  <a:lnTo>
                    <a:pt x="879" y="1423"/>
                  </a:lnTo>
                  <a:lnTo>
                    <a:pt x="861" y="1441"/>
                  </a:lnTo>
                  <a:lnTo>
                    <a:pt x="839" y="1455"/>
                  </a:lnTo>
                  <a:lnTo>
                    <a:pt x="816" y="1463"/>
                  </a:lnTo>
                  <a:lnTo>
                    <a:pt x="789" y="1466"/>
                  </a:lnTo>
                  <a:lnTo>
                    <a:pt x="678" y="1466"/>
                  </a:lnTo>
                  <a:lnTo>
                    <a:pt x="652" y="1463"/>
                  </a:lnTo>
                  <a:lnTo>
                    <a:pt x="628" y="1455"/>
                  </a:lnTo>
                  <a:lnTo>
                    <a:pt x="606" y="1441"/>
                  </a:lnTo>
                  <a:lnTo>
                    <a:pt x="589" y="1423"/>
                  </a:lnTo>
                  <a:lnTo>
                    <a:pt x="576" y="1402"/>
                  </a:lnTo>
                  <a:lnTo>
                    <a:pt x="567" y="1377"/>
                  </a:lnTo>
                  <a:lnTo>
                    <a:pt x="563" y="1351"/>
                  </a:lnTo>
                  <a:lnTo>
                    <a:pt x="563" y="1284"/>
                  </a:lnTo>
                  <a:lnTo>
                    <a:pt x="561" y="1277"/>
                  </a:lnTo>
                  <a:lnTo>
                    <a:pt x="555" y="1270"/>
                  </a:lnTo>
                  <a:lnTo>
                    <a:pt x="547" y="1265"/>
                  </a:lnTo>
                  <a:lnTo>
                    <a:pt x="490" y="1241"/>
                  </a:lnTo>
                  <a:lnTo>
                    <a:pt x="487" y="1239"/>
                  </a:lnTo>
                  <a:lnTo>
                    <a:pt x="483" y="1239"/>
                  </a:lnTo>
                  <a:lnTo>
                    <a:pt x="479" y="1238"/>
                  </a:lnTo>
                  <a:lnTo>
                    <a:pt x="474" y="1239"/>
                  </a:lnTo>
                  <a:lnTo>
                    <a:pt x="469" y="1241"/>
                  </a:lnTo>
                  <a:lnTo>
                    <a:pt x="466" y="1242"/>
                  </a:lnTo>
                  <a:lnTo>
                    <a:pt x="465" y="1243"/>
                  </a:lnTo>
                  <a:lnTo>
                    <a:pt x="417" y="1291"/>
                  </a:lnTo>
                  <a:lnTo>
                    <a:pt x="399" y="1306"/>
                  </a:lnTo>
                  <a:lnTo>
                    <a:pt x="379" y="1316"/>
                  </a:lnTo>
                  <a:lnTo>
                    <a:pt x="357" y="1323"/>
                  </a:lnTo>
                  <a:lnTo>
                    <a:pt x="335" y="1324"/>
                  </a:lnTo>
                  <a:lnTo>
                    <a:pt x="313" y="1323"/>
                  </a:lnTo>
                  <a:lnTo>
                    <a:pt x="291" y="1316"/>
                  </a:lnTo>
                  <a:lnTo>
                    <a:pt x="271" y="1306"/>
                  </a:lnTo>
                  <a:lnTo>
                    <a:pt x="254" y="1291"/>
                  </a:lnTo>
                  <a:lnTo>
                    <a:pt x="176" y="1213"/>
                  </a:lnTo>
                  <a:lnTo>
                    <a:pt x="161" y="1195"/>
                  </a:lnTo>
                  <a:lnTo>
                    <a:pt x="151" y="1176"/>
                  </a:lnTo>
                  <a:lnTo>
                    <a:pt x="144" y="1154"/>
                  </a:lnTo>
                  <a:lnTo>
                    <a:pt x="142" y="1131"/>
                  </a:lnTo>
                  <a:lnTo>
                    <a:pt x="144" y="1108"/>
                  </a:lnTo>
                  <a:lnTo>
                    <a:pt x="151" y="1088"/>
                  </a:lnTo>
                  <a:lnTo>
                    <a:pt x="161" y="1067"/>
                  </a:lnTo>
                  <a:lnTo>
                    <a:pt x="176" y="1050"/>
                  </a:lnTo>
                  <a:lnTo>
                    <a:pt x="224" y="1002"/>
                  </a:lnTo>
                  <a:lnTo>
                    <a:pt x="226" y="995"/>
                  </a:lnTo>
                  <a:lnTo>
                    <a:pt x="227" y="986"/>
                  </a:lnTo>
                  <a:lnTo>
                    <a:pt x="225" y="977"/>
                  </a:lnTo>
                  <a:lnTo>
                    <a:pt x="212" y="949"/>
                  </a:lnTo>
                  <a:lnTo>
                    <a:pt x="202" y="920"/>
                  </a:lnTo>
                  <a:lnTo>
                    <a:pt x="196" y="912"/>
                  </a:lnTo>
                  <a:lnTo>
                    <a:pt x="188" y="905"/>
                  </a:lnTo>
                  <a:lnTo>
                    <a:pt x="183" y="903"/>
                  </a:lnTo>
                  <a:lnTo>
                    <a:pt x="114" y="903"/>
                  </a:lnTo>
                  <a:lnTo>
                    <a:pt x="88" y="901"/>
                  </a:lnTo>
                  <a:lnTo>
                    <a:pt x="64" y="892"/>
                  </a:lnTo>
                  <a:lnTo>
                    <a:pt x="42" y="878"/>
                  </a:lnTo>
                  <a:lnTo>
                    <a:pt x="25" y="860"/>
                  </a:lnTo>
                  <a:lnTo>
                    <a:pt x="11" y="839"/>
                  </a:lnTo>
                  <a:lnTo>
                    <a:pt x="2" y="814"/>
                  </a:lnTo>
                  <a:lnTo>
                    <a:pt x="0" y="788"/>
                  </a:lnTo>
                  <a:lnTo>
                    <a:pt x="0" y="679"/>
                  </a:lnTo>
                  <a:lnTo>
                    <a:pt x="2" y="652"/>
                  </a:lnTo>
                  <a:lnTo>
                    <a:pt x="11" y="627"/>
                  </a:lnTo>
                  <a:lnTo>
                    <a:pt x="25" y="607"/>
                  </a:lnTo>
                  <a:lnTo>
                    <a:pt x="42" y="588"/>
                  </a:lnTo>
                  <a:lnTo>
                    <a:pt x="64" y="575"/>
                  </a:lnTo>
                  <a:lnTo>
                    <a:pt x="88" y="566"/>
                  </a:lnTo>
                  <a:lnTo>
                    <a:pt x="114" y="563"/>
                  </a:lnTo>
                  <a:lnTo>
                    <a:pt x="183" y="563"/>
                  </a:lnTo>
                  <a:lnTo>
                    <a:pt x="188" y="561"/>
                  </a:lnTo>
                  <a:lnTo>
                    <a:pt x="196" y="554"/>
                  </a:lnTo>
                  <a:lnTo>
                    <a:pt x="202" y="546"/>
                  </a:lnTo>
                  <a:lnTo>
                    <a:pt x="212" y="518"/>
                  </a:lnTo>
                  <a:lnTo>
                    <a:pt x="225" y="489"/>
                  </a:lnTo>
                  <a:lnTo>
                    <a:pt x="227" y="480"/>
                  </a:lnTo>
                  <a:lnTo>
                    <a:pt x="226" y="471"/>
                  </a:lnTo>
                  <a:lnTo>
                    <a:pt x="224" y="464"/>
                  </a:lnTo>
                  <a:lnTo>
                    <a:pt x="176" y="416"/>
                  </a:lnTo>
                  <a:lnTo>
                    <a:pt x="159" y="396"/>
                  </a:lnTo>
                  <a:lnTo>
                    <a:pt x="148" y="372"/>
                  </a:lnTo>
                  <a:lnTo>
                    <a:pt x="143" y="348"/>
                  </a:lnTo>
                  <a:lnTo>
                    <a:pt x="143" y="323"/>
                  </a:lnTo>
                  <a:lnTo>
                    <a:pt x="148" y="298"/>
                  </a:lnTo>
                  <a:lnTo>
                    <a:pt x="159" y="275"/>
                  </a:lnTo>
                  <a:lnTo>
                    <a:pt x="176" y="253"/>
                  </a:lnTo>
                  <a:lnTo>
                    <a:pt x="254" y="176"/>
                  </a:lnTo>
                  <a:lnTo>
                    <a:pt x="271" y="161"/>
                  </a:lnTo>
                  <a:lnTo>
                    <a:pt x="291" y="151"/>
                  </a:lnTo>
                  <a:lnTo>
                    <a:pt x="313" y="144"/>
                  </a:lnTo>
                  <a:lnTo>
                    <a:pt x="335" y="143"/>
                  </a:lnTo>
                  <a:lnTo>
                    <a:pt x="357" y="144"/>
                  </a:lnTo>
                  <a:lnTo>
                    <a:pt x="379" y="151"/>
                  </a:lnTo>
                  <a:lnTo>
                    <a:pt x="399" y="161"/>
                  </a:lnTo>
                  <a:lnTo>
                    <a:pt x="417" y="176"/>
                  </a:lnTo>
                  <a:lnTo>
                    <a:pt x="465" y="224"/>
                  </a:lnTo>
                  <a:lnTo>
                    <a:pt x="466" y="225"/>
                  </a:lnTo>
                  <a:lnTo>
                    <a:pt x="469" y="226"/>
                  </a:lnTo>
                  <a:lnTo>
                    <a:pt x="474" y="227"/>
                  </a:lnTo>
                  <a:lnTo>
                    <a:pt x="479" y="228"/>
                  </a:lnTo>
                  <a:lnTo>
                    <a:pt x="483" y="227"/>
                  </a:lnTo>
                  <a:lnTo>
                    <a:pt x="487" y="227"/>
                  </a:lnTo>
                  <a:lnTo>
                    <a:pt x="490" y="226"/>
                  </a:lnTo>
                  <a:lnTo>
                    <a:pt x="519" y="213"/>
                  </a:lnTo>
                  <a:lnTo>
                    <a:pt x="547" y="202"/>
                  </a:lnTo>
                  <a:lnTo>
                    <a:pt x="555" y="196"/>
                  </a:lnTo>
                  <a:lnTo>
                    <a:pt x="561" y="189"/>
                  </a:lnTo>
                  <a:lnTo>
                    <a:pt x="563" y="183"/>
                  </a:lnTo>
                  <a:lnTo>
                    <a:pt x="563" y="115"/>
                  </a:lnTo>
                  <a:lnTo>
                    <a:pt x="567" y="89"/>
                  </a:lnTo>
                  <a:lnTo>
                    <a:pt x="576" y="64"/>
                  </a:lnTo>
                  <a:lnTo>
                    <a:pt x="589" y="44"/>
                  </a:lnTo>
                  <a:lnTo>
                    <a:pt x="606" y="25"/>
                  </a:lnTo>
                  <a:lnTo>
                    <a:pt x="628" y="12"/>
                  </a:lnTo>
                  <a:lnTo>
                    <a:pt x="652" y="3"/>
                  </a:lnTo>
                  <a:lnTo>
                    <a:pt x="6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6A0921-500E-45C7-8A33-827E56611D04}"/>
              </a:ext>
            </a:extLst>
          </p:cNvPr>
          <p:cNvGrpSpPr/>
          <p:nvPr/>
        </p:nvGrpSpPr>
        <p:grpSpPr>
          <a:xfrm>
            <a:off x="498409" y="1232573"/>
            <a:ext cx="5519314" cy="1123208"/>
            <a:chOff x="498409" y="1232573"/>
            <a:chExt cx="5519314" cy="1123208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609442" y="1893861"/>
              <a:ext cx="4901102" cy="0"/>
            </a:xfrm>
            <a:prstGeom prst="straightConnector1">
              <a:avLst/>
            </a:prstGeom>
            <a:ln>
              <a:solidFill>
                <a:schemeClr val="accent3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5237097" y="1232573"/>
              <a:ext cx="780626" cy="1059499"/>
            </a:xfrm>
            <a:custGeom>
              <a:avLst/>
              <a:gdLst>
                <a:gd name="T0" fmla="*/ 711 w 711"/>
                <a:gd name="T1" fmla="*/ 0 h 965"/>
                <a:gd name="T2" fmla="*/ 711 w 711"/>
                <a:gd name="T3" fmla="*/ 128 h 965"/>
                <a:gd name="T4" fmla="*/ 251 w 711"/>
                <a:gd name="T5" fmla="*/ 380 h 965"/>
                <a:gd name="T6" fmla="*/ 217 w 711"/>
                <a:gd name="T7" fmla="*/ 402 h 965"/>
                <a:gd name="T8" fmla="*/ 186 w 711"/>
                <a:gd name="T9" fmla="*/ 429 h 965"/>
                <a:gd name="T10" fmla="*/ 159 w 711"/>
                <a:gd name="T11" fmla="*/ 461 h 965"/>
                <a:gd name="T12" fmla="*/ 140 w 711"/>
                <a:gd name="T13" fmla="*/ 496 h 965"/>
                <a:gd name="T14" fmla="*/ 124 w 711"/>
                <a:gd name="T15" fmla="*/ 534 h 965"/>
                <a:gd name="T16" fmla="*/ 115 w 711"/>
                <a:gd name="T17" fmla="*/ 573 h 965"/>
                <a:gd name="T18" fmla="*/ 112 w 711"/>
                <a:gd name="T19" fmla="*/ 613 h 965"/>
                <a:gd name="T20" fmla="*/ 116 w 711"/>
                <a:gd name="T21" fmla="*/ 652 h 965"/>
                <a:gd name="T22" fmla="*/ 125 w 711"/>
                <a:gd name="T23" fmla="*/ 690 h 965"/>
                <a:gd name="T24" fmla="*/ 142 w 711"/>
                <a:gd name="T25" fmla="*/ 725 h 965"/>
                <a:gd name="T26" fmla="*/ 163 w 711"/>
                <a:gd name="T27" fmla="*/ 758 h 965"/>
                <a:gd name="T28" fmla="*/ 188 w 711"/>
                <a:gd name="T29" fmla="*/ 785 h 965"/>
                <a:gd name="T30" fmla="*/ 218 w 711"/>
                <a:gd name="T31" fmla="*/ 809 h 965"/>
                <a:gd name="T32" fmla="*/ 250 w 711"/>
                <a:gd name="T33" fmla="*/ 827 h 965"/>
                <a:gd name="T34" fmla="*/ 286 w 711"/>
                <a:gd name="T35" fmla="*/ 842 h 965"/>
                <a:gd name="T36" fmla="*/ 323 w 711"/>
                <a:gd name="T37" fmla="*/ 851 h 965"/>
                <a:gd name="T38" fmla="*/ 362 w 711"/>
                <a:gd name="T39" fmla="*/ 854 h 965"/>
                <a:gd name="T40" fmla="*/ 404 w 711"/>
                <a:gd name="T41" fmla="*/ 850 h 965"/>
                <a:gd name="T42" fmla="*/ 445 w 711"/>
                <a:gd name="T43" fmla="*/ 840 h 965"/>
                <a:gd name="T44" fmla="*/ 483 w 711"/>
                <a:gd name="T45" fmla="*/ 825 h 965"/>
                <a:gd name="T46" fmla="*/ 711 w 711"/>
                <a:gd name="T47" fmla="*/ 700 h 965"/>
                <a:gd name="T48" fmla="*/ 711 w 711"/>
                <a:gd name="T49" fmla="*/ 827 h 965"/>
                <a:gd name="T50" fmla="*/ 537 w 711"/>
                <a:gd name="T51" fmla="*/ 923 h 965"/>
                <a:gd name="T52" fmla="*/ 496 w 711"/>
                <a:gd name="T53" fmla="*/ 941 h 965"/>
                <a:gd name="T54" fmla="*/ 453 w 711"/>
                <a:gd name="T55" fmla="*/ 954 h 965"/>
                <a:gd name="T56" fmla="*/ 408 w 711"/>
                <a:gd name="T57" fmla="*/ 962 h 965"/>
                <a:gd name="T58" fmla="*/ 362 w 711"/>
                <a:gd name="T59" fmla="*/ 965 h 965"/>
                <a:gd name="T60" fmla="*/ 307 w 711"/>
                <a:gd name="T61" fmla="*/ 961 h 965"/>
                <a:gd name="T62" fmla="*/ 255 w 711"/>
                <a:gd name="T63" fmla="*/ 949 h 965"/>
                <a:gd name="T64" fmla="*/ 212 w 711"/>
                <a:gd name="T65" fmla="*/ 933 h 965"/>
                <a:gd name="T66" fmla="*/ 170 w 711"/>
                <a:gd name="T67" fmla="*/ 911 h 965"/>
                <a:gd name="T68" fmla="*/ 133 w 711"/>
                <a:gd name="T69" fmla="*/ 885 h 965"/>
                <a:gd name="T70" fmla="*/ 99 w 711"/>
                <a:gd name="T71" fmla="*/ 855 h 965"/>
                <a:gd name="T72" fmla="*/ 69 w 711"/>
                <a:gd name="T73" fmla="*/ 818 h 965"/>
                <a:gd name="T74" fmla="*/ 44 w 711"/>
                <a:gd name="T75" fmla="*/ 779 h 965"/>
                <a:gd name="T76" fmla="*/ 23 w 711"/>
                <a:gd name="T77" fmla="*/ 736 h 965"/>
                <a:gd name="T78" fmla="*/ 9 w 711"/>
                <a:gd name="T79" fmla="*/ 690 h 965"/>
                <a:gd name="T80" fmla="*/ 2 w 711"/>
                <a:gd name="T81" fmla="*/ 643 h 965"/>
                <a:gd name="T82" fmla="*/ 0 w 711"/>
                <a:gd name="T83" fmla="*/ 596 h 965"/>
                <a:gd name="T84" fmla="*/ 5 w 711"/>
                <a:gd name="T85" fmla="*/ 549 h 965"/>
                <a:gd name="T86" fmla="*/ 17 w 711"/>
                <a:gd name="T87" fmla="*/ 500 h 965"/>
                <a:gd name="T88" fmla="*/ 34 w 711"/>
                <a:gd name="T89" fmla="*/ 456 h 965"/>
                <a:gd name="T90" fmla="*/ 57 w 711"/>
                <a:gd name="T91" fmla="*/ 412 h 965"/>
                <a:gd name="T92" fmla="*/ 86 w 711"/>
                <a:gd name="T93" fmla="*/ 374 h 965"/>
                <a:gd name="T94" fmla="*/ 119 w 711"/>
                <a:gd name="T95" fmla="*/ 339 h 965"/>
                <a:gd name="T96" fmla="*/ 156 w 711"/>
                <a:gd name="T97" fmla="*/ 308 h 965"/>
                <a:gd name="T98" fmla="*/ 197 w 711"/>
                <a:gd name="T99" fmla="*/ 281 h 965"/>
                <a:gd name="T100" fmla="*/ 711 w 711"/>
                <a:gd name="T101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1" h="965">
                  <a:moveTo>
                    <a:pt x="711" y="0"/>
                  </a:moveTo>
                  <a:lnTo>
                    <a:pt x="711" y="128"/>
                  </a:lnTo>
                  <a:lnTo>
                    <a:pt x="251" y="380"/>
                  </a:lnTo>
                  <a:lnTo>
                    <a:pt x="217" y="402"/>
                  </a:lnTo>
                  <a:lnTo>
                    <a:pt x="186" y="429"/>
                  </a:lnTo>
                  <a:lnTo>
                    <a:pt x="159" y="461"/>
                  </a:lnTo>
                  <a:lnTo>
                    <a:pt x="140" y="496"/>
                  </a:lnTo>
                  <a:lnTo>
                    <a:pt x="124" y="534"/>
                  </a:lnTo>
                  <a:lnTo>
                    <a:pt x="115" y="573"/>
                  </a:lnTo>
                  <a:lnTo>
                    <a:pt x="112" y="613"/>
                  </a:lnTo>
                  <a:lnTo>
                    <a:pt x="116" y="652"/>
                  </a:lnTo>
                  <a:lnTo>
                    <a:pt x="125" y="690"/>
                  </a:lnTo>
                  <a:lnTo>
                    <a:pt x="142" y="725"/>
                  </a:lnTo>
                  <a:lnTo>
                    <a:pt x="163" y="758"/>
                  </a:lnTo>
                  <a:lnTo>
                    <a:pt x="188" y="785"/>
                  </a:lnTo>
                  <a:lnTo>
                    <a:pt x="218" y="809"/>
                  </a:lnTo>
                  <a:lnTo>
                    <a:pt x="250" y="827"/>
                  </a:lnTo>
                  <a:lnTo>
                    <a:pt x="286" y="842"/>
                  </a:lnTo>
                  <a:lnTo>
                    <a:pt x="323" y="851"/>
                  </a:lnTo>
                  <a:lnTo>
                    <a:pt x="362" y="854"/>
                  </a:lnTo>
                  <a:lnTo>
                    <a:pt x="404" y="850"/>
                  </a:lnTo>
                  <a:lnTo>
                    <a:pt x="445" y="840"/>
                  </a:lnTo>
                  <a:lnTo>
                    <a:pt x="483" y="825"/>
                  </a:lnTo>
                  <a:lnTo>
                    <a:pt x="711" y="700"/>
                  </a:lnTo>
                  <a:lnTo>
                    <a:pt x="711" y="827"/>
                  </a:lnTo>
                  <a:lnTo>
                    <a:pt x="537" y="923"/>
                  </a:lnTo>
                  <a:lnTo>
                    <a:pt x="496" y="941"/>
                  </a:lnTo>
                  <a:lnTo>
                    <a:pt x="453" y="954"/>
                  </a:lnTo>
                  <a:lnTo>
                    <a:pt x="408" y="962"/>
                  </a:lnTo>
                  <a:lnTo>
                    <a:pt x="362" y="965"/>
                  </a:lnTo>
                  <a:lnTo>
                    <a:pt x="307" y="961"/>
                  </a:lnTo>
                  <a:lnTo>
                    <a:pt x="255" y="949"/>
                  </a:lnTo>
                  <a:lnTo>
                    <a:pt x="212" y="933"/>
                  </a:lnTo>
                  <a:lnTo>
                    <a:pt x="170" y="911"/>
                  </a:lnTo>
                  <a:lnTo>
                    <a:pt x="133" y="885"/>
                  </a:lnTo>
                  <a:lnTo>
                    <a:pt x="99" y="855"/>
                  </a:lnTo>
                  <a:lnTo>
                    <a:pt x="69" y="818"/>
                  </a:lnTo>
                  <a:lnTo>
                    <a:pt x="44" y="779"/>
                  </a:lnTo>
                  <a:lnTo>
                    <a:pt x="23" y="736"/>
                  </a:lnTo>
                  <a:lnTo>
                    <a:pt x="9" y="690"/>
                  </a:lnTo>
                  <a:lnTo>
                    <a:pt x="2" y="643"/>
                  </a:lnTo>
                  <a:lnTo>
                    <a:pt x="0" y="596"/>
                  </a:lnTo>
                  <a:lnTo>
                    <a:pt x="5" y="549"/>
                  </a:lnTo>
                  <a:lnTo>
                    <a:pt x="17" y="500"/>
                  </a:lnTo>
                  <a:lnTo>
                    <a:pt x="34" y="456"/>
                  </a:lnTo>
                  <a:lnTo>
                    <a:pt x="57" y="412"/>
                  </a:lnTo>
                  <a:lnTo>
                    <a:pt x="86" y="374"/>
                  </a:lnTo>
                  <a:lnTo>
                    <a:pt x="119" y="339"/>
                  </a:lnTo>
                  <a:lnTo>
                    <a:pt x="156" y="308"/>
                  </a:lnTo>
                  <a:lnTo>
                    <a:pt x="197" y="28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0E13B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8410" y="1986449"/>
              <a:ext cx="37672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 &amp; Market Coverage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98409" y="1281660"/>
              <a:ext cx="494127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 – What will be improved?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F9622-6D9A-4187-941F-759EAE9D0F5E}"/>
              </a:ext>
            </a:extLst>
          </p:cNvPr>
          <p:cNvGrpSpPr/>
          <p:nvPr/>
        </p:nvGrpSpPr>
        <p:grpSpPr>
          <a:xfrm>
            <a:off x="2215995" y="2770768"/>
            <a:ext cx="3801728" cy="1287359"/>
            <a:chOff x="2215995" y="2770768"/>
            <a:chExt cx="3801728" cy="1287359"/>
          </a:xfrm>
        </p:grpSpPr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5237097" y="2770768"/>
              <a:ext cx="780626" cy="1059499"/>
            </a:xfrm>
            <a:custGeom>
              <a:avLst/>
              <a:gdLst>
                <a:gd name="T0" fmla="*/ 711 w 711"/>
                <a:gd name="T1" fmla="*/ 0 h 965"/>
                <a:gd name="T2" fmla="*/ 711 w 711"/>
                <a:gd name="T3" fmla="*/ 127 h 965"/>
                <a:gd name="T4" fmla="*/ 251 w 711"/>
                <a:gd name="T5" fmla="*/ 378 h 965"/>
                <a:gd name="T6" fmla="*/ 217 w 711"/>
                <a:gd name="T7" fmla="*/ 402 h 965"/>
                <a:gd name="T8" fmla="*/ 186 w 711"/>
                <a:gd name="T9" fmla="*/ 428 h 965"/>
                <a:gd name="T10" fmla="*/ 159 w 711"/>
                <a:gd name="T11" fmla="*/ 459 h 965"/>
                <a:gd name="T12" fmla="*/ 140 w 711"/>
                <a:gd name="T13" fmla="*/ 495 h 965"/>
                <a:gd name="T14" fmla="*/ 124 w 711"/>
                <a:gd name="T15" fmla="*/ 533 h 965"/>
                <a:gd name="T16" fmla="*/ 115 w 711"/>
                <a:gd name="T17" fmla="*/ 572 h 965"/>
                <a:gd name="T18" fmla="*/ 112 w 711"/>
                <a:gd name="T19" fmla="*/ 611 h 965"/>
                <a:gd name="T20" fmla="*/ 116 w 711"/>
                <a:gd name="T21" fmla="*/ 650 h 965"/>
                <a:gd name="T22" fmla="*/ 125 w 711"/>
                <a:gd name="T23" fmla="*/ 688 h 965"/>
                <a:gd name="T24" fmla="*/ 142 w 711"/>
                <a:gd name="T25" fmla="*/ 724 h 965"/>
                <a:gd name="T26" fmla="*/ 163 w 711"/>
                <a:gd name="T27" fmla="*/ 756 h 965"/>
                <a:gd name="T28" fmla="*/ 188 w 711"/>
                <a:gd name="T29" fmla="*/ 784 h 965"/>
                <a:gd name="T30" fmla="*/ 218 w 711"/>
                <a:gd name="T31" fmla="*/ 807 h 965"/>
                <a:gd name="T32" fmla="*/ 250 w 711"/>
                <a:gd name="T33" fmla="*/ 827 h 965"/>
                <a:gd name="T34" fmla="*/ 286 w 711"/>
                <a:gd name="T35" fmla="*/ 840 h 965"/>
                <a:gd name="T36" fmla="*/ 323 w 711"/>
                <a:gd name="T37" fmla="*/ 849 h 965"/>
                <a:gd name="T38" fmla="*/ 362 w 711"/>
                <a:gd name="T39" fmla="*/ 852 h 965"/>
                <a:gd name="T40" fmla="*/ 404 w 711"/>
                <a:gd name="T41" fmla="*/ 849 h 965"/>
                <a:gd name="T42" fmla="*/ 445 w 711"/>
                <a:gd name="T43" fmla="*/ 839 h 965"/>
                <a:gd name="T44" fmla="*/ 483 w 711"/>
                <a:gd name="T45" fmla="*/ 823 h 965"/>
                <a:gd name="T46" fmla="*/ 492 w 711"/>
                <a:gd name="T47" fmla="*/ 818 h 965"/>
                <a:gd name="T48" fmla="*/ 711 w 711"/>
                <a:gd name="T49" fmla="*/ 699 h 965"/>
                <a:gd name="T50" fmla="*/ 711 w 711"/>
                <a:gd name="T51" fmla="*/ 827 h 965"/>
                <a:gd name="T52" fmla="*/ 537 w 711"/>
                <a:gd name="T53" fmla="*/ 921 h 965"/>
                <a:gd name="T54" fmla="*/ 496 w 711"/>
                <a:gd name="T55" fmla="*/ 940 h 965"/>
                <a:gd name="T56" fmla="*/ 451 w 711"/>
                <a:gd name="T57" fmla="*/ 953 h 965"/>
                <a:gd name="T58" fmla="*/ 408 w 711"/>
                <a:gd name="T59" fmla="*/ 962 h 965"/>
                <a:gd name="T60" fmla="*/ 362 w 711"/>
                <a:gd name="T61" fmla="*/ 965 h 965"/>
                <a:gd name="T62" fmla="*/ 307 w 711"/>
                <a:gd name="T63" fmla="*/ 961 h 965"/>
                <a:gd name="T64" fmla="*/ 255 w 711"/>
                <a:gd name="T65" fmla="*/ 948 h 965"/>
                <a:gd name="T66" fmla="*/ 212 w 711"/>
                <a:gd name="T67" fmla="*/ 932 h 965"/>
                <a:gd name="T68" fmla="*/ 170 w 711"/>
                <a:gd name="T69" fmla="*/ 911 h 965"/>
                <a:gd name="T70" fmla="*/ 133 w 711"/>
                <a:gd name="T71" fmla="*/ 883 h 965"/>
                <a:gd name="T72" fmla="*/ 99 w 711"/>
                <a:gd name="T73" fmla="*/ 853 h 965"/>
                <a:gd name="T74" fmla="*/ 69 w 711"/>
                <a:gd name="T75" fmla="*/ 818 h 965"/>
                <a:gd name="T76" fmla="*/ 44 w 711"/>
                <a:gd name="T77" fmla="*/ 779 h 965"/>
                <a:gd name="T78" fmla="*/ 23 w 711"/>
                <a:gd name="T79" fmla="*/ 734 h 965"/>
                <a:gd name="T80" fmla="*/ 9 w 711"/>
                <a:gd name="T81" fmla="*/ 688 h 965"/>
                <a:gd name="T82" fmla="*/ 2 w 711"/>
                <a:gd name="T83" fmla="*/ 642 h 965"/>
                <a:gd name="T84" fmla="*/ 0 w 711"/>
                <a:gd name="T85" fmla="*/ 594 h 965"/>
                <a:gd name="T86" fmla="*/ 5 w 711"/>
                <a:gd name="T87" fmla="*/ 547 h 965"/>
                <a:gd name="T88" fmla="*/ 17 w 711"/>
                <a:gd name="T89" fmla="*/ 500 h 965"/>
                <a:gd name="T90" fmla="*/ 28 w 711"/>
                <a:gd name="T91" fmla="*/ 466 h 965"/>
                <a:gd name="T92" fmla="*/ 52 w 711"/>
                <a:gd name="T93" fmla="*/ 420 h 965"/>
                <a:gd name="T94" fmla="*/ 81 w 711"/>
                <a:gd name="T95" fmla="*/ 378 h 965"/>
                <a:gd name="T96" fmla="*/ 115 w 711"/>
                <a:gd name="T97" fmla="*/ 341 h 965"/>
                <a:gd name="T98" fmla="*/ 154 w 711"/>
                <a:gd name="T99" fmla="*/ 307 h 965"/>
                <a:gd name="T100" fmla="*/ 197 w 711"/>
                <a:gd name="T101" fmla="*/ 280 h 965"/>
                <a:gd name="T102" fmla="*/ 711 w 711"/>
                <a:gd name="T103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1" h="965">
                  <a:moveTo>
                    <a:pt x="711" y="0"/>
                  </a:moveTo>
                  <a:lnTo>
                    <a:pt x="711" y="127"/>
                  </a:lnTo>
                  <a:lnTo>
                    <a:pt x="251" y="378"/>
                  </a:lnTo>
                  <a:lnTo>
                    <a:pt x="217" y="402"/>
                  </a:lnTo>
                  <a:lnTo>
                    <a:pt x="186" y="428"/>
                  </a:lnTo>
                  <a:lnTo>
                    <a:pt x="159" y="459"/>
                  </a:lnTo>
                  <a:lnTo>
                    <a:pt x="140" y="495"/>
                  </a:lnTo>
                  <a:lnTo>
                    <a:pt x="124" y="533"/>
                  </a:lnTo>
                  <a:lnTo>
                    <a:pt x="115" y="572"/>
                  </a:lnTo>
                  <a:lnTo>
                    <a:pt x="112" y="611"/>
                  </a:lnTo>
                  <a:lnTo>
                    <a:pt x="116" y="650"/>
                  </a:lnTo>
                  <a:lnTo>
                    <a:pt x="125" y="688"/>
                  </a:lnTo>
                  <a:lnTo>
                    <a:pt x="142" y="724"/>
                  </a:lnTo>
                  <a:lnTo>
                    <a:pt x="163" y="756"/>
                  </a:lnTo>
                  <a:lnTo>
                    <a:pt x="188" y="784"/>
                  </a:lnTo>
                  <a:lnTo>
                    <a:pt x="218" y="807"/>
                  </a:lnTo>
                  <a:lnTo>
                    <a:pt x="250" y="827"/>
                  </a:lnTo>
                  <a:lnTo>
                    <a:pt x="286" y="840"/>
                  </a:lnTo>
                  <a:lnTo>
                    <a:pt x="323" y="849"/>
                  </a:lnTo>
                  <a:lnTo>
                    <a:pt x="362" y="852"/>
                  </a:lnTo>
                  <a:lnTo>
                    <a:pt x="404" y="849"/>
                  </a:lnTo>
                  <a:lnTo>
                    <a:pt x="445" y="839"/>
                  </a:lnTo>
                  <a:lnTo>
                    <a:pt x="483" y="823"/>
                  </a:lnTo>
                  <a:lnTo>
                    <a:pt x="492" y="818"/>
                  </a:lnTo>
                  <a:lnTo>
                    <a:pt x="711" y="699"/>
                  </a:lnTo>
                  <a:lnTo>
                    <a:pt x="711" y="827"/>
                  </a:lnTo>
                  <a:lnTo>
                    <a:pt x="537" y="921"/>
                  </a:lnTo>
                  <a:lnTo>
                    <a:pt x="496" y="940"/>
                  </a:lnTo>
                  <a:lnTo>
                    <a:pt x="451" y="953"/>
                  </a:lnTo>
                  <a:lnTo>
                    <a:pt x="408" y="962"/>
                  </a:lnTo>
                  <a:lnTo>
                    <a:pt x="362" y="965"/>
                  </a:lnTo>
                  <a:lnTo>
                    <a:pt x="307" y="961"/>
                  </a:lnTo>
                  <a:lnTo>
                    <a:pt x="255" y="948"/>
                  </a:lnTo>
                  <a:lnTo>
                    <a:pt x="212" y="932"/>
                  </a:lnTo>
                  <a:lnTo>
                    <a:pt x="170" y="911"/>
                  </a:lnTo>
                  <a:lnTo>
                    <a:pt x="133" y="883"/>
                  </a:lnTo>
                  <a:lnTo>
                    <a:pt x="99" y="853"/>
                  </a:lnTo>
                  <a:lnTo>
                    <a:pt x="69" y="818"/>
                  </a:lnTo>
                  <a:lnTo>
                    <a:pt x="44" y="779"/>
                  </a:lnTo>
                  <a:lnTo>
                    <a:pt x="23" y="734"/>
                  </a:lnTo>
                  <a:lnTo>
                    <a:pt x="9" y="688"/>
                  </a:lnTo>
                  <a:lnTo>
                    <a:pt x="2" y="642"/>
                  </a:lnTo>
                  <a:lnTo>
                    <a:pt x="0" y="594"/>
                  </a:lnTo>
                  <a:lnTo>
                    <a:pt x="5" y="547"/>
                  </a:lnTo>
                  <a:lnTo>
                    <a:pt x="17" y="500"/>
                  </a:lnTo>
                  <a:lnTo>
                    <a:pt x="28" y="466"/>
                  </a:lnTo>
                  <a:lnTo>
                    <a:pt x="52" y="420"/>
                  </a:lnTo>
                  <a:lnTo>
                    <a:pt x="81" y="378"/>
                  </a:lnTo>
                  <a:lnTo>
                    <a:pt x="115" y="341"/>
                  </a:lnTo>
                  <a:lnTo>
                    <a:pt x="154" y="307"/>
                  </a:lnTo>
                  <a:lnTo>
                    <a:pt x="197" y="28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0E13B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215995" y="3411796"/>
              <a:ext cx="283916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 client experience and resource allocation.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215995" y="2904221"/>
              <a:ext cx="2916892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– Why?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495569" y="5007596"/>
            <a:ext cx="45968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and re-evaluate results refining the model and drive better actions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8410" y="4400755"/>
            <a:ext cx="5070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– Keeping high standard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237412" y="2135780"/>
            <a:ext cx="44558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Force visits to high performing clients.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934880" y="1575882"/>
            <a:ext cx="475837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– What impacts it?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016486" y="3673970"/>
            <a:ext cx="4418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organizational structure to prioritize best clients.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98348" y="3191119"/>
            <a:ext cx="50872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– How can we improve?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019327" y="4648325"/>
            <a:ext cx="46739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- new variables</a:t>
            </a:r>
          </a:p>
        </p:txBody>
      </p:sp>
      <p:sp>
        <p:nvSpPr>
          <p:cNvPr id="65" name="Title 4">
            <a:extLst>
              <a:ext uri="{FF2B5EF4-FFF2-40B4-BE49-F238E27FC236}">
                <a16:creationId xmlns:a16="http://schemas.microsoft.com/office/drawing/2014/main" id="{3405F1FD-B535-4E1F-A745-3DA55285CDC2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3|5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7076A5-557F-48CB-AD6C-22A6EC6977C1}"/>
              </a:ext>
            </a:extLst>
          </p:cNvPr>
          <p:cNvGrpSpPr>
            <a:grpSpLocks noChangeAspect="1"/>
          </p:cNvGrpSpPr>
          <p:nvPr/>
        </p:nvGrpSpPr>
        <p:grpSpPr>
          <a:xfrm>
            <a:off x="6288390" y="5155772"/>
            <a:ext cx="378625" cy="223571"/>
            <a:chOff x="1785139" y="733445"/>
            <a:chExt cx="1396917" cy="824855"/>
          </a:xfrm>
          <a:effectLst/>
        </p:grpSpPr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484BF7C-0089-4501-B280-9A24DAEED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5139" y="733445"/>
              <a:ext cx="1396917" cy="824855"/>
            </a:xfrm>
            <a:custGeom>
              <a:avLst/>
              <a:gdLst>
                <a:gd name="T0" fmla="*/ 2991 w 3042"/>
                <a:gd name="T1" fmla="*/ 812 h 1794"/>
                <a:gd name="T2" fmla="*/ 1521 w 3042"/>
                <a:gd name="T3" fmla="*/ 0 h 1794"/>
                <a:gd name="T4" fmla="*/ 51 w 3042"/>
                <a:gd name="T5" fmla="*/ 812 h 1794"/>
                <a:gd name="T6" fmla="*/ 51 w 3042"/>
                <a:gd name="T7" fmla="*/ 982 h 1794"/>
                <a:gd name="T8" fmla="*/ 1521 w 3042"/>
                <a:gd name="T9" fmla="*/ 1794 h 1794"/>
                <a:gd name="T10" fmla="*/ 2991 w 3042"/>
                <a:gd name="T11" fmla="*/ 982 h 1794"/>
                <a:gd name="T12" fmla="*/ 2991 w 3042"/>
                <a:gd name="T13" fmla="*/ 812 h 1794"/>
                <a:gd name="T14" fmla="*/ 1527 w 3042"/>
                <a:gd name="T15" fmla="*/ 1551 h 1794"/>
                <a:gd name="T16" fmla="*/ 876 w 3042"/>
                <a:gd name="T17" fmla="*/ 900 h 1794"/>
                <a:gd name="T18" fmla="*/ 1527 w 3042"/>
                <a:gd name="T19" fmla="*/ 249 h 1794"/>
                <a:gd name="T20" fmla="*/ 2178 w 3042"/>
                <a:gd name="T21" fmla="*/ 900 h 1794"/>
                <a:gd name="T22" fmla="*/ 1527 w 3042"/>
                <a:gd name="T23" fmla="*/ 1551 h 1794"/>
                <a:gd name="T24" fmla="*/ 1527 w 3042"/>
                <a:gd name="T25" fmla="*/ 1551 h 1794"/>
                <a:gd name="T26" fmla="*/ 1527 w 3042"/>
                <a:gd name="T27" fmla="*/ 1551 h 1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2" h="1794">
                  <a:moveTo>
                    <a:pt x="2991" y="812"/>
                  </a:moveTo>
                  <a:cubicBezTo>
                    <a:pt x="2991" y="812"/>
                    <a:pt x="2175" y="0"/>
                    <a:pt x="1521" y="0"/>
                  </a:cubicBezTo>
                  <a:cubicBezTo>
                    <a:pt x="868" y="0"/>
                    <a:pt x="51" y="812"/>
                    <a:pt x="51" y="812"/>
                  </a:cubicBezTo>
                  <a:cubicBezTo>
                    <a:pt x="1" y="859"/>
                    <a:pt x="0" y="936"/>
                    <a:pt x="51" y="982"/>
                  </a:cubicBezTo>
                  <a:cubicBezTo>
                    <a:pt x="51" y="982"/>
                    <a:pt x="868" y="1794"/>
                    <a:pt x="1521" y="1794"/>
                  </a:cubicBezTo>
                  <a:cubicBezTo>
                    <a:pt x="2175" y="1794"/>
                    <a:pt x="2991" y="982"/>
                    <a:pt x="2991" y="982"/>
                  </a:cubicBezTo>
                  <a:cubicBezTo>
                    <a:pt x="3041" y="935"/>
                    <a:pt x="3042" y="858"/>
                    <a:pt x="2991" y="812"/>
                  </a:cubicBezTo>
                  <a:close/>
                  <a:moveTo>
                    <a:pt x="1527" y="1551"/>
                  </a:moveTo>
                  <a:cubicBezTo>
                    <a:pt x="1168" y="1551"/>
                    <a:pt x="876" y="1259"/>
                    <a:pt x="876" y="900"/>
                  </a:cubicBezTo>
                  <a:cubicBezTo>
                    <a:pt x="876" y="540"/>
                    <a:pt x="1168" y="249"/>
                    <a:pt x="1527" y="249"/>
                  </a:cubicBezTo>
                  <a:cubicBezTo>
                    <a:pt x="1887" y="249"/>
                    <a:pt x="2178" y="540"/>
                    <a:pt x="2178" y="900"/>
                  </a:cubicBezTo>
                  <a:cubicBezTo>
                    <a:pt x="2178" y="1259"/>
                    <a:pt x="1887" y="1551"/>
                    <a:pt x="1527" y="1551"/>
                  </a:cubicBezTo>
                  <a:close/>
                  <a:moveTo>
                    <a:pt x="1527" y="1551"/>
                  </a:moveTo>
                  <a:cubicBezTo>
                    <a:pt x="1527" y="1551"/>
                    <a:pt x="1527" y="1551"/>
                    <a:pt x="1527" y="1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711AF1CC-C5AB-4E5E-AA6E-1A6E3511E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183" y="953406"/>
              <a:ext cx="380008" cy="381649"/>
            </a:xfrm>
            <a:custGeom>
              <a:avLst/>
              <a:gdLst>
                <a:gd name="T0" fmla="*/ 414 w 827"/>
                <a:gd name="T1" fmla="*/ 0 h 829"/>
                <a:gd name="T2" fmla="*/ 0 w 827"/>
                <a:gd name="T3" fmla="*/ 414 h 829"/>
                <a:gd name="T4" fmla="*/ 414 w 827"/>
                <a:gd name="T5" fmla="*/ 829 h 829"/>
                <a:gd name="T6" fmla="*/ 827 w 827"/>
                <a:gd name="T7" fmla="*/ 414 h 829"/>
                <a:gd name="T8" fmla="*/ 414 w 827"/>
                <a:gd name="T9" fmla="*/ 0 h 829"/>
                <a:gd name="T10" fmla="*/ 570 w 827"/>
                <a:gd name="T11" fmla="*/ 416 h 829"/>
                <a:gd name="T12" fmla="*/ 441 w 827"/>
                <a:gd name="T13" fmla="*/ 287 h 829"/>
                <a:gd name="T14" fmla="*/ 570 w 827"/>
                <a:gd name="T15" fmla="*/ 157 h 829"/>
                <a:gd name="T16" fmla="*/ 698 w 827"/>
                <a:gd name="T17" fmla="*/ 287 h 829"/>
                <a:gd name="T18" fmla="*/ 570 w 827"/>
                <a:gd name="T19" fmla="*/ 416 h 829"/>
                <a:gd name="T20" fmla="*/ 570 w 827"/>
                <a:gd name="T21" fmla="*/ 416 h 829"/>
                <a:gd name="T22" fmla="*/ 570 w 827"/>
                <a:gd name="T23" fmla="*/ 416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7" h="829">
                  <a:moveTo>
                    <a:pt x="414" y="0"/>
                  </a:moveTo>
                  <a:cubicBezTo>
                    <a:pt x="186" y="0"/>
                    <a:pt x="0" y="186"/>
                    <a:pt x="0" y="414"/>
                  </a:cubicBezTo>
                  <a:cubicBezTo>
                    <a:pt x="0" y="643"/>
                    <a:pt x="186" y="829"/>
                    <a:pt x="414" y="829"/>
                  </a:cubicBezTo>
                  <a:cubicBezTo>
                    <a:pt x="642" y="829"/>
                    <a:pt x="827" y="643"/>
                    <a:pt x="827" y="414"/>
                  </a:cubicBezTo>
                  <a:cubicBezTo>
                    <a:pt x="827" y="186"/>
                    <a:pt x="642" y="0"/>
                    <a:pt x="414" y="0"/>
                  </a:cubicBezTo>
                  <a:close/>
                  <a:moveTo>
                    <a:pt x="570" y="416"/>
                  </a:moveTo>
                  <a:cubicBezTo>
                    <a:pt x="499" y="416"/>
                    <a:pt x="441" y="358"/>
                    <a:pt x="441" y="287"/>
                  </a:cubicBezTo>
                  <a:cubicBezTo>
                    <a:pt x="441" y="215"/>
                    <a:pt x="499" y="157"/>
                    <a:pt x="570" y="157"/>
                  </a:cubicBezTo>
                  <a:cubicBezTo>
                    <a:pt x="640" y="157"/>
                    <a:pt x="698" y="215"/>
                    <a:pt x="698" y="287"/>
                  </a:cubicBezTo>
                  <a:cubicBezTo>
                    <a:pt x="698" y="358"/>
                    <a:pt x="641" y="416"/>
                    <a:pt x="570" y="416"/>
                  </a:cubicBezTo>
                  <a:close/>
                  <a:moveTo>
                    <a:pt x="570" y="416"/>
                  </a:moveTo>
                  <a:cubicBezTo>
                    <a:pt x="570" y="416"/>
                    <a:pt x="570" y="416"/>
                    <a:pt x="570" y="4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0" name="Freeform 8">
            <a:extLst>
              <a:ext uri="{FF2B5EF4-FFF2-40B4-BE49-F238E27FC236}">
                <a16:creationId xmlns:a16="http://schemas.microsoft.com/office/drawing/2014/main" id="{4B7C29EF-B842-435A-B5D4-02AADB7B2EB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78502" y="1744423"/>
            <a:ext cx="302958" cy="303637"/>
          </a:xfrm>
          <a:custGeom>
            <a:avLst/>
            <a:gdLst/>
            <a:ahLst/>
            <a:cxnLst>
              <a:cxn ang="0">
                <a:pos x="341" y="194"/>
              </a:cxn>
              <a:cxn ang="0">
                <a:pos x="254" y="253"/>
              </a:cxn>
              <a:cxn ang="0">
                <a:pos x="196" y="342"/>
              </a:cxn>
              <a:cxn ang="0">
                <a:pos x="206" y="411"/>
              </a:cxn>
              <a:cxn ang="0">
                <a:pos x="234" y="425"/>
              </a:cxn>
              <a:cxn ang="0">
                <a:pos x="240" y="457"/>
              </a:cxn>
              <a:cxn ang="0">
                <a:pos x="218" y="479"/>
              </a:cxn>
              <a:cxn ang="0">
                <a:pos x="184" y="516"/>
              </a:cxn>
              <a:cxn ang="0">
                <a:pos x="231" y="612"/>
              </a:cxn>
              <a:cxn ang="0">
                <a:pos x="309" y="681"/>
              </a:cxn>
              <a:cxn ang="0">
                <a:pos x="411" y="715"/>
              </a:cxn>
              <a:cxn ang="0">
                <a:pos x="421" y="661"/>
              </a:cxn>
              <a:cxn ang="0">
                <a:pos x="456" y="652"/>
              </a:cxn>
              <a:cxn ang="0">
                <a:pos x="479" y="675"/>
              </a:cxn>
              <a:cxn ang="0">
                <a:pos x="516" y="709"/>
              </a:cxn>
              <a:cxn ang="0">
                <a:pos x="612" y="662"/>
              </a:cxn>
              <a:cxn ang="0">
                <a:pos x="681" y="584"/>
              </a:cxn>
              <a:cxn ang="0">
                <a:pos x="716" y="481"/>
              </a:cxn>
              <a:cxn ang="0">
                <a:pos x="664" y="474"/>
              </a:cxn>
              <a:cxn ang="0">
                <a:pos x="649" y="446"/>
              </a:cxn>
              <a:cxn ang="0">
                <a:pos x="664" y="418"/>
              </a:cxn>
              <a:cxn ang="0">
                <a:pos x="717" y="411"/>
              </a:cxn>
              <a:cxn ang="0">
                <a:pos x="682" y="309"/>
              </a:cxn>
              <a:cxn ang="0">
                <a:pos x="612" y="229"/>
              </a:cxn>
              <a:cxn ang="0">
                <a:pos x="516" y="182"/>
              </a:cxn>
              <a:cxn ang="0">
                <a:pos x="479" y="218"/>
              </a:cxn>
              <a:cxn ang="0">
                <a:pos x="456" y="240"/>
              </a:cxn>
              <a:cxn ang="0">
                <a:pos x="421" y="231"/>
              </a:cxn>
              <a:cxn ang="0">
                <a:pos x="411" y="175"/>
              </a:cxn>
              <a:cxn ang="0">
                <a:pos x="466" y="6"/>
              </a:cxn>
              <a:cxn ang="0">
                <a:pos x="480" y="34"/>
              </a:cxn>
              <a:cxn ang="0">
                <a:pos x="567" y="91"/>
              </a:cxn>
              <a:cxn ang="0">
                <a:pos x="679" y="152"/>
              </a:cxn>
              <a:cxn ang="0">
                <a:pos x="764" y="247"/>
              </a:cxn>
              <a:cxn ang="0">
                <a:pos x="812" y="367"/>
              </a:cxn>
              <a:cxn ang="0">
                <a:pos x="867" y="413"/>
              </a:cxn>
              <a:cxn ang="0">
                <a:pos x="889" y="435"/>
              </a:cxn>
              <a:cxn ang="0">
                <a:pos x="884" y="467"/>
              </a:cxn>
              <a:cxn ang="0">
                <a:pos x="856" y="481"/>
              </a:cxn>
              <a:cxn ang="0">
                <a:pos x="800" y="567"/>
              </a:cxn>
              <a:cxn ang="0">
                <a:pos x="738" y="679"/>
              </a:cxn>
              <a:cxn ang="0">
                <a:pos x="644" y="763"/>
              </a:cxn>
              <a:cxn ang="0">
                <a:pos x="524" y="811"/>
              </a:cxn>
              <a:cxn ang="0">
                <a:pos x="479" y="869"/>
              </a:cxn>
              <a:cxn ang="0">
                <a:pos x="456" y="891"/>
              </a:cxn>
              <a:cxn ang="0">
                <a:pos x="421" y="882"/>
              </a:cxn>
              <a:cxn ang="0">
                <a:pos x="411" y="818"/>
              </a:cxn>
              <a:cxn ang="0">
                <a:pos x="286" y="782"/>
              </a:cxn>
              <a:cxn ang="0">
                <a:pos x="183" y="709"/>
              </a:cxn>
              <a:cxn ang="0">
                <a:pos x="110" y="607"/>
              </a:cxn>
              <a:cxn ang="0">
                <a:pos x="76" y="481"/>
              </a:cxn>
              <a:cxn ang="0">
                <a:pos x="14" y="474"/>
              </a:cxn>
              <a:cxn ang="0">
                <a:pos x="0" y="446"/>
              </a:cxn>
              <a:cxn ang="0">
                <a:pos x="14" y="418"/>
              </a:cxn>
              <a:cxn ang="0">
                <a:pos x="75" y="411"/>
              </a:cxn>
              <a:cxn ang="0">
                <a:pos x="109" y="286"/>
              </a:cxn>
              <a:cxn ang="0">
                <a:pos x="182" y="182"/>
              </a:cxn>
              <a:cxn ang="0">
                <a:pos x="286" y="108"/>
              </a:cxn>
              <a:cxn ang="0">
                <a:pos x="411" y="73"/>
              </a:cxn>
              <a:cxn ang="0">
                <a:pos x="418" y="14"/>
              </a:cxn>
              <a:cxn ang="0">
                <a:pos x="445" y="0"/>
              </a:cxn>
            </a:cxnLst>
            <a:rect l="0" t="0" r="r" b="b"/>
            <a:pathLst>
              <a:path w="891" h="893">
                <a:moveTo>
                  <a:pt x="411" y="175"/>
                </a:moveTo>
                <a:lnTo>
                  <a:pt x="375" y="182"/>
                </a:lnTo>
                <a:lnTo>
                  <a:pt x="341" y="194"/>
                </a:lnTo>
                <a:lnTo>
                  <a:pt x="309" y="210"/>
                </a:lnTo>
                <a:lnTo>
                  <a:pt x="280" y="230"/>
                </a:lnTo>
                <a:lnTo>
                  <a:pt x="254" y="253"/>
                </a:lnTo>
                <a:lnTo>
                  <a:pt x="231" y="280"/>
                </a:lnTo>
                <a:lnTo>
                  <a:pt x="211" y="309"/>
                </a:lnTo>
                <a:lnTo>
                  <a:pt x="196" y="342"/>
                </a:lnTo>
                <a:lnTo>
                  <a:pt x="184" y="375"/>
                </a:lnTo>
                <a:lnTo>
                  <a:pt x="177" y="411"/>
                </a:lnTo>
                <a:lnTo>
                  <a:pt x="206" y="411"/>
                </a:lnTo>
                <a:lnTo>
                  <a:pt x="218" y="413"/>
                </a:lnTo>
                <a:lnTo>
                  <a:pt x="227" y="418"/>
                </a:lnTo>
                <a:lnTo>
                  <a:pt x="234" y="425"/>
                </a:lnTo>
                <a:lnTo>
                  <a:pt x="240" y="435"/>
                </a:lnTo>
                <a:lnTo>
                  <a:pt x="241" y="446"/>
                </a:lnTo>
                <a:lnTo>
                  <a:pt x="240" y="457"/>
                </a:lnTo>
                <a:lnTo>
                  <a:pt x="234" y="467"/>
                </a:lnTo>
                <a:lnTo>
                  <a:pt x="227" y="474"/>
                </a:lnTo>
                <a:lnTo>
                  <a:pt x="218" y="479"/>
                </a:lnTo>
                <a:lnTo>
                  <a:pt x="206" y="481"/>
                </a:lnTo>
                <a:lnTo>
                  <a:pt x="177" y="481"/>
                </a:lnTo>
                <a:lnTo>
                  <a:pt x="184" y="516"/>
                </a:lnTo>
                <a:lnTo>
                  <a:pt x="196" y="551"/>
                </a:lnTo>
                <a:lnTo>
                  <a:pt x="212" y="583"/>
                </a:lnTo>
                <a:lnTo>
                  <a:pt x="231" y="612"/>
                </a:lnTo>
                <a:lnTo>
                  <a:pt x="255" y="638"/>
                </a:lnTo>
                <a:lnTo>
                  <a:pt x="280" y="661"/>
                </a:lnTo>
                <a:lnTo>
                  <a:pt x="309" y="681"/>
                </a:lnTo>
                <a:lnTo>
                  <a:pt x="341" y="697"/>
                </a:lnTo>
                <a:lnTo>
                  <a:pt x="375" y="708"/>
                </a:lnTo>
                <a:lnTo>
                  <a:pt x="411" y="715"/>
                </a:lnTo>
                <a:lnTo>
                  <a:pt x="411" y="685"/>
                </a:lnTo>
                <a:lnTo>
                  <a:pt x="413" y="672"/>
                </a:lnTo>
                <a:lnTo>
                  <a:pt x="421" y="661"/>
                </a:lnTo>
                <a:lnTo>
                  <a:pt x="432" y="653"/>
                </a:lnTo>
                <a:lnTo>
                  <a:pt x="445" y="651"/>
                </a:lnTo>
                <a:lnTo>
                  <a:pt x="456" y="652"/>
                </a:lnTo>
                <a:lnTo>
                  <a:pt x="466" y="658"/>
                </a:lnTo>
                <a:lnTo>
                  <a:pt x="473" y="665"/>
                </a:lnTo>
                <a:lnTo>
                  <a:pt x="479" y="675"/>
                </a:lnTo>
                <a:lnTo>
                  <a:pt x="480" y="685"/>
                </a:lnTo>
                <a:lnTo>
                  <a:pt x="480" y="716"/>
                </a:lnTo>
                <a:lnTo>
                  <a:pt x="516" y="709"/>
                </a:lnTo>
                <a:lnTo>
                  <a:pt x="551" y="697"/>
                </a:lnTo>
                <a:lnTo>
                  <a:pt x="582" y="682"/>
                </a:lnTo>
                <a:lnTo>
                  <a:pt x="612" y="662"/>
                </a:lnTo>
                <a:lnTo>
                  <a:pt x="638" y="639"/>
                </a:lnTo>
                <a:lnTo>
                  <a:pt x="662" y="613"/>
                </a:lnTo>
                <a:lnTo>
                  <a:pt x="681" y="584"/>
                </a:lnTo>
                <a:lnTo>
                  <a:pt x="698" y="551"/>
                </a:lnTo>
                <a:lnTo>
                  <a:pt x="709" y="517"/>
                </a:lnTo>
                <a:lnTo>
                  <a:pt x="716" y="481"/>
                </a:lnTo>
                <a:lnTo>
                  <a:pt x="684" y="481"/>
                </a:lnTo>
                <a:lnTo>
                  <a:pt x="672" y="479"/>
                </a:lnTo>
                <a:lnTo>
                  <a:pt x="664" y="474"/>
                </a:lnTo>
                <a:lnTo>
                  <a:pt x="656" y="467"/>
                </a:lnTo>
                <a:lnTo>
                  <a:pt x="651" y="457"/>
                </a:lnTo>
                <a:lnTo>
                  <a:pt x="649" y="446"/>
                </a:lnTo>
                <a:lnTo>
                  <a:pt x="651" y="435"/>
                </a:lnTo>
                <a:lnTo>
                  <a:pt x="656" y="425"/>
                </a:lnTo>
                <a:lnTo>
                  <a:pt x="664" y="418"/>
                </a:lnTo>
                <a:lnTo>
                  <a:pt x="672" y="413"/>
                </a:lnTo>
                <a:lnTo>
                  <a:pt x="684" y="411"/>
                </a:lnTo>
                <a:lnTo>
                  <a:pt x="717" y="411"/>
                </a:lnTo>
                <a:lnTo>
                  <a:pt x="710" y="375"/>
                </a:lnTo>
                <a:lnTo>
                  <a:pt x="699" y="341"/>
                </a:lnTo>
                <a:lnTo>
                  <a:pt x="682" y="309"/>
                </a:lnTo>
                <a:lnTo>
                  <a:pt x="663" y="279"/>
                </a:lnTo>
                <a:lnTo>
                  <a:pt x="639" y="252"/>
                </a:lnTo>
                <a:lnTo>
                  <a:pt x="612" y="229"/>
                </a:lnTo>
                <a:lnTo>
                  <a:pt x="582" y="209"/>
                </a:lnTo>
                <a:lnTo>
                  <a:pt x="551" y="193"/>
                </a:lnTo>
                <a:lnTo>
                  <a:pt x="516" y="182"/>
                </a:lnTo>
                <a:lnTo>
                  <a:pt x="480" y="175"/>
                </a:lnTo>
                <a:lnTo>
                  <a:pt x="480" y="207"/>
                </a:lnTo>
                <a:lnTo>
                  <a:pt x="479" y="218"/>
                </a:lnTo>
                <a:lnTo>
                  <a:pt x="473" y="228"/>
                </a:lnTo>
                <a:lnTo>
                  <a:pt x="466" y="235"/>
                </a:lnTo>
                <a:lnTo>
                  <a:pt x="456" y="240"/>
                </a:lnTo>
                <a:lnTo>
                  <a:pt x="445" y="242"/>
                </a:lnTo>
                <a:lnTo>
                  <a:pt x="432" y="239"/>
                </a:lnTo>
                <a:lnTo>
                  <a:pt x="421" y="231"/>
                </a:lnTo>
                <a:lnTo>
                  <a:pt x="413" y="221"/>
                </a:lnTo>
                <a:lnTo>
                  <a:pt x="411" y="207"/>
                </a:lnTo>
                <a:lnTo>
                  <a:pt x="411" y="175"/>
                </a:lnTo>
                <a:close/>
                <a:moveTo>
                  <a:pt x="445" y="0"/>
                </a:moveTo>
                <a:lnTo>
                  <a:pt x="456" y="2"/>
                </a:lnTo>
                <a:lnTo>
                  <a:pt x="466" y="6"/>
                </a:lnTo>
                <a:lnTo>
                  <a:pt x="473" y="14"/>
                </a:lnTo>
                <a:lnTo>
                  <a:pt x="479" y="23"/>
                </a:lnTo>
                <a:lnTo>
                  <a:pt x="480" y="34"/>
                </a:lnTo>
                <a:lnTo>
                  <a:pt x="480" y="72"/>
                </a:lnTo>
                <a:lnTo>
                  <a:pt x="524" y="78"/>
                </a:lnTo>
                <a:lnTo>
                  <a:pt x="567" y="91"/>
                </a:lnTo>
                <a:lnTo>
                  <a:pt x="606" y="107"/>
                </a:lnTo>
                <a:lnTo>
                  <a:pt x="644" y="127"/>
                </a:lnTo>
                <a:lnTo>
                  <a:pt x="679" y="152"/>
                </a:lnTo>
                <a:lnTo>
                  <a:pt x="710" y="180"/>
                </a:lnTo>
                <a:lnTo>
                  <a:pt x="739" y="212"/>
                </a:lnTo>
                <a:lnTo>
                  <a:pt x="764" y="247"/>
                </a:lnTo>
                <a:lnTo>
                  <a:pt x="784" y="284"/>
                </a:lnTo>
                <a:lnTo>
                  <a:pt x="800" y="325"/>
                </a:lnTo>
                <a:lnTo>
                  <a:pt x="812" y="367"/>
                </a:lnTo>
                <a:lnTo>
                  <a:pt x="819" y="411"/>
                </a:lnTo>
                <a:lnTo>
                  <a:pt x="856" y="411"/>
                </a:lnTo>
                <a:lnTo>
                  <a:pt x="867" y="413"/>
                </a:lnTo>
                <a:lnTo>
                  <a:pt x="877" y="418"/>
                </a:lnTo>
                <a:lnTo>
                  <a:pt x="884" y="425"/>
                </a:lnTo>
                <a:lnTo>
                  <a:pt x="889" y="435"/>
                </a:lnTo>
                <a:lnTo>
                  <a:pt x="891" y="446"/>
                </a:lnTo>
                <a:lnTo>
                  <a:pt x="889" y="457"/>
                </a:lnTo>
                <a:lnTo>
                  <a:pt x="884" y="467"/>
                </a:lnTo>
                <a:lnTo>
                  <a:pt x="877" y="474"/>
                </a:lnTo>
                <a:lnTo>
                  <a:pt x="867" y="479"/>
                </a:lnTo>
                <a:lnTo>
                  <a:pt x="856" y="481"/>
                </a:lnTo>
                <a:lnTo>
                  <a:pt x="819" y="481"/>
                </a:lnTo>
                <a:lnTo>
                  <a:pt x="812" y="525"/>
                </a:lnTo>
                <a:lnTo>
                  <a:pt x="800" y="567"/>
                </a:lnTo>
                <a:lnTo>
                  <a:pt x="784" y="607"/>
                </a:lnTo>
                <a:lnTo>
                  <a:pt x="763" y="644"/>
                </a:lnTo>
                <a:lnTo>
                  <a:pt x="738" y="679"/>
                </a:lnTo>
                <a:lnTo>
                  <a:pt x="710" y="711"/>
                </a:lnTo>
                <a:lnTo>
                  <a:pt x="679" y="738"/>
                </a:lnTo>
                <a:lnTo>
                  <a:pt x="644" y="763"/>
                </a:lnTo>
                <a:lnTo>
                  <a:pt x="606" y="783"/>
                </a:lnTo>
                <a:lnTo>
                  <a:pt x="567" y="800"/>
                </a:lnTo>
                <a:lnTo>
                  <a:pt x="524" y="811"/>
                </a:lnTo>
                <a:lnTo>
                  <a:pt x="480" y="818"/>
                </a:lnTo>
                <a:lnTo>
                  <a:pt x="480" y="858"/>
                </a:lnTo>
                <a:lnTo>
                  <a:pt x="479" y="869"/>
                </a:lnTo>
                <a:lnTo>
                  <a:pt x="473" y="878"/>
                </a:lnTo>
                <a:lnTo>
                  <a:pt x="466" y="886"/>
                </a:lnTo>
                <a:lnTo>
                  <a:pt x="456" y="891"/>
                </a:lnTo>
                <a:lnTo>
                  <a:pt x="445" y="893"/>
                </a:lnTo>
                <a:lnTo>
                  <a:pt x="432" y="890"/>
                </a:lnTo>
                <a:lnTo>
                  <a:pt x="421" y="882"/>
                </a:lnTo>
                <a:lnTo>
                  <a:pt x="413" y="871"/>
                </a:lnTo>
                <a:lnTo>
                  <a:pt x="411" y="858"/>
                </a:lnTo>
                <a:lnTo>
                  <a:pt x="411" y="818"/>
                </a:lnTo>
                <a:lnTo>
                  <a:pt x="367" y="810"/>
                </a:lnTo>
                <a:lnTo>
                  <a:pt x="325" y="799"/>
                </a:lnTo>
                <a:lnTo>
                  <a:pt x="286" y="782"/>
                </a:lnTo>
                <a:lnTo>
                  <a:pt x="249" y="762"/>
                </a:lnTo>
                <a:lnTo>
                  <a:pt x="214" y="737"/>
                </a:lnTo>
                <a:lnTo>
                  <a:pt x="183" y="709"/>
                </a:lnTo>
                <a:lnTo>
                  <a:pt x="155" y="678"/>
                </a:lnTo>
                <a:lnTo>
                  <a:pt x="130" y="644"/>
                </a:lnTo>
                <a:lnTo>
                  <a:pt x="110" y="607"/>
                </a:lnTo>
                <a:lnTo>
                  <a:pt x="94" y="567"/>
                </a:lnTo>
                <a:lnTo>
                  <a:pt x="83" y="524"/>
                </a:lnTo>
                <a:lnTo>
                  <a:pt x="76" y="481"/>
                </a:lnTo>
                <a:lnTo>
                  <a:pt x="34" y="481"/>
                </a:lnTo>
                <a:lnTo>
                  <a:pt x="23" y="479"/>
                </a:lnTo>
                <a:lnTo>
                  <a:pt x="14" y="474"/>
                </a:lnTo>
                <a:lnTo>
                  <a:pt x="6" y="467"/>
                </a:lnTo>
                <a:lnTo>
                  <a:pt x="2" y="457"/>
                </a:lnTo>
                <a:lnTo>
                  <a:pt x="0" y="446"/>
                </a:lnTo>
                <a:lnTo>
                  <a:pt x="2" y="435"/>
                </a:lnTo>
                <a:lnTo>
                  <a:pt x="6" y="425"/>
                </a:lnTo>
                <a:lnTo>
                  <a:pt x="14" y="418"/>
                </a:lnTo>
                <a:lnTo>
                  <a:pt x="23" y="413"/>
                </a:lnTo>
                <a:lnTo>
                  <a:pt x="34" y="411"/>
                </a:lnTo>
                <a:lnTo>
                  <a:pt x="75" y="411"/>
                </a:lnTo>
                <a:lnTo>
                  <a:pt x="81" y="367"/>
                </a:lnTo>
                <a:lnTo>
                  <a:pt x="93" y="326"/>
                </a:lnTo>
                <a:lnTo>
                  <a:pt x="109" y="286"/>
                </a:lnTo>
                <a:lnTo>
                  <a:pt x="130" y="248"/>
                </a:lnTo>
                <a:lnTo>
                  <a:pt x="154" y="214"/>
                </a:lnTo>
                <a:lnTo>
                  <a:pt x="182" y="182"/>
                </a:lnTo>
                <a:lnTo>
                  <a:pt x="213" y="154"/>
                </a:lnTo>
                <a:lnTo>
                  <a:pt x="248" y="129"/>
                </a:lnTo>
                <a:lnTo>
                  <a:pt x="286" y="108"/>
                </a:lnTo>
                <a:lnTo>
                  <a:pt x="325" y="92"/>
                </a:lnTo>
                <a:lnTo>
                  <a:pt x="367" y="80"/>
                </a:lnTo>
                <a:lnTo>
                  <a:pt x="411" y="73"/>
                </a:lnTo>
                <a:lnTo>
                  <a:pt x="411" y="34"/>
                </a:lnTo>
                <a:lnTo>
                  <a:pt x="412" y="23"/>
                </a:lnTo>
                <a:lnTo>
                  <a:pt x="418" y="14"/>
                </a:lnTo>
                <a:lnTo>
                  <a:pt x="425" y="6"/>
                </a:lnTo>
                <a:lnTo>
                  <a:pt x="434" y="2"/>
                </a:lnTo>
                <a:lnTo>
                  <a:pt x="44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39D23CC-BA01-485F-A8AA-87B27A85CAC2}"/>
              </a:ext>
            </a:extLst>
          </p:cNvPr>
          <p:cNvGrpSpPr>
            <a:grpSpLocks noChangeAspect="1"/>
          </p:cNvGrpSpPr>
          <p:nvPr/>
        </p:nvGrpSpPr>
        <p:grpSpPr>
          <a:xfrm>
            <a:off x="6327348" y="2047559"/>
            <a:ext cx="304800" cy="305141"/>
            <a:chOff x="4729163" y="2897188"/>
            <a:chExt cx="1422400" cy="1423988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DFB0FA7-6736-436D-A150-B2512F0BF1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2897188"/>
              <a:ext cx="1422400" cy="1423988"/>
            </a:xfrm>
            <a:custGeom>
              <a:avLst/>
              <a:gdLst/>
              <a:ahLst/>
              <a:cxnLst>
                <a:cxn ang="0">
                  <a:pos x="407" y="122"/>
                </a:cxn>
                <a:cxn ang="0">
                  <a:pos x="330" y="141"/>
                </a:cxn>
                <a:cxn ang="0">
                  <a:pos x="261" y="178"/>
                </a:cxn>
                <a:cxn ang="0">
                  <a:pos x="203" y="229"/>
                </a:cxn>
                <a:cxn ang="0">
                  <a:pos x="159" y="294"/>
                </a:cxn>
                <a:cxn ang="0">
                  <a:pos x="130" y="367"/>
                </a:cxn>
                <a:cxn ang="0">
                  <a:pos x="120" y="448"/>
                </a:cxn>
                <a:cxn ang="0">
                  <a:pos x="126" y="511"/>
                </a:cxn>
                <a:cxn ang="0">
                  <a:pos x="143" y="570"/>
                </a:cxn>
                <a:cxn ang="0">
                  <a:pos x="347" y="591"/>
                </a:cxn>
                <a:cxn ang="0">
                  <a:pos x="363" y="629"/>
                </a:cxn>
                <a:cxn ang="0">
                  <a:pos x="392" y="658"/>
                </a:cxn>
                <a:cxn ang="0">
                  <a:pos x="430" y="675"/>
                </a:cxn>
                <a:cxn ang="0">
                  <a:pos x="472" y="675"/>
                </a:cxn>
                <a:cxn ang="0">
                  <a:pos x="510" y="658"/>
                </a:cxn>
                <a:cxn ang="0">
                  <a:pos x="538" y="629"/>
                </a:cxn>
                <a:cxn ang="0">
                  <a:pos x="555" y="591"/>
                </a:cxn>
                <a:cxn ang="0">
                  <a:pos x="753" y="570"/>
                </a:cxn>
                <a:cxn ang="0">
                  <a:pos x="774" y="491"/>
                </a:cxn>
                <a:cxn ang="0">
                  <a:pos x="774" y="407"/>
                </a:cxn>
                <a:cxn ang="0">
                  <a:pos x="755" y="329"/>
                </a:cxn>
                <a:cxn ang="0">
                  <a:pos x="718" y="260"/>
                </a:cxn>
                <a:cxn ang="0">
                  <a:pos x="667" y="202"/>
                </a:cxn>
                <a:cxn ang="0">
                  <a:pos x="602" y="158"/>
                </a:cxn>
                <a:cxn ang="0">
                  <a:pos x="529" y="129"/>
                </a:cxn>
                <a:cxn ang="0">
                  <a:pos x="448" y="119"/>
                </a:cxn>
                <a:cxn ang="0">
                  <a:pos x="497" y="3"/>
                </a:cxn>
                <a:cxn ang="0">
                  <a:pos x="590" y="23"/>
                </a:cxn>
                <a:cxn ang="0">
                  <a:pos x="675" y="61"/>
                </a:cxn>
                <a:cxn ang="0">
                  <a:pos x="749" y="116"/>
                </a:cxn>
                <a:cxn ang="0">
                  <a:pos x="809" y="184"/>
                </a:cxn>
                <a:cxn ang="0">
                  <a:pos x="856" y="263"/>
                </a:cxn>
                <a:cxn ang="0">
                  <a:pos x="885" y="352"/>
                </a:cxn>
                <a:cxn ang="0">
                  <a:pos x="896" y="448"/>
                </a:cxn>
                <a:cxn ang="0">
                  <a:pos x="885" y="545"/>
                </a:cxn>
                <a:cxn ang="0">
                  <a:pos x="856" y="634"/>
                </a:cxn>
                <a:cxn ang="0">
                  <a:pos x="809" y="713"/>
                </a:cxn>
                <a:cxn ang="0">
                  <a:pos x="749" y="781"/>
                </a:cxn>
                <a:cxn ang="0">
                  <a:pos x="675" y="836"/>
                </a:cxn>
                <a:cxn ang="0">
                  <a:pos x="590" y="874"/>
                </a:cxn>
                <a:cxn ang="0">
                  <a:pos x="497" y="894"/>
                </a:cxn>
                <a:cxn ang="0">
                  <a:pos x="400" y="894"/>
                </a:cxn>
                <a:cxn ang="0">
                  <a:pos x="307" y="874"/>
                </a:cxn>
                <a:cxn ang="0">
                  <a:pos x="222" y="836"/>
                </a:cxn>
                <a:cxn ang="0">
                  <a:pos x="148" y="781"/>
                </a:cxn>
                <a:cxn ang="0">
                  <a:pos x="87" y="713"/>
                </a:cxn>
                <a:cxn ang="0">
                  <a:pos x="40" y="634"/>
                </a:cxn>
                <a:cxn ang="0">
                  <a:pos x="11" y="545"/>
                </a:cxn>
                <a:cxn ang="0">
                  <a:pos x="0" y="448"/>
                </a:cxn>
                <a:cxn ang="0">
                  <a:pos x="11" y="352"/>
                </a:cxn>
                <a:cxn ang="0">
                  <a:pos x="40" y="263"/>
                </a:cxn>
                <a:cxn ang="0">
                  <a:pos x="87" y="184"/>
                </a:cxn>
                <a:cxn ang="0">
                  <a:pos x="148" y="116"/>
                </a:cxn>
                <a:cxn ang="0">
                  <a:pos x="222" y="61"/>
                </a:cxn>
                <a:cxn ang="0">
                  <a:pos x="307" y="23"/>
                </a:cxn>
                <a:cxn ang="0">
                  <a:pos x="400" y="3"/>
                </a:cxn>
              </a:cxnLst>
              <a:rect l="0" t="0" r="r" b="b"/>
              <a:pathLst>
                <a:path w="896" h="897">
                  <a:moveTo>
                    <a:pt x="448" y="119"/>
                  </a:moveTo>
                  <a:lnTo>
                    <a:pt x="407" y="122"/>
                  </a:lnTo>
                  <a:lnTo>
                    <a:pt x="368" y="129"/>
                  </a:lnTo>
                  <a:lnTo>
                    <a:pt x="330" y="141"/>
                  </a:lnTo>
                  <a:lnTo>
                    <a:pt x="294" y="158"/>
                  </a:lnTo>
                  <a:lnTo>
                    <a:pt x="261" y="178"/>
                  </a:lnTo>
                  <a:lnTo>
                    <a:pt x="230" y="202"/>
                  </a:lnTo>
                  <a:lnTo>
                    <a:pt x="203" y="229"/>
                  </a:lnTo>
                  <a:lnTo>
                    <a:pt x="179" y="260"/>
                  </a:lnTo>
                  <a:lnTo>
                    <a:pt x="159" y="294"/>
                  </a:lnTo>
                  <a:lnTo>
                    <a:pt x="142" y="329"/>
                  </a:lnTo>
                  <a:lnTo>
                    <a:pt x="130" y="367"/>
                  </a:lnTo>
                  <a:lnTo>
                    <a:pt x="123" y="407"/>
                  </a:lnTo>
                  <a:lnTo>
                    <a:pt x="120" y="448"/>
                  </a:lnTo>
                  <a:lnTo>
                    <a:pt x="122" y="480"/>
                  </a:lnTo>
                  <a:lnTo>
                    <a:pt x="126" y="511"/>
                  </a:lnTo>
                  <a:lnTo>
                    <a:pt x="133" y="541"/>
                  </a:lnTo>
                  <a:lnTo>
                    <a:pt x="143" y="570"/>
                  </a:lnTo>
                  <a:lnTo>
                    <a:pt x="345" y="570"/>
                  </a:lnTo>
                  <a:lnTo>
                    <a:pt x="347" y="591"/>
                  </a:lnTo>
                  <a:lnTo>
                    <a:pt x="353" y="612"/>
                  </a:lnTo>
                  <a:lnTo>
                    <a:pt x="363" y="629"/>
                  </a:lnTo>
                  <a:lnTo>
                    <a:pt x="376" y="645"/>
                  </a:lnTo>
                  <a:lnTo>
                    <a:pt x="392" y="658"/>
                  </a:lnTo>
                  <a:lnTo>
                    <a:pt x="409" y="668"/>
                  </a:lnTo>
                  <a:lnTo>
                    <a:pt x="430" y="675"/>
                  </a:lnTo>
                  <a:lnTo>
                    <a:pt x="451" y="676"/>
                  </a:lnTo>
                  <a:lnTo>
                    <a:pt x="472" y="675"/>
                  </a:lnTo>
                  <a:lnTo>
                    <a:pt x="492" y="668"/>
                  </a:lnTo>
                  <a:lnTo>
                    <a:pt x="510" y="658"/>
                  </a:lnTo>
                  <a:lnTo>
                    <a:pt x="526" y="645"/>
                  </a:lnTo>
                  <a:lnTo>
                    <a:pt x="538" y="629"/>
                  </a:lnTo>
                  <a:lnTo>
                    <a:pt x="549" y="612"/>
                  </a:lnTo>
                  <a:lnTo>
                    <a:pt x="555" y="591"/>
                  </a:lnTo>
                  <a:lnTo>
                    <a:pt x="556" y="570"/>
                  </a:lnTo>
                  <a:lnTo>
                    <a:pt x="753" y="570"/>
                  </a:lnTo>
                  <a:lnTo>
                    <a:pt x="766" y="531"/>
                  </a:lnTo>
                  <a:lnTo>
                    <a:pt x="774" y="491"/>
                  </a:lnTo>
                  <a:lnTo>
                    <a:pt x="777" y="448"/>
                  </a:lnTo>
                  <a:lnTo>
                    <a:pt x="774" y="407"/>
                  </a:lnTo>
                  <a:lnTo>
                    <a:pt x="767" y="367"/>
                  </a:lnTo>
                  <a:lnTo>
                    <a:pt x="755" y="329"/>
                  </a:lnTo>
                  <a:lnTo>
                    <a:pt x="738" y="294"/>
                  </a:lnTo>
                  <a:lnTo>
                    <a:pt x="718" y="260"/>
                  </a:lnTo>
                  <a:lnTo>
                    <a:pt x="694" y="229"/>
                  </a:lnTo>
                  <a:lnTo>
                    <a:pt x="667" y="202"/>
                  </a:lnTo>
                  <a:lnTo>
                    <a:pt x="636" y="178"/>
                  </a:lnTo>
                  <a:lnTo>
                    <a:pt x="602" y="158"/>
                  </a:lnTo>
                  <a:lnTo>
                    <a:pt x="567" y="141"/>
                  </a:lnTo>
                  <a:lnTo>
                    <a:pt x="529" y="129"/>
                  </a:lnTo>
                  <a:lnTo>
                    <a:pt x="489" y="122"/>
                  </a:lnTo>
                  <a:lnTo>
                    <a:pt x="448" y="119"/>
                  </a:lnTo>
                  <a:close/>
                  <a:moveTo>
                    <a:pt x="448" y="0"/>
                  </a:moveTo>
                  <a:lnTo>
                    <a:pt x="497" y="3"/>
                  </a:lnTo>
                  <a:lnTo>
                    <a:pt x="544" y="10"/>
                  </a:lnTo>
                  <a:lnTo>
                    <a:pt x="590" y="23"/>
                  </a:lnTo>
                  <a:lnTo>
                    <a:pt x="633" y="40"/>
                  </a:lnTo>
                  <a:lnTo>
                    <a:pt x="675" y="61"/>
                  </a:lnTo>
                  <a:lnTo>
                    <a:pt x="712" y="86"/>
                  </a:lnTo>
                  <a:lnTo>
                    <a:pt x="749" y="116"/>
                  </a:lnTo>
                  <a:lnTo>
                    <a:pt x="780" y="147"/>
                  </a:lnTo>
                  <a:lnTo>
                    <a:pt x="809" y="184"/>
                  </a:lnTo>
                  <a:lnTo>
                    <a:pt x="835" y="222"/>
                  </a:lnTo>
                  <a:lnTo>
                    <a:pt x="856" y="263"/>
                  </a:lnTo>
                  <a:lnTo>
                    <a:pt x="873" y="306"/>
                  </a:lnTo>
                  <a:lnTo>
                    <a:pt x="885" y="352"/>
                  </a:lnTo>
                  <a:lnTo>
                    <a:pt x="893" y="400"/>
                  </a:lnTo>
                  <a:lnTo>
                    <a:pt x="896" y="448"/>
                  </a:lnTo>
                  <a:lnTo>
                    <a:pt x="893" y="497"/>
                  </a:lnTo>
                  <a:lnTo>
                    <a:pt x="885" y="545"/>
                  </a:lnTo>
                  <a:lnTo>
                    <a:pt x="873" y="590"/>
                  </a:lnTo>
                  <a:lnTo>
                    <a:pt x="856" y="634"/>
                  </a:lnTo>
                  <a:lnTo>
                    <a:pt x="835" y="675"/>
                  </a:lnTo>
                  <a:lnTo>
                    <a:pt x="809" y="713"/>
                  </a:lnTo>
                  <a:lnTo>
                    <a:pt x="780" y="749"/>
                  </a:lnTo>
                  <a:lnTo>
                    <a:pt x="749" y="781"/>
                  </a:lnTo>
                  <a:lnTo>
                    <a:pt x="712" y="810"/>
                  </a:lnTo>
                  <a:lnTo>
                    <a:pt x="675" y="836"/>
                  </a:lnTo>
                  <a:lnTo>
                    <a:pt x="633" y="857"/>
                  </a:lnTo>
                  <a:lnTo>
                    <a:pt x="590" y="874"/>
                  </a:lnTo>
                  <a:lnTo>
                    <a:pt x="544" y="886"/>
                  </a:lnTo>
                  <a:lnTo>
                    <a:pt x="497" y="894"/>
                  </a:lnTo>
                  <a:lnTo>
                    <a:pt x="448" y="897"/>
                  </a:lnTo>
                  <a:lnTo>
                    <a:pt x="400" y="894"/>
                  </a:lnTo>
                  <a:lnTo>
                    <a:pt x="352" y="886"/>
                  </a:lnTo>
                  <a:lnTo>
                    <a:pt x="307" y="874"/>
                  </a:lnTo>
                  <a:lnTo>
                    <a:pt x="263" y="857"/>
                  </a:lnTo>
                  <a:lnTo>
                    <a:pt x="222" y="836"/>
                  </a:lnTo>
                  <a:lnTo>
                    <a:pt x="184" y="810"/>
                  </a:lnTo>
                  <a:lnTo>
                    <a:pt x="148" y="781"/>
                  </a:lnTo>
                  <a:lnTo>
                    <a:pt x="116" y="749"/>
                  </a:lnTo>
                  <a:lnTo>
                    <a:pt x="87" y="713"/>
                  </a:lnTo>
                  <a:lnTo>
                    <a:pt x="61" y="675"/>
                  </a:lnTo>
                  <a:lnTo>
                    <a:pt x="40" y="634"/>
                  </a:lnTo>
                  <a:lnTo>
                    <a:pt x="23" y="590"/>
                  </a:lnTo>
                  <a:lnTo>
                    <a:pt x="11" y="545"/>
                  </a:lnTo>
                  <a:lnTo>
                    <a:pt x="3" y="497"/>
                  </a:lnTo>
                  <a:lnTo>
                    <a:pt x="0" y="448"/>
                  </a:lnTo>
                  <a:lnTo>
                    <a:pt x="3" y="400"/>
                  </a:lnTo>
                  <a:lnTo>
                    <a:pt x="11" y="352"/>
                  </a:lnTo>
                  <a:lnTo>
                    <a:pt x="23" y="306"/>
                  </a:lnTo>
                  <a:lnTo>
                    <a:pt x="40" y="263"/>
                  </a:lnTo>
                  <a:lnTo>
                    <a:pt x="61" y="222"/>
                  </a:lnTo>
                  <a:lnTo>
                    <a:pt x="87" y="184"/>
                  </a:lnTo>
                  <a:lnTo>
                    <a:pt x="116" y="147"/>
                  </a:lnTo>
                  <a:lnTo>
                    <a:pt x="148" y="116"/>
                  </a:lnTo>
                  <a:lnTo>
                    <a:pt x="184" y="86"/>
                  </a:lnTo>
                  <a:lnTo>
                    <a:pt x="222" y="61"/>
                  </a:lnTo>
                  <a:lnTo>
                    <a:pt x="263" y="40"/>
                  </a:lnTo>
                  <a:lnTo>
                    <a:pt x="307" y="23"/>
                  </a:lnTo>
                  <a:lnTo>
                    <a:pt x="352" y="10"/>
                  </a:lnTo>
                  <a:lnTo>
                    <a:pt x="400" y="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59251F6A-4E80-401B-95DA-EF1E11B48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3349625"/>
              <a:ext cx="436562" cy="533400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75" y="20"/>
                </a:cxn>
                <a:cxn ang="0">
                  <a:pos x="95" y="251"/>
                </a:cxn>
                <a:cxn ang="0">
                  <a:pos x="101" y="261"/>
                </a:cxn>
                <a:cxn ang="0">
                  <a:pos x="104" y="271"/>
                </a:cxn>
                <a:cxn ang="0">
                  <a:pos x="106" y="283"/>
                </a:cxn>
                <a:cxn ang="0">
                  <a:pos x="104" y="297"/>
                </a:cxn>
                <a:cxn ang="0">
                  <a:pos x="99" y="309"/>
                </a:cxn>
                <a:cxn ang="0">
                  <a:pos x="90" y="320"/>
                </a:cxn>
                <a:cxn ang="0">
                  <a:pos x="80" y="329"/>
                </a:cxn>
                <a:cxn ang="0">
                  <a:pos x="67" y="334"/>
                </a:cxn>
                <a:cxn ang="0">
                  <a:pos x="52" y="336"/>
                </a:cxn>
                <a:cxn ang="0">
                  <a:pos x="36" y="333"/>
                </a:cxn>
                <a:cxn ang="0">
                  <a:pos x="22" y="325"/>
                </a:cxn>
                <a:cxn ang="0">
                  <a:pos x="10" y="314"/>
                </a:cxn>
                <a:cxn ang="0">
                  <a:pos x="2" y="299"/>
                </a:cxn>
                <a:cxn ang="0">
                  <a:pos x="0" y="283"/>
                </a:cxn>
                <a:cxn ang="0">
                  <a:pos x="2" y="266"/>
                </a:cxn>
                <a:cxn ang="0">
                  <a:pos x="10" y="252"/>
                </a:cxn>
                <a:cxn ang="0">
                  <a:pos x="22" y="240"/>
                </a:cxn>
                <a:cxn ang="0">
                  <a:pos x="36" y="232"/>
                </a:cxn>
                <a:cxn ang="0">
                  <a:pos x="52" y="230"/>
                </a:cxn>
                <a:cxn ang="0">
                  <a:pos x="61" y="231"/>
                </a:cxn>
                <a:cxn ang="0">
                  <a:pos x="69" y="232"/>
                </a:cxn>
                <a:cxn ang="0">
                  <a:pos x="249" y="0"/>
                </a:cxn>
              </a:cxnLst>
              <a:rect l="0" t="0" r="r" b="b"/>
              <a:pathLst>
                <a:path w="275" h="336">
                  <a:moveTo>
                    <a:pt x="249" y="0"/>
                  </a:moveTo>
                  <a:lnTo>
                    <a:pt x="275" y="20"/>
                  </a:lnTo>
                  <a:lnTo>
                    <a:pt x="95" y="251"/>
                  </a:lnTo>
                  <a:lnTo>
                    <a:pt x="101" y="261"/>
                  </a:lnTo>
                  <a:lnTo>
                    <a:pt x="104" y="271"/>
                  </a:lnTo>
                  <a:lnTo>
                    <a:pt x="106" y="283"/>
                  </a:lnTo>
                  <a:lnTo>
                    <a:pt x="104" y="297"/>
                  </a:lnTo>
                  <a:lnTo>
                    <a:pt x="99" y="309"/>
                  </a:lnTo>
                  <a:lnTo>
                    <a:pt x="90" y="320"/>
                  </a:lnTo>
                  <a:lnTo>
                    <a:pt x="80" y="329"/>
                  </a:lnTo>
                  <a:lnTo>
                    <a:pt x="67" y="334"/>
                  </a:lnTo>
                  <a:lnTo>
                    <a:pt x="52" y="336"/>
                  </a:lnTo>
                  <a:lnTo>
                    <a:pt x="36" y="333"/>
                  </a:lnTo>
                  <a:lnTo>
                    <a:pt x="22" y="325"/>
                  </a:lnTo>
                  <a:lnTo>
                    <a:pt x="10" y="314"/>
                  </a:lnTo>
                  <a:lnTo>
                    <a:pt x="2" y="299"/>
                  </a:lnTo>
                  <a:lnTo>
                    <a:pt x="0" y="283"/>
                  </a:lnTo>
                  <a:lnTo>
                    <a:pt x="2" y="266"/>
                  </a:lnTo>
                  <a:lnTo>
                    <a:pt x="10" y="252"/>
                  </a:lnTo>
                  <a:lnTo>
                    <a:pt x="22" y="240"/>
                  </a:lnTo>
                  <a:lnTo>
                    <a:pt x="36" y="232"/>
                  </a:lnTo>
                  <a:lnTo>
                    <a:pt x="52" y="230"/>
                  </a:lnTo>
                  <a:lnTo>
                    <a:pt x="61" y="231"/>
                  </a:lnTo>
                  <a:lnTo>
                    <a:pt x="69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Freeform 9">
            <a:extLst>
              <a:ext uri="{FF2B5EF4-FFF2-40B4-BE49-F238E27FC236}">
                <a16:creationId xmlns:a16="http://schemas.microsoft.com/office/drawing/2014/main" id="{9D4011B1-26CF-4FA6-BC7D-93EA6BF468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87411" y="3292468"/>
            <a:ext cx="279842" cy="280927"/>
          </a:xfrm>
          <a:custGeom>
            <a:avLst/>
            <a:gdLst/>
            <a:ahLst/>
            <a:cxnLst>
              <a:cxn ang="0">
                <a:pos x="264" y="117"/>
              </a:cxn>
              <a:cxn ang="0">
                <a:pos x="212" y="134"/>
              </a:cxn>
              <a:cxn ang="0">
                <a:pos x="166" y="167"/>
              </a:cxn>
              <a:cxn ang="0">
                <a:pos x="132" y="213"/>
              </a:cxn>
              <a:cxn ang="0">
                <a:pos x="115" y="266"/>
              </a:cxn>
              <a:cxn ang="0">
                <a:pos x="115" y="321"/>
              </a:cxn>
              <a:cxn ang="0">
                <a:pos x="132" y="374"/>
              </a:cxn>
              <a:cxn ang="0">
                <a:pos x="166" y="420"/>
              </a:cxn>
              <a:cxn ang="0">
                <a:pos x="212" y="453"/>
              </a:cxn>
              <a:cxn ang="0">
                <a:pos x="264" y="470"/>
              </a:cxn>
              <a:cxn ang="0">
                <a:pos x="320" y="470"/>
              </a:cxn>
              <a:cxn ang="0">
                <a:pos x="372" y="453"/>
              </a:cxn>
              <a:cxn ang="0">
                <a:pos x="418" y="420"/>
              </a:cxn>
              <a:cxn ang="0">
                <a:pos x="452" y="374"/>
              </a:cxn>
              <a:cxn ang="0">
                <a:pos x="469" y="321"/>
              </a:cxn>
              <a:cxn ang="0">
                <a:pos x="469" y="266"/>
              </a:cxn>
              <a:cxn ang="0">
                <a:pos x="452" y="213"/>
              </a:cxn>
              <a:cxn ang="0">
                <a:pos x="418" y="167"/>
              </a:cxn>
              <a:cxn ang="0">
                <a:pos x="372" y="134"/>
              </a:cxn>
              <a:cxn ang="0">
                <a:pos x="320" y="117"/>
              </a:cxn>
              <a:cxn ang="0">
                <a:pos x="275" y="0"/>
              </a:cxn>
              <a:cxn ang="0">
                <a:pos x="344" y="5"/>
              </a:cxn>
              <a:cxn ang="0">
                <a:pos x="410" y="25"/>
              </a:cxn>
              <a:cxn ang="0">
                <a:pos x="472" y="61"/>
              </a:cxn>
              <a:cxn ang="0">
                <a:pos x="523" y="112"/>
              </a:cxn>
              <a:cxn ang="0">
                <a:pos x="559" y="171"/>
              </a:cxn>
              <a:cxn ang="0">
                <a:pos x="580" y="237"/>
              </a:cxn>
              <a:cxn ang="0">
                <a:pos x="585" y="304"/>
              </a:cxn>
              <a:cxn ang="0">
                <a:pos x="575" y="370"/>
              </a:cxn>
              <a:cxn ang="0">
                <a:pos x="550" y="434"/>
              </a:cxn>
              <a:cxn ang="0">
                <a:pos x="657" y="777"/>
              </a:cxn>
              <a:cxn ang="0">
                <a:pos x="402" y="566"/>
              </a:cxn>
              <a:cxn ang="0">
                <a:pos x="336" y="584"/>
              </a:cxn>
              <a:cxn ang="0">
                <a:pos x="269" y="587"/>
              </a:cxn>
              <a:cxn ang="0">
                <a:pos x="203" y="573"/>
              </a:cxn>
              <a:cxn ang="0">
                <a:pos x="140" y="545"/>
              </a:cxn>
              <a:cxn ang="0">
                <a:pos x="84" y="501"/>
              </a:cxn>
              <a:cxn ang="0">
                <a:pos x="40" y="443"/>
              </a:cxn>
              <a:cxn ang="0">
                <a:pos x="12" y="379"/>
              </a:cxn>
              <a:cxn ang="0">
                <a:pos x="0" y="311"/>
              </a:cxn>
              <a:cxn ang="0">
                <a:pos x="3" y="242"/>
              </a:cxn>
              <a:cxn ang="0">
                <a:pos x="24" y="175"/>
              </a:cxn>
              <a:cxn ang="0">
                <a:pos x="61" y="113"/>
              </a:cxn>
              <a:cxn ang="0">
                <a:pos x="112" y="61"/>
              </a:cxn>
              <a:cxn ang="0">
                <a:pos x="173" y="25"/>
              </a:cxn>
              <a:cxn ang="0">
                <a:pos x="240" y="5"/>
              </a:cxn>
            </a:cxnLst>
            <a:rect l="0" t="0" r="r" b="b"/>
            <a:pathLst>
              <a:path w="774" h="777">
                <a:moveTo>
                  <a:pt x="292" y="115"/>
                </a:moveTo>
                <a:lnTo>
                  <a:pt x="264" y="117"/>
                </a:lnTo>
                <a:lnTo>
                  <a:pt x="238" y="123"/>
                </a:lnTo>
                <a:lnTo>
                  <a:pt x="212" y="134"/>
                </a:lnTo>
                <a:lnTo>
                  <a:pt x="188" y="149"/>
                </a:lnTo>
                <a:lnTo>
                  <a:pt x="166" y="167"/>
                </a:lnTo>
                <a:lnTo>
                  <a:pt x="147" y="189"/>
                </a:lnTo>
                <a:lnTo>
                  <a:pt x="132" y="213"/>
                </a:lnTo>
                <a:lnTo>
                  <a:pt x="121" y="239"/>
                </a:lnTo>
                <a:lnTo>
                  <a:pt x="115" y="266"/>
                </a:lnTo>
                <a:lnTo>
                  <a:pt x="114" y="293"/>
                </a:lnTo>
                <a:lnTo>
                  <a:pt x="115" y="321"/>
                </a:lnTo>
                <a:lnTo>
                  <a:pt x="121" y="347"/>
                </a:lnTo>
                <a:lnTo>
                  <a:pt x="132" y="374"/>
                </a:lnTo>
                <a:lnTo>
                  <a:pt x="147" y="398"/>
                </a:lnTo>
                <a:lnTo>
                  <a:pt x="166" y="420"/>
                </a:lnTo>
                <a:lnTo>
                  <a:pt x="188" y="438"/>
                </a:lnTo>
                <a:lnTo>
                  <a:pt x="212" y="453"/>
                </a:lnTo>
                <a:lnTo>
                  <a:pt x="238" y="464"/>
                </a:lnTo>
                <a:lnTo>
                  <a:pt x="264" y="470"/>
                </a:lnTo>
                <a:lnTo>
                  <a:pt x="292" y="472"/>
                </a:lnTo>
                <a:lnTo>
                  <a:pt x="320" y="470"/>
                </a:lnTo>
                <a:lnTo>
                  <a:pt x="346" y="464"/>
                </a:lnTo>
                <a:lnTo>
                  <a:pt x="372" y="453"/>
                </a:lnTo>
                <a:lnTo>
                  <a:pt x="396" y="438"/>
                </a:lnTo>
                <a:lnTo>
                  <a:pt x="418" y="420"/>
                </a:lnTo>
                <a:lnTo>
                  <a:pt x="437" y="398"/>
                </a:lnTo>
                <a:lnTo>
                  <a:pt x="452" y="374"/>
                </a:lnTo>
                <a:lnTo>
                  <a:pt x="462" y="347"/>
                </a:lnTo>
                <a:lnTo>
                  <a:pt x="469" y="321"/>
                </a:lnTo>
                <a:lnTo>
                  <a:pt x="470" y="293"/>
                </a:lnTo>
                <a:lnTo>
                  <a:pt x="469" y="266"/>
                </a:lnTo>
                <a:lnTo>
                  <a:pt x="462" y="239"/>
                </a:lnTo>
                <a:lnTo>
                  <a:pt x="452" y="213"/>
                </a:lnTo>
                <a:lnTo>
                  <a:pt x="437" y="189"/>
                </a:lnTo>
                <a:lnTo>
                  <a:pt x="418" y="167"/>
                </a:lnTo>
                <a:lnTo>
                  <a:pt x="396" y="149"/>
                </a:lnTo>
                <a:lnTo>
                  <a:pt x="372" y="134"/>
                </a:lnTo>
                <a:lnTo>
                  <a:pt x="346" y="123"/>
                </a:lnTo>
                <a:lnTo>
                  <a:pt x="320" y="117"/>
                </a:lnTo>
                <a:lnTo>
                  <a:pt x="292" y="115"/>
                </a:lnTo>
                <a:close/>
                <a:moveTo>
                  <a:pt x="275" y="0"/>
                </a:moveTo>
                <a:lnTo>
                  <a:pt x="309" y="0"/>
                </a:lnTo>
                <a:lnTo>
                  <a:pt x="344" y="5"/>
                </a:lnTo>
                <a:lnTo>
                  <a:pt x="378" y="13"/>
                </a:lnTo>
                <a:lnTo>
                  <a:pt x="410" y="25"/>
                </a:lnTo>
                <a:lnTo>
                  <a:pt x="442" y="41"/>
                </a:lnTo>
                <a:lnTo>
                  <a:pt x="472" y="61"/>
                </a:lnTo>
                <a:lnTo>
                  <a:pt x="499" y="86"/>
                </a:lnTo>
                <a:lnTo>
                  <a:pt x="523" y="112"/>
                </a:lnTo>
                <a:lnTo>
                  <a:pt x="544" y="141"/>
                </a:lnTo>
                <a:lnTo>
                  <a:pt x="559" y="171"/>
                </a:lnTo>
                <a:lnTo>
                  <a:pt x="572" y="203"/>
                </a:lnTo>
                <a:lnTo>
                  <a:pt x="580" y="237"/>
                </a:lnTo>
                <a:lnTo>
                  <a:pt x="585" y="270"/>
                </a:lnTo>
                <a:lnTo>
                  <a:pt x="585" y="304"/>
                </a:lnTo>
                <a:lnTo>
                  <a:pt x="582" y="337"/>
                </a:lnTo>
                <a:lnTo>
                  <a:pt x="575" y="370"/>
                </a:lnTo>
                <a:lnTo>
                  <a:pt x="565" y="403"/>
                </a:lnTo>
                <a:lnTo>
                  <a:pt x="550" y="434"/>
                </a:lnTo>
                <a:lnTo>
                  <a:pt x="774" y="660"/>
                </a:lnTo>
                <a:lnTo>
                  <a:pt x="657" y="777"/>
                </a:lnTo>
                <a:lnTo>
                  <a:pt x="433" y="551"/>
                </a:lnTo>
                <a:lnTo>
                  <a:pt x="402" y="566"/>
                </a:lnTo>
                <a:lnTo>
                  <a:pt x="369" y="577"/>
                </a:lnTo>
                <a:lnTo>
                  <a:pt x="336" y="584"/>
                </a:lnTo>
                <a:lnTo>
                  <a:pt x="303" y="587"/>
                </a:lnTo>
                <a:lnTo>
                  <a:pt x="269" y="587"/>
                </a:lnTo>
                <a:lnTo>
                  <a:pt x="235" y="581"/>
                </a:lnTo>
                <a:lnTo>
                  <a:pt x="203" y="573"/>
                </a:lnTo>
                <a:lnTo>
                  <a:pt x="171" y="561"/>
                </a:lnTo>
                <a:lnTo>
                  <a:pt x="140" y="545"/>
                </a:lnTo>
                <a:lnTo>
                  <a:pt x="111" y="525"/>
                </a:lnTo>
                <a:lnTo>
                  <a:pt x="84" y="501"/>
                </a:lnTo>
                <a:lnTo>
                  <a:pt x="61" y="473"/>
                </a:lnTo>
                <a:lnTo>
                  <a:pt x="40" y="443"/>
                </a:lnTo>
                <a:lnTo>
                  <a:pt x="24" y="413"/>
                </a:lnTo>
                <a:lnTo>
                  <a:pt x="12" y="379"/>
                </a:lnTo>
                <a:lnTo>
                  <a:pt x="3" y="345"/>
                </a:lnTo>
                <a:lnTo>
                  <a:pt x="0" y="311"/>
                </a:lnTo>
                <a:lnTo>
                  <a:pt x="0" y="277"/>
                </a:lnTo>
                <a:lnTo>
                  <a:pt x="3" y="242"/>
                </a:lnTo>
                <a:lnTo>
                  <a:pt x="12" y="208"/>
                </a:lnTo>
                <a:lnTo>
                  <a:pt x="24" y="175"/>
                </a:lnTo>
                <a:lnTo>
                  <a:pt x="40" y="143"/>
                </a:lnTo>
                <a:lnTo>
                  <a:pt x="61" y="113"/>
                </a:lnTo>
                <a:lnTo>
                  <a:pt x="84" y="86"/>
                </a:lnTo>
                <a:lnTo>
                  <a:pt x="112" y="61"/>
                </a:lnTo>
                <a:lnTo>
                  <a:pt x="142" y="41"/>
                </a:lnTo>
                <a:lnTo>
                  <a:pt x="173" y="25"/>
                </a:lnTo>
                <a:lnTo>
                  <a:pt x="206" y="13"/>
                </a:lnTo>
                <a:lnTo>
                  <a:pt x="240" y="5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40" grpId="0" animBg="1"/>
      <p:bldP spid="142" grpId="0" animBg="1"/>
      <p:bldP spid="144" grpId="0"/>
      <p:bldP spid="141" grpId="0" animBg="1"/>
      <p:bldP spid="113" grpId="0"/>
      <p:bldP spid="99" grpId="0"/>
      <p:bldP spid="111" grpId="0"/>
      <p:bldP spid="102" grpId="0"/>
      <p:bldP spid="109" grpId="0"/>
      <p:bldP spid="105" grpId="0"/>
      <p:bldP spid="10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51284" y="2145632"/>
            <a:ext cx="10972800" cy="4732421"/>
          </a:xfrm>
          <a:custGeom>
            <a:avLst/>
            <a:gdLst>
              <a:gd name="connsiteX0" fmla="*/ 1534695 w 14237369"/>
              <a:gd name="connsiteY0" fmla="*/ 4478421 h 5876758"/>
              <a:gd name="connsiteX1" fmla="*/ 2080127 w 14237369"/>
              <a:gd name="connsiteY1" fmla="*/ 5248442 h 5876758"/>
              <a:gd name="connsiteX2" fmla="*/ 12507495 w 14237369"/>
              <a:gd name="connsiteY2" fmla="*/ 5232400 h 5876758"/>
              <a:gd name="connsiteX3" fmla="*/ 12459369 w 14237369"/>
              <a:gd name="connsiteY3" fmla="*/ 1382295 h 5876758"/>
              <a:gd name="connsiteX4" fmla="*/ 11288295 w 14237369"/>
              <a:gd name="connsiteY4" fmla="*/ 516021 h 5876758"/>
              <a:gd name="connsiteX5" fmla="*/ 1534695 w 14237369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248442"/>
              <a:gd name="connsiteX1" fmla="*/ 545432 w 12702674"/>
              <a:gd name="connsiteY1" fmla="*/ 5248442 h 5248442"/>
              <a:gd name="connsiteX2" fmla="*/ 10972800 w 12702674"/>
              <a:gd name="connsiteY2" fmla="*/ 5232400 h 5248442"/>
              <a:gd name="connsiteX3" fmla="*/ 10924674 w 12702674"/>
              <a:gd name="connsiteY3" fmla="*/ 1382295 h 5248442"/>
              <a:gd name="connsiteX4" fmla="*/ 9753600 w 12702674"/>
              <a:gd name="connsiteY4" fmla="*/ 516021 h 5248442"/>
              <a:gd name="connsiteX5" fmla="*/ 0 w 12702674"/>
              <a:gd name="connsiteY5" fmla="*/ 4478421 h 5248442"/>
              <a:gd name="connsiteX0" fmla="*/ 0 w 11577053"/>
              <a:gd name="connsiteY0" fmla="*/ 4478421 h 5248442"/>
              <a:gd name="connsiteX1" fmla="*/ 545432 w 11577053"/>
              <a:gd name="connsiteY1" fmla="*/ 5248442 h 5248442"/>
              <a:gd name="connsiteX2" fmla="*/ 10972800 w 11577053"/>
              <a:gd name="connsiteY2" fmla="*/ 5232400 h 5248442"/>
              <a:gd name="connsiteX3" fmla="*/ 10924674 w 11577053"/>
              <a:gd name="connsiteY3" fmla="*/ 1382295 h 5248442"/>
              <a:gd name="connsiteX4" fmla="*/ 9753600 w 11577053"/>
              <a:gd name="connsiteY4" fmla="*/ 516021 h 5248442"/>
              <a:gd name="connsiteX5" fmla="*/ 0 w 11577053"/>
              <a:gd name="connsiteY5" fmla="*/ 4478421 h 5248442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4674 w 10972800"/>
              <a:gd name="connsiteY3" fmla="*/ 866274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7849 w 10972800"/>
              <a:gd name="connsiteY3" fmla="*/ 1572127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2800" h="4732421">
                <a:moveTo>
                  <a:pt x="0" y="3962400"/>
                </a:moveTo>
                <a:lnTo>
                  <a:pt x="545432" y="4732421"/>
                </a:lnTo>
                <a:lnTo>
                  <a:pt x="10972800" y="4716379"/>
                </a:lnTo>
                <a:lnTo>
                  <a:pt x="10927849" y="1572127"/>
                </a:lnTo>
                <a:lnTo>
                  <a:pt x="9753600" y="0"/>
                </a:lnTo>
                <a:lnTo>
                  <a:pt x="0" y="396240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71754" y="2145632"/>
            <a:ext cx="9753600" cy="3962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92987" y="1364414"/>
            <a:ext cx="1511134" cy="151113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6"/>
          <p:cNvGrpSpPr/>
          <p:nvPr/>
        </p:nvGrpSpPr>
        <p:grpSpPr>
          <a:xfrm>
            <a:off x="1752223" y="4038600"/>
            <a:ext cx="8792662" cy="1676400"/>
            <a:chOff x="1598612" y="3733800"/>
            <a:chExt cx="8792662" cy="1676400"/>
          </a:xfrm>
          <a:solidFill>
            <a:schemeClr val="accent1">
              <a:lumMod val="75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1598612" y="3733800"/>
              <a:ext cx="4267200" cy="1676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24074" y="3733800"/>
              <a:ext cx="4267200" cy="1676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63470" y="145983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Phase 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7360" y="1459832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IMPROVE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73595" y="4267200"/>
            <a:ext cx="4120817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 geographic reallocation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Communicate to clients about  new sales rep and new structure.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27131" y="4267200"/>
            <a:ext cx="4410410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Statistical approach to allocate resources (personnel).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Clear communication to sales team.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728953" y="2819400"/>
            <a:ext cx="88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Once the goals and most impactful variables have been defined, take action to promote the necessary change.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42574" y="356134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9962" y="3561346"/>
            <a:ext cx="850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39898" y="1703263"/>
            <a:ext cx="817312" cy="801352"/>
            <a:chOff x="1598612" y="1905000"/>
            <a:chExt cx="2020659" cy="1981200"/>
          </a:xfrm>
        </p:grpSpPr>
        <p:sp>
          <p:nvSpPr>
            <p:cNvPr id="25" name="Rounded Rectangle 24"/>
            <p:cNvSpPr/>
            <p:nvPr/>
          </p:nvSpPr>
          <p:spPr>
            <a:xfrm>
              <a:off x="1598612" y="3276600"/>
              <a:ext cx="457200" cy="609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177550" y="2971800"/>
              <a:ext cx="4572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0"/>
            <p:cNvGrpSpPr/>
            <p:nvPr/>
          </p:nvGrpSpPr>
          <p:grpSpPr>
            <a:xfrm>
              <a:off x="2406422" y="1904999"/>
              <a:ext cx="1212849" cy="1981199"/>
              <a:chOff x="2406422" y="2035705"/>
              <a:chExt cx="1212849" cy="1850496"/>
            </a:xfrm>
          </p:grpSpPr>
          <p:sp>
            <p:nvSpPr>
              <p:cNvPr id="28" name="Rounded Rectangle 16"/>
              <p:cNvSpPr/>
              <p:nvPr/>
            </p:nvSpPr>
            <p:spPr>
              <a:xfrm>
                <a:off x="2779786" y="2667001"/>
                <a:ext cx="457200" cy="12192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2406422" y="2035705"/>
                <a:ext cx="1212849" cy="7074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C7E4DD5-999E-46C0-8F07-D5DE2EA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8B6ABF4C-5A56-4BAA-BD34-B3680D470B44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4|5</a:t>
            </a: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-24788"/>
            <a:ext cx="12188825" cy="2996588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Our Team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038802" y="1956536"/>
            <a:ext cx="1923784" cy="1923784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3975">
            <a:solidFill>
              <a:srgbClr val="32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8139020" y="1956536"/>
            <a:ext cx="1923784" cy="19237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3975">
            <a:solidFill>
              <a:srgbClr val="32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773876" y="4579753"/>
            <a:ext cx="245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Analyst Wannabe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data-driven and creative in the face of uncertainty.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4377" y="4118248"/>
            <a:ext cx="20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 Hayashi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5612" y="4580957"/>
            <a:ext cx="2149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Engineer,</a:t>
            </a:r>
          </a:p>
          <a:p>
            <a:pPr algn="ctr"/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to contribute in the energy transition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75612" y="4118248"/>
            <a:ext cx="20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Sanders </a:t>
            </a:r>
            <a:r>
              <a:rPr lang="en-US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51284" y="2149642"/>
            <a:ext cx="10972800" cy="4732421"/>
          </a:xfrm>
          <a:custGeom>
            <a:avLst/>
            <a:gdLst>
              <a:gd name="connsiteX0" fmla="*/ 1534695 w 14237369"/>
              <a:gd name="connsiteY0" fmla="*/ 4478421 h 5876758"/>
              <a:gd name="connsiteX1" fmla="*/ 2080127 w 14237369"/>
              <a:gd name="connsiteY1" fmla="*/ 5248442 h 5876758"/>
              <a:gd name="connsiteX2" fmla="*/ 12507495 w 14237369"/>
              <a:gd name="connsiteY2" fmla="*/ 5232400 h 5876758"/>
              <a:gd name="connsiteX3" fmla="*/ 12459369 w 14237369"/>
              <a:gd name="connsiteY3" fmla="*/ 1382295 h 5876758"/>
              <a:gd name="connsiteX4" fmla="*/ 11288295 w 14237369"/>
              <a:gd name="connsiteY4" fmla="*/ 516021 h 5876758"/>
              <a:gd name="connsiteX5" fmla="*/ 1534695 w 14237369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248442"/>
              <a:gd name="connsiteX1" fmla="*/ 545432 w 12702674"/>
              <a:gd name="connsiteY1" fmla="*/ 5248442 h 5248442"/>
              <a:gd name="connsiteX2" fmla="*/ 10972800 w 12702674"/>
              <a:gd name="connsiteY2" fmla="*/ 5232400 h 5248442"/>
              <a:gd name="connsiteX3" fmla="*/ 10924674 w 12702674"/>
              <a:gd name="connsiteY3" fmla="*/ 1382295 h 5248442"/>
              <a:gd name="connsiteX4" fmla="*/ 9753600 w 12702674"/>
              <a:gd name="connsiteY4" fmla="*/ 516021 h 5248442"/>
              <a:gd name="connsiteX5" fmla="*/ 0 w 12702674"/>
              <a:gd name="connsiteY5" fmla="*/ 4478421 h 5248442"/>
              <a:gd name="connsiteX0" fmla="*/ 0 w 11577053"/>
              <a:gd name="connsiteY0" fmla="*/ 4478421 h 5248442"/>
              <a:gd name="connsiteX1" fmla="*/ 545432 w 11577053"/>
              <a:gd name="connsiteY1" fmla="*/ 5248442 h 5248442"/>
              <a:gd name="connsiteX2" fmla="*/ 10972800 w 11577053"/>
              <a:gd name="connsiteY2" fmla="*/ 5232400 h 5248442"/>
              <a:gd name="connsiteX3" fmla="*/ 10924674 w 11577053"/>
              <a:gd name="connsiteY3" fmla="*/ 1382295 h 5248442"/>
              <a:gd name="connsiteX4" fmla="*/ 9753600 w 11577053"/>
              <a:gd name="connsiteY4" fmla="*/ 516021 h 5248442"/>
              <a:gd name="connsiteX5" fmla="*/ 0 w 11577053"/>
              <a:gd name="connsiteY5" fmla="*/ 4478421 h 5248442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4674 w 10972800"/>
              <a:gd name="connsiteY3" fmla="*/ 866274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7849 w 10972800"/>
              <a:gd name="connsiteY3" fmla="*/ 1572127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2800" h="4732421">
                <a:moveTo>
                  <a:pt x="0" y="3962400"/>
                </a:moveTo>
                <a:lnTo>
                  <a:pt x="545432" y="4732421"/>
                </a:lnTo>
                <a:lnTo>
                  <a:pt x="10972800" y="4716379"/>
                </a:lnTo>
                <a:lnTo>
                  <a:pt x="10927849" y="1572127"/>
                </a:lnTo>
                <a:lnTo>
                  <a:pt x="9753600" y="0"/>
                </a:lnTo>
                <a:lnTo>
                  <a:pt x="0" y="396240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71754" y="2145632"/>
            <a:ext cx="9753600" cy="39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92987" y="1364414"/>
            <a:ext cx="1511134" cy="15111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6"/>
          <p:cNvGrpSpPr/>
          <p:nvPr/>
        </p:nvGrpSpPr>
        <p:grpSpPr>
          <a:xfrm>
            <a:off x="1752223" y="3914274"/>
            <a:ext cx="8792662" cy="1676400"/>
            <a:chOff x="1598612" y="3733800"/>
            <a:chExt cx="8792662" cy="1676400"/>
          </a:xfrm>
          <a:solidFill>
            <a:schemeClr val="accent1">
              <a:lumMod val="75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1598612" y="3733800"/>
              <a:ext cx="4267200" cy="1676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24074" y="3733800"/>
              <a:ext cx="4267200" cy="1676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63470" y="145983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Phase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670898" y="1459832"/>
            <a:ext cx="2441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73595" y="4142874"/>
            <a:ext cx="4195807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Establish method to monitor sales performance.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Update model with each new element trying to forecast trends.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27131" y="4142874"/>
            <a:ext cx="3733800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Change Management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Statistical Process Control.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1728954" y="2907268"/>
            <a:ext cx="646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Evaluate and adapt according to initial results.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42574" y="343702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9962" y="3437020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32871" y="1700880"/>
            <a:ext cx="831366" cy="838202"/>
            <a:chOff x="1895771" y="3971559"/>
            <a:chExt cx="1097851" cy="1106877"/>
          </a:xfrm>
        </p:grpSpPr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895771" y="3971559"/>
              <a:ext cx="1097851" cy="1106877"/>
            </a:xfrm>
            <a:custGeom>
              <a:avLst/>
              <a:gdLst/>
              <a:ahLst/>
              <a:cxnLst>
                <a:cxn ang="0">
                  <a:pos x="288" y="198"/>
                </a:cxn>
                <a:cxn ang="0">
                  <a:pos x="173" y="336"/>
                </a:cxn>
                <a:cxn ang="0">
                  <a:pos x="173" y="522"/>
                </a:cxn>
                <a:cxn ang="0">
                  <a:pos x="288" y="658"/>
                </a:cxn>
                <a:cxn ang="0">
                  <a:pos x="470" y="690"/>
                </a:cxn>
                <a:cxn ang="0">
                  <a:pos x="625" y="600"/>
                </a:cxn>
                <a:cxn ang="0">
                  <a:pos x="688" y="429"/>
                </a:cxn>
                <a:cxn ang="0">
                  <a:pos x="625" y="256"/>
                </a:cxn>
                <a:cxn ang="0">
                  <a:pos x="470" y="166"/>
                </a:cxn>
                <a:cxn ang="0">
                  <a:pos x="596" y="36"/>
                </a:cxn>
                <a:cxn ang="0">
                  <a:pos x="622" y="47"/>
                </a:cxn>
                <a:cxn ang="0">
                  <a:pos x="631" y="111"/>
                </a:cxn>
                <a:cxn ang="0">
                  <a:pos x="630" y="154"/>
                </a:cxn>
                <a:cxn ang="0">
                  <a:pos x="679" y="203"/>
                </a:cxn>
                <a:cxn ang="0">
                  <a:pos x="774" y="218"/>
                </a:cxn>
                <a:cxn ang="0">
                  <a:pos x="805" y="232"/>
                </a:cxn>
                <a:cxn ang="0">
                  <a:pos x="826" y="294"/>
                </a:cxn>
                <a:cxn ang="0">
                  <a:pos x="846" y="368"/>
                </a:cxn>
                <a:cxn ang="0">
                  <a:pos x="846" y="421"/>
                </a:cxn>
                <a:cxn ang="0">
                  <a:pos x="782" y="459"/>
                </a:cxn>
                <a:cxn ang="0">
                  <a:pos x="738" y="564"/>
                </a:cxn>
                <a:cxn ang="0">
                  <a:pos x="764" y="603"/>
                </a:cxn>
                <a:cxn ang="0">
                  <a:pos x="782" y="662"/>
                </a:cxn>
                <a:cxn ang="0">
                  <a:pos x="682" y="768"/>
                </a:cxn>
                <a:cxn ang="0">
                  <a:pos x="662" y="786"/>
                </a:cxn>
                <a:cxn ang="0">
                  <a:pos x="615" y="777"/>
                </a:cxn>
                <a:cxn ang="0">
                  <a:pos x="574" y="748"/>
                </a:cxn>
                <a:cxn ang="0">
                  <a:pos x="554" y="745"/>
                </a:cxn>
                <a:cxn ang="0">
                  <a:pos x="481" y="760"/>
                </a:cxn>
                <a:cxn ang="0">
                  <a:pos x="461" y="771"/>
                </a:cxn>
                <a:cxn ang="0">
                  <a:pos x="438" y="822"/>
                </a:cxn>
                <a:cxn ang="0">
                  <a:pos x="242" y="815"/>
                </a:cxn>
                <a:cxn ang="0">
                  <a:pos x="224" y="798"/>
                </a:cxn>
                <a:cxn ang="0">
                  <a:pos x="224" y="722"/>
                </a:cxn>
                <a:cxn ang="0">
                  <a:pos x="202" y="677"/>
                </a:cxn>
                <a:cxn ang="0">
                  <a:pos x="155" y="630"/>
                </a:cxn>
                <a:cxn ang="0">
                  <a:pos x="119" y="630"/>
                </a:cxn>
                <a:cxn ang="0">
                  <a:pos x="52" y="627"/>
                </a:cxn>
                <a:cxn ang="0">
                  <a:pos x="21" y="539"/>
                </a:cxn>
                <a:cxn ang="0">
                  <a:pos x="8" y="487"/>
                </a:cxn>
                <a:cxn ang="0">
                  <a:pos x="1" y="444"/>
                </a:cxn>
                <a:cxn ang="0">
                  <a:pos x="73" y="400"/>
                </a:cxn>
                <a:cxn ang="0">
                  <a:pos x="99" y="352"/>
                </a:cxn>
                <a:cxn ang="0">
                  <a:pos x="114" y="294"/>
                </a:cxn>
                <a:cxn ang="0">
                  <a:pos x="68" y="226"/>
                </a:cxn>
                <a:cxn ang="0">
                  <a:pos x="64" y="201"/>
                </a:cxn>
                <a:cxn ang="0">
                  <a:pos x="189" y="70"/>
                </a:cxn>
                <a:cxn ang="0">
                  <a:pos x="227" y="73"/>
                </a:cxn>
                <a:cxn ang="0">
                  <a:pos x="297" y="116"/>
                </a:cxn>
                <a:cxn ang="0">
                  <a:pos x="373" y="96"/>
                </a:cxn>
                <a:cxn ang="0">
                  <a:pos x="399" y="73"/>
                </a:cxn>
                <a:cxn ang="0">
                  <a:pos x="412" y="41"/>
                </a:cxn>
                <a:cxn ang="0">
                  <a:pos x="431" y="6"/>
                </a:cxn>
              </a:cxnLst>
              <a:rect l="0" t="0" r="r" b="b"/>
              <a:pathLst>
                <a:path w="851" h="858">
                  <a:moveTo>
                    <a:pt x="421" y="161"/>
                  </a:moveTo>
                  <a:lnTo>
                    <a:pt x="374" y="166"/>
                  </a:lnTo>
                  <a:lnTo>
                    <a:pt x="329" y="178"/>
                  </a:lnTo>
                  <a:lnTo>
                    <a:pt x="288" y="198"/>
                  </a:lnTo>
                  <a:lnTo>
                    <a:pt x="251" y="224"/>
                  </a:lnTo>
                  <a:lnTo>
                    <a:pt x="219" y="256"/>
                  </a:lnTo>
                  <a:lnTo>
                    <a:pt x="193" y="294"/>
                  </a:lnTo>
                  <a:lnTo>
                    <a:pt x="173" y="336"/>
                  </a:lnTo>
                  <a:lnTo>
                    <a:pt x="161" y="380"/>
                  </a:lnTo>
                  <a:lnTo>
                    <a:pt x="157" y="429"/>
                  </a:lnTo>
                  <a:lnTo>
                    <a:pt x="161" y="476"/>
                  </a:lnTo>
                  <a:lnTo>
                    <a:pt x="173" y="522"/>
                  </a:lnTo>
                  <a:lnTo>
                    <a:pt x="193" y="563"/>
                  </a:lnTo>
                  <a:lnTo>
                    <a:pt x="219" y="600"/>
                  </a:lnTo>
                  <a:lnTo>
                    <a:pt x="251" y="632"/>
                  </a:lnTo>
                  <a:lnTo>
                    <a:pt x="288" y="658"/>
                  </a:lnTo>
                  <a:lnTo>
                    <a:pt x="329" y="677"/>
                  </a:lnTo>
                  <a:lnTo>
                    <a:pt x="374" y="690"/>
                  </a:lnTo>
                  <a:lnTo>
                    <a:pt x="421" y="694"/>
                  </a:lnTo>
                  <a:lnTo>
                    <a:pt x="470" y="690"/>
                  </a:lnTo>
                  <a:lnTo>
                    <a:pt x="514" y="677"/>
                  </a:lnTo>
                  <a:lnTo>
                    <a:pt x="555" y="658"/>
                  </a:lnTo>
                  <a:lnTo>
                    <a:pt x="593" y="632"/>
                  </a:lnTo>
                  <a:lnTo>
                    <a:pt x="625" y="600"/>
                  </a:lnTo>
                  <a:lnTo>
                    <a:pt x="651" y="563"/>
                  </a:lnTo>
                  <a:lnTo>
                    <a:pt x="671" y="522"/>
                  </a:lnTo>
                  <a:lnTo>
                    <a:pt x="683" y="476"/>
                  </a:lnTo>
                  <a:lnTo>
                    <a:pt x="688" y="429"/>
                  </a:lnTo>
                  <a:lnTo>
                    <a:pt x="683" y="380"/>
                  </a:lnTo>
                  <a:lnTo>
                    <a:pt x="671" y="336"/>
                  </a:lnTo>
                  <a:lnTo>
                    <a:pt x="651" y="294"/>
                  </a:lnTo>
                  <a:lnTo>
                    <a:pt x="625" y="256"/>
                  </a:lnTo>
                  <a:lnTo>
                    <a:pt x="593" y="224"/>
                  </a:lnTo>
                  <a:lnTo>
                    <a:pt x="555" y="198"/>
                  </a:lnTo>
                  <a:lnTo>
                    <a:pt x="514" y="178"/>
                  </a:lnTo>
                  <a:lnTo>
                    <a:pt x="470" y="166"/>
                  </a:lnTo>
                  <a:lnTo>
                    <a:pt x="421" y="161"/>
                  </a:lnTo>
                  <a:close/>
                  <a:moveTo>
                    <a:pt x="452" y="0"/>
                  </a:moveTo>
                  <a:lnTo>
                    <a:pt x="467" y="1"/>
                  </a:lnTo>
                  <a:lnTo>
                    <a:pt x="596" y="36"/>
                  </a:lnTo>
                  <a:lnTo>
                    <a:pt x="599" y="36"/>
                  </a:lnTo>
                  <a:lnTo>
                    <a:pt x="606" y="38"/>
                  </a:lnTo>
                  <a:lnTo>
                    <a:pt x="613" y="41"/>
                  </a:lnTo>
                  <a:lnTo>
                    <a:pt x="622" y="47"/>
                  </a:lnTo>
                  <a:lnTo>
                    <a:pt x="630" y="58"/>
                  </a:lnTo>
                  <a:lnTo>
                    <a:pt x="633" y="71"/>
                  </a:lnTo>
                  <a:lnTo>
                    <a:pt x="633" y="91"/>
                  </a:lnTo>
                  <a:lnTo>
                    <a:pt x="631" y="111"/>
                  </a:lnTo>
                  <a:lnTo>
                    <a:pt x="630" y="128"/>
                  </a:lnTo>
                  <a:lnTo>
                    <a:pt x="628" y="139"/>
                  </a:lnTo>
                  <a:lnTo>
                    <a:pt x="628" y="146"/>
                  </a:lnTo>
                  <a:lnTo>
                    <a:pt x="630" y="154"/>
                  </a:lnTo>
                  <a:lnTo>
                    <a:pt x="634" y="163"/>
                  </a:lnTo>
                  <a:lnTo>
                    <a:pt x="656" y="181"/>
                  </a:lnTo>
                  <a:lnTo>
                    <a:pt x="666" y="192"/>
                  </a:lnTo>
                  <a:lnTo>
                    <a:pt x="679" y="203"/>
                  </a:lnTo>
                  <a:lnTo>
                    <a:pt x="688" y="213"/>
                  </a:lnTo>
                  <a:lnTo>
                    <a:pt x="694" y="221"/>
                  </a:lnTo>
                  <a:lnTo>
                    <a:pt x="697" y="224"/>
                  </a:lnTo>
                  <a:lnTo>
                    <a:pt x="774" y="218"/>
                  </a:lnTo>
                  <a:lnTo>
                    <a:pt x="778" y="218"/>
                  </a:lnTo>
                  <a:lnTo>
                    <a:pt x="785" y="220"/>
                  </a:lnTo>
                  <a:lnTo>
                    <a:pt x="796" y="223"/>
                  </a:lnTo>
                  <a:lnTo>
                    <a:pt x="805" y="232"/>
                  </a:lnTo>
                  <a:lnTo>
                    <a:pt x="813" y="245"/>
                  </a:lnTo>
                  <a:lnTo>
                    <a:pt x="816" y="258"/>
                  </a:lnTo>
                  <a:lnTo>
                    <a:pt x="820" y="274"/>
                  </a:lnTo>
                  <a:lnTo>
                    <a:pt x="826" y="294"/>
                  </a:lnTo>
                  <a:lnTo>
                    <a:pt x="831" y="314"/>
                  </a:lnTo>
                  <a:lnTo>
                    <a:pt x="837" y="334"/>
                  </a:lnTo>
                  <a:lnTo>
                    <a:pt x="841" y="352"/>
                  </a:lnTo>
                  <a:lnTo>
                    <a:pt x="846" y="368"/>
                  </a:lnTo>
                  <a:lnTo>
                    <a:pt x="848" y="378"/>
                  </a:lnTo>
                  <a:lnTo>
                    <a:pt x="851" y="384"/>
                  </a:lnTo>
                  <a:lnTo>
                    <a:pt x="851" y="407"/>
                  </a:lnTo>
                  <a:lnTo>
                    <a:pt x="846" y="421"/>
                  </a:lnTo>
                  <a:lnTo>
                    <a:pt x="835" y="433"/>
                  </a:lnTo>
                  <a:lnTo>
                    <a:pt x="808" y="448"/>
                  </a:lnTo>
                  <a:lnTo>
                    <a:pt x="794" y="455"/>
                  </a:lnTo>
                  <a:lnTo>
                    <a:pt x="782" y="459"/>
                  </a:lnTo>
                  <a:lnTo>
                    <a:pt x="773" y="462"/>
                  </a:lnTo>
                  <a:lnTo>
                    <a:pt x="770" y="464"/>
                  </a:lnTo>
                  <a:lnTo>
                    <a:pt x="738" y="560"/>
                  </a:lnTo>
                  <a:lnTo>
                    <a:pt x="738" y="564"/>
                  </a:lnTo>
                  <a:lnTo>
                    <a:pt x="741" y="569"/>
                  </a:lnTo>
                  <a:lnTo>
                    <a:pt x="746" y="578"/>
                  </a:lnTo>
                  <a:lnTo>
                    <a:pt x="753" y="590"/>
                  </a:lnTo>
                  <a:lnTo>
                    <a:pt x="764" y="603"/>
                  </a:lnTo>
                  <a:lnTo>
                    <a:pt x="773" y="615"/>
                  </a:lnTo>
                  <a:lnTo>
                    <a:pt x="781" y="630"/>
                  </a:lnTo>
                  <a:lnTo>
                    <a:pt x="785" y="645"/>
                  </a:lnTo>
                  <a:lnTo>
                    <a:pt x="782" y="662"/>
                  </a:lnTo>
                  <a:lnTo>
                    <a:pt x="771" y="679"/>
                  </a:lnTo>
                  <a:lnTo>
                    <a:pt x="703" y="748"/>
                  </a:lnTo>
                  <a:lnTo>
                    <a:pt x="691" y="758"/>
                  </a:lnTo>
                  <a:lnTo>
                    <a:pt x="682" y="768"/>
                  </a:lnTo>
                  <a:lnTo>
                    <a:pt x="676" y="775"/>
                  </a:lnTo>
                  <a:lnTo>
                    <a:pt x="673" y="777"/>
                  </a:lnTo>
                  <a:lnTo>
                    <a:pt x="668" y="781"/>
                  </a:lnTo>
                  <a:lnTo>
                    <a:pt x="662" y="786"/>
                  </a:lnTo>
                  <a:lnTo>
                    <a:pt x="654" y="789"/>
                  </a:lnTo>
                  <a:lnTo>
                    <a:pt x="644" y="789"/>
                  </a:lnTo>
                  <a:lnTo>
                    <a:pt x="630" y="786"/>
                  </a:lnTo>
                  <a:lnTo>
                    <a:pt x="615" y="777"/>
                  </a:lnTo>
                  <a:lnTo>
                    <a:pt x="598" y="764"/>
                  </a:lnTo>
                  <a:lnTo>
                    <a:pt x="586" y="755"/>
                  </a:lnTo>
                  <a:lnTo>
                    <a:pt x="578" y="751"/>
                  </a:lnTo>
                  <a:lnTo>
                    <a:pt x="574" y="748"/>
                  </a:lnTo>
                  <a:lnTo>
                    <a:pt x="571" y="746"/>
                  </a:lnTo>
                  <a:lnTo>
                    <a:pt x="568" y="746"/>
                  </a:lnTo>
                  <a:lnTo>
                    <a:pt x="561" y="745"/>
                  </a:lnTo>
                  <a:lnTo>
                    <a:pt x="554" y="745"/>
                  </a:lnTo>
                  <a:lnTo>
                    <a:pt x="546" y="746"/>
                  </a:lnTo>
                  <a:lnTo>
                    <a:pt x="539" y="749"/>
                  </a:lnTo>
                  <a:lnTo>
                    <a:pt x="493" y="758"/>
                  </a:lnTo>
                  <a:lnTo>
                    <a:pt x="481" y="760"/>
                  </a:lnTo>
                  <a:lnTo>
                    <a:pt x="476" y="761"/>
                  </a:lnTo>
                  <a:lnTo>
                    <a:pt x="472" y="761"/>
                  </a:lnTo>
                  <a:lnTo>
                    <a:pt x="469" y="763"/>
                  </a:lnTo>
                  <a:lnTo>
                    <a:pt x="461" y="771"/>
                  </a:lnTo>
                  <a:lnTo>
                    <a:pt x="458" y="777"/>
                  </a:lnTo>
                  <a:lnTo>
                    <a:pt x="453" y="789"/>
                  </a:lnTo>
                  <a:lnTo>
                    <a:pt x="447" y="804"/>
                  </a:lnTo>
                  <a:lnTo>
                    <a:pt x="438" y="822"/>
                  </a:lnTo>
                  <a:lnTo>
                    <a:pt x="428" y="838"/>
                  </a:lnTo>
                  <a:lnTo>
                    <a:pt x="417" y="851"/>
                  </a:lnTo>
                  <a:lnTo>
                    <a:pt x="403" y="858"/>
                  </a:lnTo>
                  <a:lnTo>
                    <a:pt x="242" y="815"/>
                  </a:lnTo>
                  <a:lnTo>
                    <a:pt x="240" y="813"/>
                  </a:lnTo>
                  <a:lnTo>
                    <a:pt x="236" y="812"/>
                  </a:lnTo>
                  <a:lnTo>
                    <a:pt x="230" y="806"/>
                  </a:lnTo>
                  <a:lnTo>
                    <a:pt x="224" y="798"/>
                  </a:lnTo>
                  <a:lnTo>
                    <a:pt x="221" y="786"/>
                  </a:lnTo>
                  <a:lnTo>
                    <a:pt x="219" y="771"/>
                  </a:lnTo>
                  <a:lnTo>
                    <a:pt x="222" y="737"/>
                  </a:lnTo>
                  <a:lnTo>
                    <a:pt x="224" y="722"/>
                  </a:lnTo>
                  <a:lnTo>
                    <a:pt x="224" y="708"/>
                  </a:lnTo>
                  <a:lnTo>
                    <a:pt x="219" y="694"/>
                  </a:lnTo>
                  <a:lnTo>
                    <a:pt x="211" y="685"/>
                  </a:lnTo>
                  <a:lnTo>
                    <a:pt x="202" y="677"/>
                  </a:lnTo>
                  <a:lnTo>
                    <a:pt x="192" y="668"/>
                  </a:lnTo>
                  <a:lnTo>
                    <a:pt x="172" y="648"/>
                  </a:lnTo>
                  <a:lnTo>
                    <a:pt x="164" y="639"/>
                  </a:lnTo>
                  <a:lnTo>
                    <a:pt x="155" y="630"/>
                  </a:lnTo>
                  <a:lnTo>
                    <a:pt x="151" y="627"/>
                  </a:lnTo>
                  <a:lnTo>
                    <a:pt x="141" y="626"/>
                  </a:lnTo>
                  <a:lnTo>
                    <a:pt x="129" y="627"/>
                  </a:lnTo>
                  <a:lnTo>
                    <a:pt x="119" y="630"/>
                  </a:lnTo>
                  <a:lnTo>
                    <a:pt x="88" y="633"/>
                  </a:lnTo>
                  <a:lnTo>
                    <a:pt x="71" y="633"/>
                  </a:lnTo>
                  <a:lnTo>
                    <a:pt x="59" y="632"/>
                  </a:lnTo>
                  <a:lnTo>
                    <a:pt x="52" y="627"/>
                  </a:lnTo>
                  <a:lnTo>
                    <a:pt x="47" y="619"/>
                  </a:lnTo>
                  <a:lnTo>
                    <a:pt x="30" y="569"/>
                  </a:lnTo>
                  <a:lnTo>
                    <a:pt x="26" y="552"/>
                  </a:lnTo>
                  <a:lnTo>
                    <a:pt x="21" y="539"/>
                  </a:lnTo>
                  <a:lnTo>
                    <a:pt x="20" y="529"/>
                  </a:lnTo>
                  <a:lnTo>
                    <a:pt x="17" y="519"/>
                  </a:lnTo>
                  <a:lnTo>
                    <a:pt x="12" y="503"/>
                  </a:lnTo>
                  <a:lnTo>
                    <a:pt x="8" y="487"/>
                  </a:lnTo>
                  <a:lnTo>
                    <a:pt x="5" y="470"/>
                  </a:lnTo>
                  <a:lnTo>
                    <a:pt x="1" y="456"/>
                  </a:lnTo>
                  <a:lnTo>
                    <a:pt x="0" y="448"/>
                  </a:lnTo>
                  <a:lnTo>
                    <a:pt x="1" y="444"/>
                  </a:lnTo>
                  <a:lnTo>
                    <a:pt x="17" y="429"/>
                  </a:lnTo>
                  <a:lnTo>
                    <a:pt x="32" y="419"/>
                  </a:lnTo>
                  <a:lnTo>
                    <a:pt x="59" y="407"/>
                  </a:lnTo>
                  <a:lnTo>
                    <a:pt x="73" y="400"/>
                  </a:lnTo>
                  <a:lnTo>
                    <a:pt x="85" y="390"/>
                  </a:lnTo>
                  <a:lnTo>
                    <a:pt x="93" y="381"/>
                  </a:lnTo>
                  <a:lnTo>
                    <a:pt x="96" y="369"/>
                  </a:lnTo>
                  <a:lnTo>
                    <a:pt x="99" y="352"/>
                  </a:lnTo>
                  <a:lnTo>
                    <a:pt x="103" y="334"/>
                  </a:lnTo>
                  <a:lnTo>
                    <a:pt x="108" y="317"/>
                  </a:lnTo>
                  <a:lnTo>
                    <a:pt x="113" y="303"/>
                  </a:lnTo>
                  <a:lnTo>
                    <a:pt x="114" y="294"/>
                  </a:lnTo>
                  <a:lnTo>
                    <a:pt x="108" y="279"/>
                  </a:lnTo>
                  <a:lnTo>
                    <a:pt x="103" y="273"/>
                  </a:lnTo>
                  <a:lnTo>
                    <a:pt x="102" y="270"/>
                  </a:lnTo>
                  <a:lnTo>
                    <a:pt x="68" y="226"/>
                  </a:lnTo>
                  <a:lnTo>
                    <a:pt x="67" y="224"/>
                  </a:lnTo>
                  <a:lnTo>
                    <a:pt x="64" y="220"/>
                  </a:lnTo>
                  <a:lnTo>
                    <a:pt x="62" y="212"/>
                  </a:lnTo>
                  <a:lnTo>
                    <a:pt x="64" y="201"/>
                  </a:lnTo>
                  <a:lnTo>
                    <a:pt x="70" y="191"/>
                  </a:lnTo>
                  <a:lnTo>
                    <a:pt x="183" y="74"/>
                  </a:lnTo>
                  <a:lnTo>
                    <a:pt x="184" y="73"/>
                  </a:lnTo>
                  <a:lnTo>
                    <a:pt x="189" y="70"/>
                  </a:lnTo>
                  <a:lnTo>
                    <a:pt x="195" y="65"/>
                  </a:lnTo>
                  <a:lnTo>
                    <a:pt x="204" y="64"/>
                  </a:lnTo>
                  <a:lnTo>
                    <a:pt x="215" y="65"/>
                  </a:lnTo>
                  <a:lnTo>
                    <a:pt x="227" y="73"/>
                  </a:lnTo>
                  <a:lnTo>
                    <a:pt x="280" y="111"/>
                  </a:lnTo>
                  <a:lnTo>
                    <a:pt x="281" y="113"/>
                  </a:lnTo>
                  <a:lnTo>
                    <a:pt x="288" y="114"/>
                  </a:lnTo>
                  <a:lnTo>
                    <a:pt x="297" y="116"/>
                  </a:lnTo>
                  <a:lnTo>
                    <a:pt x="312" y="113"/>
                  </a:lnTo>
                  <a:lnTo>
                    <a:pt x="358" y="99"/>
                  </a:lnTo>
                  <a:lnTo>
                    <a:pt x="368" y="97"/>
                  </a:lnTo>
                  <a:lnTo>
                    <a:pt x="373" y="96"/>
                  </a:lnTo>
                  <a:lnTo>
                    <a:pt x="376" y="96"/>
                  </a:lnTo>
                  <a:lnTo>
                    <a:pt x="382" y="94"/>
                  </a:lnTo>
                  <a:lnTo>
                    <a:pt x="390" y="88"/>
                  </a:lnTo>
                  <a:lnTo>
                    <a:pt x="399" y="73"/>
                  </a:lnTo>
                  <a:lnTo>
                    <a:pt x="400" y="70"/>
                  </a:lnTo>
                  <a:lnTo>
                    <a:pt x="403" y="62"/>
                  </a:lnTo>
                  <a:lnTo>
                    <a:pt x="408" y="53"/>
                  </a:lnTo>
                  <a:lnTo>
                    <a:pt x="412" y="41"/>
                  </a:lnTo>
                  <a:lnTo>
                    <a:pt x="417" y="30"/>
                  </a:lnTo>
                  <a:lnTo>
                    <a:pt x="420" y="21"/>
                  </a:lnTo>
                  <a:lnTo>
                    <a:pt x="425" y="13"/>
                  </a:lnTo>
                  <a:lnTo>
                    <a:pt x="431" y="6"/>
                  </a:lnTo>
                  <a:lnTo>
                    <a:pt x="440" y="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23" name="Donut 22"/>
            <p:cNvSpPr/>
            <p:nvPr/>
          </p:nvSpPr>
          <p:spPr>
            <a:xfrm>
              <a:off x="2068764" y="4149065"/>
              <a:ext cx="751865" cy="75186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>
                <a:solidFill>
                  <a:schemeClr val="tx1"/>
                </a:solidFill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80E89AF-D275-4E66-AD47-A3AE0666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5208F8BF-75AC-43A2-A198-7D33BE99176A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5|5</a:t>
            </a:r>
          </a:p>
        </p:txBody>
      </p:sp>
    </p:spTree>
    <p:extLst>
      <p:ext uri="{BB962C8B-B14F-4D97-AF65-F5344CB8AC3E}">
        <p14:creationId xmlns:p14="http://schemas.microsoft.com/office/powerpoint/2010/main" val="6509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1524000"/>
            <a:ext cx="0" cy="41940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95309" y="1524000"/>
            <a:ext cx="4028067" cy="571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Scenario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5212" y="1524000"/>
            <a:ext cx="4028067" cy="571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Scenario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Tele Sales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9163" y="4566623"/>
            <a:ext cx="3614116" cy="1934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quantity of clients per sales rep creates imbalanced scoring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Low-scorers generate 4,8K per sale; high scorers generate 63,5K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Scores of 8 – 12 and 30 – 50 are not strongly correlated to sales</a:t>
            </a:r>
          </a:p>
        </p:txBody>
      </p:sp>
      <p:sp>
        <p:nvSpPr>
          <p:cNvPr id="9" name="Oval 8"/>
          <p:cNvSpPr/>
          <p:nvPr/>
        </p:nvSpPr>
        <p:spPr>
          <a:xfrm>
            <a:off x="5680461" y="3167956"/>
            <a:ext cx="827903" cy="82790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6171" y="4611778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26171" y="5285850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509497" y="2381667"/>
            <a:ext cx="3614116" cy="377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call center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5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Barcelona, Madrid, </a:t>
            </a:r>
            <a:r>
              <a:rPr lang="en-US" sz="16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Guipuzcoa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Vizcaya, and Asturias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scorers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these areas worth more; low scorers can be grown more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Reallocate low-scoring clients to tele sales; enable field reps to grow and gain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high-scoring clients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correlation between sales rep and client performance; more important to offer attention for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potential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115491" y="2411963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5491" y="2893967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15491" y="380841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115491" y="449421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115491" y="542012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Graphic 4" descr="Handshake">
            <a:extLst>
              <a:ext uri="{FF2B5EF4-FFF2-40B4-BE49-F238E27FC236}">
                <a16:creationId xmlns:a16="http://schemas.microsoft.com/office/drawing/2014/main" id="{D3A1CC1E-AC3F-4BC6-B76D-92B05F21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068" y="1492352"/>
            <a:ext cx="624548" cy="624548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516FAA05-24C8-4785-9801-539A4460A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8828" y="1497543"/>
            <a:ext cx="624548" cy="6245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338FC04-5238-4667-9A7F-650F397D98EC}"/>
              </a:ext>
            </a:extLst>
          </p:cNvPr>
          <p:cNvSpPr/>
          <p:nvPr/>
        </p:nvSpPr>
        <p:spPr>
          <a:xfrm>
            <a:off x="1063256" y="2381667"/>
            <a:ext cx="4030019" cy="36153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 scores of 15+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5B0CD3-E091-4645-86A5-A46813D14ED7}"/>
              </a:ext>
            </a:extLst>
          </p:cNvPr>
          <p:cNvSpPr/>
          <p:nvPr/>
        </p:nvSpPr>
        <p:spPr>
          <a:xfrm>
            <a:off x="1065212" y="3429000"/>
            <a:ext cx="4030019" cy="36153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 scores below 15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A18AF5-0B48-4322-9052-E2E8BF37B05E}"/>
              </a:ext>
            </a:extLst>
          </p:cNvPr>
          <p:cNvSpPr txBox="1"/>
          <p:nvPr/>
        </p:nvSpPr>
        <p:spPr>
          <a:xfrm>
            <a:off x="1065884" y="2839607"/>
            <a:ext cx="40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+1-pt.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€1.632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sales (3%)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28280D-9F88-48CE-B764-1495635F1B67}"/>
              </a:ext>
            </a:extLst>
          </p:cNvPr>
          <p:cNvSpPr txBox="1"/>
          <p:nvPr/>
        </p:nvSpPr>
        <p:spPr>
          <a:xfrm>
            <a:off x="1062157" y="3891901"/>
            <a:ext cx="40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+1-pt.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€511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sales (10%)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43DABD2-CC84-40DF-B86A-13F80098DE46}"/>
              </a:ext>
            </a:extLst>
          </p:cNvPr>
          <p:cNvCxnSpPr>
            <a:cxnSpLocks/>
          </p:cNvCxnSpPr>
          <p:nvPr/>
        </p:nvCxnSpPr>
        <p:spPr>
          <a:xfrm rot="16200000">
            <a:off x="3078409" y="2414066"/>
            <a:ext cx="0" cy="40325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27924C-3355-4341-BC16-AB9ABDAEBFC4}"/>
              </a:ext>
            </a:extLst>
          </p:cNvPr>
          <p:cNvGrpSpPr/>
          <p:nvPr/>
        </p:nvGrpSpPr>
        <p:grpSpPr>
          <a:xfrm>
            <a:off x="1126171" y="5986313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82445458-FD70-449C-AB28-BF320D731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531B1E6F-B4E6-4C80-90FC-A1C8A36A7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4">
            <a:extLst>
              <a:ext uri="{FF2B5EF4-FFF2-40B4-BE49-F238E27FC236}">
                <a16:creationId xmlns:a16="http://schemas.microsoft.com/office/drawing/2014/main" id="{82013D8F-7B81-4D2C-AEA1-65EF424A8990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Implementation 1|2</a:t>
            </a:r>
          </a:p>
        </p:txBody>
      </p:sp>
    </p:spTree>
    <p:extLst>
      <p:ext uri="{BB962C8B-B14F-4D97-AF65-F5344CB8AC3E}">
        <p14:creationId xmlns:p14="http://schemas.microsoft.com/office/powerpoint/2010/main" val="19851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Impact of Tele Sales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085012" y="1467691"/>
            <a:ext cx="214532" cy="1289537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/>
          <p:cNvSpPr/>
          <p:nvPr/>
        </p:nvSpPr>
        <p:spPr>
          <a:xfrm>
            <a:off x="7085012" y="2761919"/>
            <a:ext cx="214532" cy="1443109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Brace 32"/>
          <p:cNvSpPr/>
          <p:nvPr/>
        </p:nvSpPr>
        <p:spPr>
          <a:xfrm>
            <a:off x="7085012" y="4202799"/>
            <a:ext cx="214532" cy="1373829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7413455" y="1702010"/>
            <a:ext cx="26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13455" y="2058822"/>
            <a:ext cx="322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sales staff focus on top-scoring clients, have bandwidth to grow field client count by 34%.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13454" y="2929330"/>
            <a:ext cx="26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13455" y="3298662"/>
            <a:ext cx="3227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 sales staff takes on 600 low-scoring clients.  Require 6 tele sales reps (at rate of 100 clients per month).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13454" y="4470398"/>
            <a:ext cx="26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3455" y="4846260"/>
            <a:ext cx="322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Salaries of €17.000, totaling €102K for 6 reps.  Anticipate total sales increase of 23%.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D7BDDB86-32EA-4C90-A50D-2A042E1E47CE}"/>
              </a:ext>
            </a:extLst>
          </p:cNvPr>
          <p:cNvGraphicFramePr/>
          <p:nvPr/>
        </p:nvGraphicFramePr>
        <p:xfrm>
          <a:off x="1548047" y="305284"/>
          <a:ext cx="5599198" cy="605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DAD7C789-555F-4A5A-AB81-5520B8380395}"/>
              </a:ext>
            </a:extLst>
          </p:cNvPr>
          <p:cNvGraphicFramePr/>
          <p:nvPr/>
        </p:nvGraphicFramePr>
        <p:xfrm>
          <a:off x="2365975" y="1066800"/>
          <a:ext cx="4175082" cy="4836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25075385-A3A9-40AB-8676-1F7CD377C6A8}"/>
              </a:ext>
            </a:extLst>
          </p:cNvPr>
          <p:cNvGraphicFramePr/>
          <p:nvPr/>
        </p:nvGraphicFramePr>
        <p:xfrm>
          <a:off x="2728894" y="1487194"/>
          <a:ext cx="3449245" cy="3995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61E4783-FA99-43BD-B067-76A35CA9F576}"/>
              </a:ext>
            </a:extLst>
          </p:cNvPr>
          <p:cNvGrpSpPr/>
          <p:nvPr/>
        </p:nvGrpSpPr>
        <p:grpSpPr>
          <a:xfrm>
            <a:off x="3122612" y="2162404"/>
            <a:ext cx="474112" cy="428396"/>
            <a:chOff x="1751013" y="793750"/>
            <a:chExt cx="1465262" cy="1323975"/>
          </a:xfrm>
          <a:solidFill>
            <a:schemeClr val="bg1">
              <a:lumMod val="85000"/>
            </a:schemeClr>
          </a:solidFill>
        </p:grpSpPr>
        <p:sp>
          <p:nvSpPr>
            <p:cNvPr id="45" name="Freeform 262">
              <a:extLst>
                <a:ext uri="{FF2B5EF4-FFF2-40B4-BE49-F238E27FC236}">
                  <a16:creationId xmlns:a16="http://schemas.microsoft.com/office/drawing/2014/main" id="{5F6C4261-6404-4D1A-9BBA-F83362E2E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013" y="863600"/>
              <a:ext cx="1465262" cy="1254125"/>
            </a:xfrm>
            <a:custGeom>
              <a:avLst/>
              <a:gdLst>
                <a:gd name="T0" fmla="*/ 1645 w 3690"/>
                <a:gd name="T1" fmla="*/ 368 h 3161"/>
                <a:gd name="T2" fmla="*/ 2032 w 3690"/>
                <a:gd name="T3" fmla="*/ 867 h 3161"/>
                <a:gd name="T4" fmla="*/ 2110 w 3690"/>
                <a:gd name="T5" fmla="*/ 947 h 3161"/>
                <a:gd name="T6" fmla="*/ 2906 w 3690"/>
                <a:gd name="T7" fmla="*/ 614 h 3161"/>
                <a:gd name="T8" fmla="*/ 2116 w 3690"/>
                <a:gd name="T9" fmla="*/ 1001 h 3161"/>
                <a:gd name="T10" fmla="*/ 2066 w 3690"/>
                <a:gd name="T11" fmla="*/ 1091 h 3161"/>
                <a:gd name="T12" fmla="*/ 1950 w 3690"/>
                <a:gd name="T13" fmla="*/ 1108 h 3161"/>
                <a:gd name="T14" fmla="*/ 1645 w 3690"/>
                <a:gd name="T15" fmla="*/ 1714 h 3161"/>
                <a:gd name="T16" fmla="*/ 3483 w 3690"/>
                <a:gd name="T17" fmla="*/ 1752 h 3161"/>
                <a:gd name="T18" fmla="*/ 3577 w 3690"/>
                <a:gd name="T19" fmla="*/ 1695 h 3161"/>
                <a:gd name="T20" fmla="*/ 3584 w 3690"/>
                <a:gd name="T21" fmla="*/ 408 h 3161"/>
                <a:gd name="T22" fmla="*/ 3507 w 3690"/>
                <a:gd name="T23" fmla="*/ 332 h 3161"/>
                <a:gd name="T24" fmla="*/ 2644 w 3690"/>
                <a:gd name="T25" fmla="*/ 10 h 3161"/>
                <a:gd name="T26" fmla="*/ 2682 w 3690"/>
                <a:gd name="T27" fmla="*/ 229 h 3161"/>
                <a:gd name="T28" fmla="*/ 3616 w 3690"/>
                <a:gd name="T29" fmla="*/ 277 h 3161"/>
                <a:gd name="T30" fmla="*/ 3690 w 3690"/>
                <a:gd name="T31" fmla="*/ 432 h 3161"/>
                <a:gd name="T32" fmla="*/ 3641 w 3690"/>
                <a:gd name="T33" fmla="*/ 1782 h 3161"/>
                <a:gd name="T34" fmla="*/ 3483 w 3690"/>
                <a:gd name="T35" fmla="*/ 1854 h 3161"/>
                <a:gd name="T36" fmla="*/ 3429 w 3690"/>
                <a:gd name="T37" fmla="*/ 3123 h 3161"/>
                <a:gd name="T38" fmla="*/ 3362 w 3690"/>
                <a:gd name="T39" fmla="*/ 3161 h 3161"/>
                <a:gd name="T40" fmla="*/ 3287 w 3690"/>
                <a:gd name="T41" fmla="*/ 3105 h 3161"/>
                <a:gd name="T42" fmla="*/ 2671 w 3690"/>
                <a:gd name="T43" fmla="*/ 2779 h 3161"/>
                <a:gd name="T44" fmla="*/ 2584 w 3690"/>
                <a:gd name="T45" fmla="*/ 2814 h 3161"/>
                <a:gd name="T46" fmla="*/ 2527 w 3690"/>
                <a:gd name="T47" fmla="*/ 2740 h 3161"/>
                <a:gd name="T48" fmla="*/ 1901 w 3690"/>
                <a:gd name="T49" fmla="*/ 3140 h 3161"/>
                <a:gd name="T50" fmla="*/ 1826 w 3690"/>
                <a:gd name="T51" fmla="*/ 3159 h 3161"/>
                <a:gd name="T52" fmla="*/ 1768 w 3690"/>
                <a:gd name="T53" fmla="*/ 3086 h 3161"/>
                <a:gd name="T54" fmla="*/ 1654 w 3690"/>
                <a:gd name="T55" fmla="*/ 1841 h 3161"/>
                <a:gd name="T56" fmla="*/ 1531 w 3690"/>
                <a:gd name="T57" fmla="*/ 1722 h 3161"/>
                <a:gd name="T58" fmla="*/ 1328 w 3690"/>
                <a:gd name="T59" fmla="*/ 904 h 3161"/>
                <a:gd name="T60" fmla="*/ 1315 w 3690"/>
                <a:gd name="T61" fmla="*/ 901 h 3161"/>
                <a:gd name="T62" fmla="*/ 1214 w 3690"/>
                <a:gd name="T63" fmla="*/ 869 h 3161"/>
                <a:gd name="T64" fmla="*/ 1298 w 3690"/>
                <a:gd name="T65" fmla="*/ 3080 h 3161"/>
                <a:gd name="T66" fmla="*/ 1176 w 3690"/>
                <a:gd name="T67" fmla="*/ 3157 h 3161"/>
                <a:gd name="T68" fmla="*/ 1080 w 3690"/>
                <a:gd name="T69" fmla="*/ 3135 h 3161"/>
                <a:gd name="T70" fmla="*/ 1009 w 3690"/>
                <a:gd name="T71" fmla="*/ 3018 h 3161"/>
                <a:gd name="T72" fmla="*/ 821 w 3690"/>
                <a:gd name="T73" fmla="*/ 1892 h 3161"/>
                <a:gd name="T74" fmla="*/ 667 w 3690"/>
                <a:gd name="T75" fmla="*/ 3097 h 3161"/>
                <a:gd name="T76" fmla="*/ 543 w 3690"/>
                <a:gd name="T77" fmla="*/ 3159 h 3161"/>
                <a:gd name="T78" fmla="*/ 446 w 3690"/>
                <a:gd name="T79" fmla="*/ 3125 h 3161"/>
                <a:gd name="T80" fmla="*/ 388 w 3690"/>
                <a:gd name="T81" fmla="*/ 2993 h 3161"/>
                <a:gd name="T82" fmla="*/ 256 w 3690"/>
                <a:gd name="T83" fmla="*/ 1727 h 3161"/>
                <a:gd name="T84" fmla="*/ 178 w 3690"/>
                <a:gd name="T85" fmla="*/ 1817 h 3161"/>
                <a:gd name="T86" fmla="*/ 76 w 3690"/>
                <a:gd name="T87" fmla="*/ 1815 h 3161"/>
                <a:gd name="T88" fmla="*/ 2 w 3690"/>
                <a:gd name="T89" fmla="*/ 1722 h 3161"/>
                <a:gd name="T90" fmla="*/ 211 w 3690"/>
                <a:gd name="T91" fmla="*/ 752 h 3161"/>
                <a:gd name="T92" fmla="*/ 246 w 3690"/>
                <a:gd name="T93" fmla="*/ 695 h 3161"/>
                <a:gd name="T94" fmla="*/ 285 w 3690"/>
                <a:gd name="T95" fmla="*/ 670 h 3161"/>
                <a:gd name="T96" fmla="*/ 327 w 3690"/>
                <a:gd name="T97" fmla="*/ 653 h 3161"/>
                <a:gd name="T98" fmla="*/ 483 w 3690"/>
                <a:gd name="T99" fmla="*/ 608 h 3161"/>
                <a:gd name="T100" fmla="*/ 709 w 3690"/>
                <a:gd name="T101" fmla="*/ 566 h 3161"/>
                <a:gd name="T102" fmla="*/ 750 w 3690"/>
                <a:gd name="T103" fmla="*/ 1283 h 3161"/>
                <a:gd name="T104" fmla="*/ 901 w 3690"/>
                <a:gd name="T105" fmla="*/ 557 h 3161"/>
                <a:gd name="T106" fmla="*/ 1130 w 3690"/>
                <a:gd name="T107" fmla="*/ 587 h 3161"/>
                <a:gd name="T108" fmla="*/ 1317 w 3690"/>
                <a:gd name="T109" fmla="*/ 634 h 3161"/>
                <a:gd name="T110" fmla="*/ 1411 w 3690"/>
                <a:gd name="T111" fmla="*/ 664 h 3161"/>
                <a:gd name="T112" fmla="*/ 1547 w 3690"/>
                <a:gd name="T113" fmla="*/ 329 h 3161"/>
                <a:gd name="T114" fmla="*/ 1689 w 3690"/>
                <a:gd name="T115" fmla="*/ 232 h 3161"/>
                <a:gd name="T116" fmla="*/ 2537 w 3690"/>
                <a:gd name="T117" fmla="*/ 38 h 3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0" h="3161">
                  <a:moveTo>
                    <a:pt x="1725" y="330"/>
                  </a:moveTo>
                  <a:lnTo>
                    <a:pt x="1701" y="332"/>
                  </a:lnTo>
                  <a:lnTo>
                    <a:pt x="1680" y="340"/>
                  </a:lnTo>
                  <a:lnTo>
                    <a:pt x="1660" y="353"/>
                  </a:lnTo>
                  <a:lnTo>
                    <a:pt x="1645" y="368"/>
                  </a:lnTo>
                  <a:lnTo>
                    <a:pt x="1632" y="387"/>
                  </a:lnTo>
                  <a:lnTo>
                    <a:pt x="1625" y="408"/>
                  </a:lnTo>
                  <a:lnTo>
                    <a:pt x="1622" y="432"/>
                  </a:lnTo>
                  <a:lnTo>
                    <a:pt x="1622" y="733"/>
                  </a:lnTo>
                  <a:lnTo>
                    <a:pt x="2032" y="867"/>
                  </a:lnTo>
                  <a:lnTo>
                    <a:pt x="2053" y="877"/>
                  </a:lnTo>
                  <a:lnTo>
                    <a:pt x="2073" y="891"/>
                  </a:lnTo>
                  <a:lnTo>
                    <a:pt x="2089" y="907"/>
                  </a:lnTo>
                  <a:lnTo>
                    <a:pt x="2101" y="926"/>
                  </a:lnTo>
                  <a:lnTo>
                    <a:pt x="2110" y="947"/>
                  </a:lnTo>
                  <a:lnTo>
                    <a:pt x="2871" y="601"/>
                  </a:lnTo>
                  <a:lnTo>
                    <a:pt x="2881" y="599"/>
                  </a:lnTo>
                  <a:lnTo>
                    <a:pt x="2892" y="600"/>
                  </a:lnTo>
                  <a:lnTo>
                    <a:pt x="2900" y="606"/>
                  </a:lnTo>
                  <a:lnTo>
                    <a:pt x="2906" y="614"/>
                  </a:lnTo>
                  <a:lnTo>
                    <a:pt x="2909" y="624"/>
                  </a:lnTo>
                  <a:lnTo>
                    <a:pt x="2906" y="633"/>
                  </a:lnTo>
                  <a:lnTo>
                    <a:pt x="2902" y="642"/>
                  </a:lnTo>
                  <a:lnTo>
                    <a:pt x="2893" y="647"/>
                  </a:lnTo>
                  <a:lnTo>
                    <a:pt x="2116" y="1001"/>
                  </a:lnTo>
                  <a:lnTo>
                    <a:pt x="2116" y="1014"/>
                  </a:lnTo>
                  <a:lnTo>
                    <a:pt x="2114" y="1028"/>
                  </a:lnTo>
                  <a:lnTo>
                    <a:pt x="2101" y="1052"/>
                  </a:lnTo>
                  <a:lnTo>
                    <a:pt x="2085" y="1074"/>
                  </a:lnTo>
                  <a:lnTo>
                    <a:pt x="2066" y="1091"/>
                  </a:lnTo>
                  <a:lnTo>
                    <a:pt x="2042" y="1104"/>
                  </a:lnTo>
                  <a:lnTo>
                    <a:pt x="2017" y="1112"/>
                  </a:lnTo>
                  <a:lnTo>
                    <a:pt x="1991" y="1115"/>
                  </a:lnTo>
                  <a:lnTo>
                    <a:pt x="1971" y="1113"/>
                  </a:lnTo>
                  <a:lnTo>
                    <a:pt x="1950" y="1108"/>
                  </a:lnTo>
                  <a:lnTo>
                    <a:pt x="1622" y="1001"/>
                  </a:lnTo>
                  <a:lnTo>
                    <a:pt x="1622" y="1651"/>
                  </a:lnTo>
                  <a:lnTo>
                    <a:pt x="1625" y="1674"/>
                  </a:lnTo>
                  <a:lnTo>
                    <a:pt x="1632" y="1695"/>
                  </a:lnTo>
                  <a:lnTo>
                    <a:pt x="1645" y="1714"/>
                  </a:lnTo>
                  <a:lnTo>
                    <a:pt x="1660" y="1730"/>
                  </a:lnTo>
                  <a:lnTo>
                    <a:pt x="1680" y="1742"/>
                  </a:lnTo>
                  <a:lnTo>
                    <a:pt x="1701" y="1750"/>
                  </a:lnTo>
                  <a:lnTo>
                    <a:pt x="1725" y="1752"/>
                  </a:lnTo>
                  <a:lnTo>
                    <a:pt x="3483" y="1752"/>
                  </a:lnTo>
                  <a:lnTo>
                    <a:pt x="3507" y="1750"/>
                  </a:lnTo>
                  <a:lnTo>
                    <a:pt x="3529" y="1742"/>
                  </a:lnTo>
                  <a:lnTo>
                    <a:pt x="3548" y="1730"/>
                  </a:lnTo>
                  <a:lnTo>
                    <a:pt x="3564" y="1714"/>
                  </a:lnTo>
                  <a:lnTo>
                    <a:pt x="3577" y="1695"/>
                  </a:lnTo>
                  <a:lnTo>
                    <a:pt x="3583" y="1674"/>
                  </a:lnTo>
                  <a:lnTo>
                    <a:pt x="3587" y="1651"/>
                  </a:lnTo>
                  <a:lnTo>
                    <a:pt x="3587" y="1651"/>
                  </a:lnTo>
                  <a:lnTo>
                    <a:pt x="3587" y="432"/>
                  </a:lnTo>
                  <a:lnTo>
                    <a:pt x="3584" y="408"/>
                  </a:lnTo>
                  <a:lnTo>
                    <a:pt x="3577" y="387"/>
                  </a:lnTo>
                  <a:lnTo>
                    <a:pt x="3564" y="368"/>
                  </a:lnTo>
                  <a:lnTo>
                    <a:pt x="3548" y="353"/>
                  </a:lnTo>
                  <a:lnTo>
                    <a:pt x="3529" y="340"/>
                  </a:lnTo>
                  <a:lnTo>
                    <a:pt x="3507" y="332"/>
                  </a:lnTo>
                  <a:lnTo>
                    <a:pt x="3483" y="330"/>
                  </a:lnTo>
                  <a:lnTo>
                    <a:pt x="1725" y="330"/>
                  </a:lnTo>
                  <a:close/>
                  <a:moveTo>
                    <a:pt x="2604" y="0"/>
                  </a:moveTo>
                  <a:lnTo>
                    <a:pt x="2625" y="2"/>
                  </a:lnTo>
                  <a:lnTo>
                    <a:pt x="2644" y="10"/>
                  </a:lnTo>
                  <a:lnTo>
                    <a:pt x="2659" y="22"/>
                  </a:lnTo>
                  <a:lnTo>
                    <a:pt x="2671" y="38"/>
                  </a:lnTo>
                  <a:lnTo>
                    <a:pt x="2679" y="56"/>
                  </a:lnTo>
                  <a:lnTo>
                    <a:pt x="2682" y="76"/>
                  </a:lnTo>
                  <a:lnTo>
                    <a:pt x="2682" y="229"/>
                  </a:lnTo>
                  <a:lnTo>
                    <a:pt x="3483" y="229"/>
                  </a:lnTo>
                  <a:lnTo>
                    <a:pt x="3521" y="232"/>
                  </a:lnTo>
                  <a:lnTo>
                    <a:pt x="3555" y="241"/>
                  </a:lnTo>
                  <a:lnTo>
                    <a:pt x="3588" y="257"/>
                  </a:lnTo>
                  <a:lnTo>
                    <a:pt x="3616" y="277"/>
                  </a:lnTo>
                  <a:lnTo>
                    <a:pt x="3641" y="301"/>
                  </a:lnTo>
                  <a:lnTo>
                    <a:pt x="3662" y="329"/>
                  </a:lnTo>
                  <a:lnTo>
                    <a:pt x="3676" y="360"/>
                  </a:lnTo>
                  <a:lnTo>
                    <a:pt x="3687" y="395"/>
                  </a:lnTo>
                  <a:lnTo>
                    <a:pt x="3690" y="432"/>
                  </a:lnTo>
                  <a:lnTo>
                    <a:pt x="3690" y="1651"/>
                  </a:lnTo>
                  <a:lnTo>
                    <a:pt x="3687" y="1687"/>
                  </a:lnTo>
                  <a:lnTo>
                    <a:pt x="3676" y="1722"/>
                  </a:lnTo>
                  <a:lnTo>
                    <a:pt x="3662" y="1753"/>
                  </a:lnTo>
                  <a:lnTo>
                    <a:pt x="3641" y="1782"/>
                  </a:lnTo>
                  <a:lnTo>
                    <a:pt x="3616" y="1806"/>
                  </a:lnTo>
                  <a:lnTo>
                    <a:pt x="3588" y="1826"/>
                  </a:lnTo>
                  <a:lnTo>
                    <a:pt x="3555" y="1841"/>
                  </a:lnTo>
                  <a:lnTo>
                    <a:pt x="3520" y="1850"/>
                  </a:lnTo>
                  <a:lnTo>
                    <a:pt x="3483" y="1854"/>
                  </a:lnTo>
                  <a:lnTo>
                    <a:pt x="3106" y="1854"/>
                  </a:lnTo>
                  <a:lnTo>
                    <a:pt x="3437" y="3065"/>
                  </a:lnTo>
                  <a:lnTo>
                    <a:pt x="3440" y="3086"/>
                  </a:lnTo>
                  <a:lnTo>
                    <a:pt x="3437" y="3105"/>
                  </a:lnTo>
                  <a:lnTo>
                    <a:pt x="3429" y="3123"/>
                  </a:lnTo>
                  <a:lnTo>
                    <a:pt x="3417" y="3138"/>
                  </a:lnTo>
                  <a:lnTo>
                    <a:pt x="3402" y="3151"/>
                  </a:lnTo>
                  <a:lnTo>
                    <a:pt x="3382" y="3159"/>
                  </a:lnTo>
                  <a:lnTo>
                    <a:pt x="3372" y="3161"/>
                  </a:lnTo>
                  <a:lnTo>
                    <a:pt x="3362" y="3161"/>
                  </a:lnTo>
                  <a:lnTo>
                    <a:pt x="3341" y="3159"/>
                  </a:lnTo>
                  <a:lnTo>
                    <a:pt x="3323" y="3151"/>
                  </a:lnTo>
                  <a:lnTo>
                    <a:pt x="3307" y="3140"/>
                  </a:lnTo>
                  <a:lnTo>
                    <a:pt x="3295" y="3124"/>
                  </a:lnTo>
                  <a:lnTo>
                    <a:pt x="3287" y="3105"/>
                  </a:lnTo>
                  <a:lnTo>
                    <a:pt x="2946" y="1854"/>
                  </a:lnTo>
                  <a:lnTo>
                    <a:pt x="2682" y="1854"/>
                  </a:lnTo>
                  <a:lnTo>
                    <a:pt x="2682" y="2740"/>
                  </a:lnTo>
                  <a:lnTo>
                    <a:pt x="2679" y="2760"/>
                  </a:lnTo>
                  <a:lnTo>
                    <a:pt x="2671" y="2779"/>
                  </a:lnTo>
                  <a:lnTo>
                    <a:pt x="2659" y="2794"/>
                  </a:lnTo>
                  <a:lnTo>
                    <a:pt x="2643" y="2806"/>
                  </a:lnTo>
                  <a:lnTo>
                    <a:pt x="2625" y="2814"/>
                  </a:lnTo>
                  <a:lnTo>
                    <a:pt x="2604" y="2816"/>
                  </a:lnTo>
                  <a:lnTo>
                    <a:pt x="2584" y="2814"/>
                  </a:lnTo>
                  <a:lnTo>
                    <a:pt x="2566" y="2806"/>
                  </a:lnTo>
                  <a:lnTo>
                    <a:pt x="2550" y="2794"/>
                  </a:lnTo>
                  <a:lnTo>
                    <a:pt x="2537" y="2779"/>
                  </a:lnTo>
                  <a:lnTo>
                    <a:pt x="2529" y="2760"/>
                  </a:lnTo>
                  <a:lnTo>
                    <a:pt x="2527" y="2740"/>
                  </a:lnTo>
                  <a:lnTo>
                    <a:pt x="2527" y="1854"/>
                  </a:lnTo>
                  <a:lnTo>
                    <a:pt x="2262" y="1854"/>
                  </a:lnTo>
                  <a:lnTo>
                    <a:pt x="1922" y="3105"/>
                  </a:lnTo>
                  <a:lnTo>
                    <a:pt x="1914" y="3124"/>
                  </a:lnTo>
                  <a:lnTo>
                    <a:pt x="1901" y="3140"/>
                  </a:lnTo>
                  <a:lnTo>
                    <a:pt x="1885" y="3151"/>
                  </a:lnTo>
                  <a:lnTo>
                    <a:pt x="1866" y="3159"/>
                  </a:lnTo>
                  <a:lnTo>
                    <a:pt x="1847" y="3161"/>
                  </a:lnTo>
                  <a:lnTo>
                    <a:pt x="1837" y="3161"/>
                  </a:lnTo>
                  <a:lnTo>
                    <a:pt x="1826" y="3159"/>
                  </a:lnTo>
                  <a:lnTo>
                    <a:pt x="1807" y="3151"/>
                  </a:lnTo>
                  <a:lnTo>
                    <a:pt x="1791" y="3138"/>
                  </a:lnTo>
                  <a:lnTo>
                    <a:pt x="1780" y="3123"/>
                  </a:lnTo>
                  <a:lnTo>
                    <a:pt x="1772" y="3105"/>
                  </a:lnTo>
                  <a:lnTo>
                    <a:pt x="1768" y="3086"/>
                  </a:lnTo>
                  <a:lnTo>
                    <a:pt x="1772" y="3065"/>
                  </a:lnTo>
                  <a:lnTo>
                    <a:pt x="2102" y="1854"/>
                  </a:lnTo>
                  <a:lnTo>
                    <a:pt x="1725" y="1854"/>
                  </a:lnTo>
                  <a:lnTo>
                    <a:pt x="1688" y="1850"/>
                  </a:lnTo>
                  <a:lnTo>
                    <a:pt x="1654" y="1841"/>
                  </a:lnTo>
                  <a:lnTo>
                    <a:pt x="1621" y="1826"/>
                  </a:lnTo>
                  <a:lnTo>
                    <a:pt x="1592" y="1806"/>
                  </a:lnTo>
                  <a:lnTo>
                    <a:pt x="1567" y="1782"/>
                  </a:lnTo>
                  <a:lnTo>
                    <a:pt x="1547" y="1753"/>
                  </a:lnTo>
                  <a:lnTo>
                    <a:pt x="1531" y="1722"/>
                  </a:lnTo>
                  <a:lnTo>
                    <a:pt x="1522" y="1687"/>
                  </a:lnTo>
                  <a:lnTo>
                    <a:pt x="1519" y="1651"/>
                  </a:lnTo>
                  <a:lnTo>
                    <a:pt x="1519" y="968"/>
                  </a:lnTo>
                  <a:lnTo>
                    <a:pt x="1329" y="905"/>
                  </a:lnTo>
                  <a:lnTo>
                    <a:pt x="1328" y="904"/>
                  </a:lnTo>
                  <a:lnTo>
                    <a:pt x="1328" y="904"/>
                  </a:lnTo>
                  <a:lnTo>
                    <a:pt x="1327" y="904"/>
                  </a:lnTo>
                  <a:lnTo>
                    <a:pt x="1325" y="904"/>
                  </a:lnTo>
                  <a:lnTo>
                    <a:pt x="1323" y="903"/>
                  </a:lnTo>
                  <a:lnTo>
                    <a:pt x="1315" y="901"/>
                  </a:lnTo>
                  <a:lnTo>
                    <a:pt x="1303" y="896"/>
                  </a:lnTo>
                  <a:lnTo>
                    <a:pt x="1286" y="891"/>
                  </a:lnTo>
                  <a:lnTo>
                    <a:pt x="1265" y="885"/>
                  </a:lnTo>
                  <a:lnTo>
                    <a:pt x="1241" y="877"/>
                  </a:lnTo>
                  <a:lnTo>
                    <a:pt x="1214" y="869"/>
                  </a:lnTo>
                  <a:lnTo>
                    <a:pt x="1214" y="1737"/>
                  </a:lnTo>
                  <a:lnTo>
                    <a:pt x="1317" y="2993"/>
                  </a:lnTo>
                  <a:lnTo>
                    <a:pt x="1316" y="3025"/>
                  </a:lnTo>
                  <a:lnTo>
                    <a:pt x="1311" y="3054"/>
                  </a:lnTo>
                  <a:lnTo>
                    <a:pt x="1298" y="3080"/>
                  </a:lnTo>
                  <a:lnTo>
                    <a:pt x="1281" y="3105"/>
                  </a:lnTo>
                  <a:lnTo>
                    <a:pt x="1260" y="3125"/>
                  </a:lnTo>
                  <a:lnTo>
                    <a:pt x="1235" y="3141"/>
                  </a:lnTo>
                  <a:lnTo>
                    <a:pt x="1206" y="3152"/>
                  </a:lnTo>
                  <a:lnTo>
                    <a:pt x="1176" y="3157"/>
                  </a:lnTo>
                  <a:lnTo>
                    <a:pt x="1169" y="3159"/>
                  </a:lnTo>
                  <a:lnTo>
                    <a:pt x="1163" y="3159"/>
                  </a:lnTo>
                  <a:lnTo>
                    <a:pt x="1133" y="3155"/>
                  </a:lnTo>
                  <a:lnTo>
                    <a:pt x="1106" y="3147"/>
                  </a:lnTo>
                  <a:lnTo>
                    <a:pt x="1080" y="3135"/>
                  </a:lnTo>
                  <a:lnTo>
                    <a:pt x="1059" y="3118"/>
                  </a:lnTo>
                  <a:lnTo>
                    <a:pt x="1039" y="3097"/>
                  </a:lnTo>
                  <a:lnTo>
                    <a:pt x="1024" y="3074"/>
                  </a:lnTo>
                  <a:lnTo>
                    <a:pt x="1014" y="3047"/>
                  </a:lnTo>
                  <a:lnTo>
                    <a:pt x="1009" y="3018"/>
                  </a:lnTo>
                  <a:lnTo>
                    <a:pt x="915" y="1882"/>
                  </a:lnTo>
                  <a:lnTo>
                    <a:pt x="896" y="1889"/>
                  </a:lnTo>
                  <a:lnTo>
                    <a:pt x="875" y="1894"/>
                  </a:lnTo>
                  <a:lnTo>
                    <a:pt x="853" y="1895"/>
                  </a:lnTo>
                  <a:lnTo>
                    <a:pt x="821" y="1892"/>
                  </a:lnTo>
                  <a:lnTo>
                    <a:pt x="790" y="1882"/>
                  </a:lnTo>
                  <a:lnTo>
                    <a:pt x="697" y="3018"/>
                  </a:lnTo>
                  <a:lnTo>
                    <a:pt x="693" y="3047"/>
                  </a:lnTo>
                  <a:lnTo>
                    <a:pt x="681" y="3074"/>
                  </a:lnTo>
                  <a:lnTo>
                    <a:pt x="667" y="3097"/>
                  </a:lnTo>
                  <a:lnTo>
                    <a:pt x="647" y="3118"/>
                  </a:lnTo>
                  <a:lnTo>
                    <a:pt x="626" y="3135"/>
                  </a:lnTo>
                  <a:lnTo>
                    <a:pt x="600" y="3147"/>
                  </a:lnTo>
                  <a:lnTo>
                    <a:pt x="572" y="3155"/>
                  </a:lnTo>
                  <a:lnTo>
                    <a:pt x="543" y="3159"/>
                  </a:lnTo>
                  <a:lnTo>
                    <a:pt x="537" y="3159"/>
                  </a:lnTo>
                  <a:lnTo>
                    <a:pt x="530" y="3157"/>
                  </a:lnTo>
                  <a:lnTo>
                    <a:pt x="500" y="3152"/>
                  </a:lnTo>
                  <a:lnTo>
                    <a:pt x="471" y="3141"/>
                  </a:lnTo>
                  <a:lnTo>
                    <a:pt x="446" y="3125"/>
                  </a:lnTo>
                  <a:lnTo>
                    <a:pt x="425" y="3105"/>
                  </a:lnTo>
                  <a:lnTo>
                    <a:pt x="408" y="3080"/>
                  </a:lnTo>
                  <a:lnTo>
                    <a:pt x="395" y="3054"/>
                  </a:lnTo>
                  <a:lnTo>
                    <a:pt x="388" y="3025"/>
                  </a:lnTo>
                  <a:lnTo>
                    <a:pt x="388" y="2993"/>
                  </a:lnTo>
                  <a:lnTo>
                    <a:pt x="492" y="1737"/>
                  </a:lnTo>
                  <a:lnTo>
                    <a:pt x="492" y="869"/>
                  </a:lnTo>
                  <a:lnTo>
                    <a:pt x="468" y="876"/>
                  </a:lnTo>
                  <a:lnTo>
                    <a:pt x="446" y="883"/>
                  </a:lnTo>
                  <a:lnTo>
                    <a:pt x="256" y="1727"/>
                  </a:lnTo>
                  <a:lnTo>
                    <a:pt x="248" y="1750"/>
                  </a:lnTo>
                  <a:lnTo>
                    <a:pt x="235" y="1772"/>
                  </a:lnTo>
                  <a:lnTo>
                    <a:pt x="219" y="1790"/>
                  </a:lnTo>
                  <a:lnTo>
                    <a:pt x="200" y="1806"/>
                  </a:lnTo>
                  <a:lnTo>
                    <a:pt x="178" y="1817"/>
                  </a:lnTo>
                  <a:lnTo>
                    <a:pt x="154" y="1824"/>
                  </a:lnTo>
                  <a:lnTo>
                    <a:pt x="129" y="1826"/>
                  </a:lnTo>
                  <a:lnTo>
                    <a:pt x="116" y="1825"/>
                  </a:lnTo>
                  <a:lnTo>
                    <a:pt x="101" y="1823"/>
                  </a:lnTo>
                  <a:lnTo>
                    <a:pt x="76" y="1815"/>
                  </a:lnTo>
                  <a:lnTo>
                    <a:pt x="55" y="1802"/>
                  </a:lnTo>
                  <a:lnTo>
                    <a:pt x="35" y="1786"/>
                  </a:lnTo>
                  <a:lnTo>
                    <a:pt x="20" y="1767"/>
                  </a:lnTo>
                  <a:lnTo>
                    <a:pt x="9" y="1746"/>
                  </a:lnTo>
                  <a:lnTo>
                    <a:pt x="2" y="1722"/>
                  </a:lnTo>
                  <a:lnTo>
                    <a:pt x="0" y="1696"/>
                  </a:lnTo>
                  <a:lnTo>
                    <a:pt x="0" y="1696"/>
                  </a:lnTo>
                  <a:lnTo>
                    <a:pt x="3" y="1671"/>
                  </a:lnTo>
                  <a:lnTo>
                    <a:pt x="210" y="757"/>
                  </a:lnTo>
                  <a:lnTo>
                    <a:pt x="211" y="752"/>
                  </a:lnTo>
                  <a:lnTo>
                    <a:pt x="214" y="749"/>
                  </a:lnTo>
                  <a:lnTo>
                    <a:pt x="216" y="744"/>
                  </a:lnTo>
                  <a:lnTo>
                    <a:pt x="226" y="721"/>
                  </a:lnTo>
                  <a:lnTo>
                    <a:pt x="241" y="701"/>
                  </a:lnTo>
                  <a:lnTo>
                    <a:pt x="246" y="695"/>
                  </a:lnTo>
                  <a:lnTo>
                    <a:pt x="251" y="691"/>
                  </a:lnTo>
                  <a:lnTo>
                    <a:pt x="258" y="686"/>
                  </a:lnTo>
                  <a:lnTo>
                    <a:pt x="269" y="677"/>
                  </a:lnTo>
                  <a:lnTo>
                    <a:pt x="282" y="672"/>
                  </a:lnTo>
                  <a:lnTo>
                    <a:pt x="285" y="670"/>
                  </a:lnTo>
                  <a:lnTo>
                    <a:pt x="288" y="667"/>
                  </a:lnTo>
                  <a:lnTo>
                    <a:pt x="292" y="665"/>
                  </a:lnTo>
                  <a:lnTo>
                    <a:pt x="298" y="663"/>
                  </a:lnTo>
                  <a:lnTo>
                    <a:pt x="310" y="660"/>
                  </a:lnTo>
                  <a:lnTo>
                    <a:pt x="327" y="653"/>
                  </a:lnTo>
                  <a:lnTo>
                    <a:pt x="350" y="646"/>
                  </a:lnTo>
                  <a:lnTo>
                    <a:pt x="377" y="637"/>
                  </a:lnTo>
                  <a:lnTo>
                    <a:pt x="409" y="628"/>
                  </a:lnTo>
                  <a:lnTo>
                    <a:pt x="444" y="618"/>
                  </a:lnTo>
                  <a:lnTo>
                    <a:pt x="483" y="608"/>
                  </a:lnTo>
                  <a:lnTo>
                    <a:pt x="525" y="598"/>
                  </a:lnTo>
                  <a:lnTo>
                    <a:pt x="568" y="589"/>
                  </a:lnTo>
                  <a:lnTo>
                    <a:pt x="614" y="580"/>
                  </a:lnTo>
                  <a:lnTo>
                    <a:pt x="661" y="572"/>
                  </a:lnTo>
                  <a:lnTo>
                    <a:pt x="709" y="566"/>
                  </a:lnTo>
                  <a:lnTo>
                    <a:pt x="758" y="560"/>
                  </a:lnTo>
                  <a:lnTo>
                    <a:pt x="805" y="557"/>
                  </a:lnTo>
                  <a:lnTo>
                    <a:pt x="836" y="617"/>
                  </a:lnTo>
                  <a:lnTo>
                    <a:pt x="837" y="617"/>
                  </a:lnTo>
                  <a:lnTo>
                    <a:pt x="750" y="1283"/>
                  </a:lnTo>
                  <a:lnTo>
                    <a:pt x="853" y="1461"/>
                  </a:lnTo>
                  <a:lnTo>
                    <a:pt x="956" y="1283"/>
                  </a:lnTo>
                  <a:lnTo>
                    <a:pt x="869" y="617"/>
                  </a:lnTo>
                  <a:lnTo>
                    <a:pt x="870" y="617"/>
                  </a:lnTo>
                  <a:lnTo>
                    <a:pt x="901" y="557"/>
                  </a:lnTo>
                  <a:lnTo>
                    <a:pt x="947" y="560"/>
                  </a:lnTo>
                  <a:lnTo>
                    <a:pt x="994" y="565"/>
                  </a:lnTo>
                  <a:lnTo>
                    <a:pt x="1040" y="571"/>
                  </a:lnTo>
                  <a:lnTo>
                    <a:pt x="1086" y="579"/>
                  </a:lnTo>
                  <a:lnTo>
                    <a:pt x="1130" y="587"/>
                  </a:lnTo>
                  <a:lnTo>
                    <a:pt x="1172" y="597"/>
                  </a:lnTo>
                  <a:lnTo>
                    <a:pt x="1213" y="606"/>
                  </a:lnTo>
                  <a:lnTo>
                    <a:pt x="1252" y="616"/>
                  </a:lnTo>
                  <a:lnTo>
                    <a:pt x="1286" y="625"/>
                  </a:lnTo>
                  <a:lnTo>
                    <a:pt x="1317" y="634"/>
                  </a:lnTo>
                  <a:lnTo>
                    <a:pt x="1346" y="643"/>
                  </a:lnTo>
                  <a:lnTo>
                    <a:pt x="1370" y="651"/>
                  </a:lnTo>
                  <a:lnTo>
                    <a:pt x="1389" y="656"/>
                  </a:lnTo>
                  <a:lnTo>
                    <a:pt x="1403" y="661"/>
                  </a:lnTo>
                  <a:lnTo>
                    <a:pt x="1411" y="664"/>
                  </a:lnTo>
                  <a:lnTo>
                    <a:pt x="1519" y="700"/>
                  </a:lnTo>
                  <a:lnTo>
                    <a:pt x="1519" y="432"/>
                  </a:lnTo>
                  <a:lnTo>
                    <a:pt x="1522" y="395"/>
                  </a:lnTo>
                  <a:lnTo>
                    <a:pt x="1531" y="360"/>
                  </a:lnTo>
                  <a:lnTo>
                    <a:pt x="1547" y="329"/>
                  </a:lnTo>
                  <a:lnTo>
                    <a:pt x="1567" y="301"/>
                  </a:lnTo>
                  <a:lnTo>
                    <a:pt x="1592" y="277"/>
                  </a:lnTo>
                  <a:lnTo>
                    <a:pt x="1621" y="257"/>
                  </a:lnTo>
                  <a:lnTo>
                    <a:pt x="1654" y="241"/>
                  </a:lnTo>
                  <a:lnTo>
                    <a:pt x="1689" y="232"/>
                  </a:lnTo>
                  <a:lnTo>
                    <a:pt x="1725" y="229"/>
                  </a:lnTo>
                  <a:lnTo>
                    <a:pt x="2527" y="229"/>
                  </a:lnTo>
                  <a:lnTo>
                    <a:pt x="2527" y="76"/>
                  </a:lnTo>
                  <a:lnTo>
                    <a:pt x="2529" y="56"/>
                  </a:lnTo>
                  <a:lnTo>
                    <a:pt x="2537" y="38"/>
                  </a:lnTo>
                  <a:lnTo>
                    <a:pt x="2550" y="22"/>
                  </a:lnTo>
                  <a:lnTo>
                    <a:pt x="2566" y="10"/>
                  </a:lnTo>
                  <a:lnTo>
                    <a:pt x="2584" y="2"/>
                  </a:lnTo>
                  <a:lnTo>
                    <a:pt x="26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63">
              <a:extLst>
                <a:ext uri="{FF2B5EF4-FFF2-40B4-BE49-F238E27FC236}">
                  <a16:creationId xmlns:a16="http://schemas.microsoft.com/office/drawing/2014/main" id="{E2B45E53-0A32-4A25-A680-30DAEF10A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" y="793750"/>
              <a:ext cx="260350" cy="280987"/>
            </a:xfrm>
            <a:custGeom>
              <a:avLst/>
              <a:gdLst>
                <a:gd name="T0" fmla="*/ 327 w 654"/>
                <a:gd name="T1" fmla="*/ 0 h 704"/>
                <a:gd name="T2" fmla="*/ 376 w 654"/>
                <a:gd name="T3" fmla="*/ 3 h 704"/>
                <a:gd name="T4" fmla="*/ 421 w 654"/>
                <a:gd name="T5" fmla="*/ 13 h 704"/>
                <a:gd name="T6" fmla="*/ 464 w 654"/>
                <a:gd name="T7" fmla="*/ 30 h 704"/>
                <a:gd name="T8" fmla="*/ 505 w 654"/>
                <a:gd name="T9" fmla="*/ 51 h 704"/>
                <a:gd name="T10" fmla="*/ 542 w 654"/>
                <a:gd name="T11" fmla="*/ 78 h 704"/>
                <a:gd name="T12" fmla="*/ 573 w 654"/>
                <a:gd name="T13" fmla="*/ 110 h 704"/>
                <a:gd name="T14" fmla="*/ 601 w 654"/>
                <a:gd name="T15" fmla="*/ 146 h 704"/>
                <a:gd name="T16" fmla="*/ 623 w 654"/>
                <a:gd name="T17" fmla="*/ 185 h 704"/>
                <a:gd name="T18" fmla="*/ 640 w 654"/>
                <a:gd name="T19" fmla="*/ 227 h 704"/>
                <a:gd name="T20" fmla="*/ 651 w 654"/>
                <a:gd name="T21" fmla="*/ 273 h 704"/>
                <a:gd name="T22" fmla="*/ 654 w 654"/>
                <a:gd name="T23" fmla="*/ 320 h 704"/>
                <a:gd name="T24" fmla="*/ 652 w 654"/>
                <a:gd name="T25" fmla="*/ 361 h 704"/>
                <a:gd name="T26" fmla="*/ 644 w 654"/>
                <a:gd name="T27" fmla="*/ 404 h 704"/>
                <a:gd name="T28" fmla="*/ 631 w 654"/>
                <a:gd name="T29" fmla="*/ 445 h 704"/>
                <a:gd name="T30" fmla="*/ 615 w 654"/>
                <a:gd name="T31" fmla="*/ 485 h 704"/>
                <a:gd name="T32" fmla="*/ 595 w 654"/>
                <a:gd name="T33" fmla="*/ 524 h 704"/>
                <a:gd name="T34" fmla="*/ 571 w 654"/>
                <a:gd name="T35" fmla="*/ 561 h 704"/>
                <a:gd name="T36" fmla="*/ 544 w 654"/>
                <a:gd name="T37" fmla="*/ 596 h 704"/>
                <a:gd name="T38" fmla="*/ 513 w 654"/>
                <a:gd name="T39" fmla="*/ 626 h 704"/>
                <a:gd name="T40" fmla="*/ 480 w 654"/>
                <a:gd name="T41" fmla="*/ 652 h 704"/>
                <a:gd name="T42" fmla="*/ 445 w 654"/>
                <a:gd name="T43" fmla="*/ 674 h 704"/>
                <a:gd name="T44" fmla="*/ 408 w 654"/>
                <a:gd name="T45" fmla="*/ 690 h 704"/>
                <a:gd name="T46" fmla="*/ 368 w 654"/>
                <a:gd name="T47" fmla="*/ 700 h 704"/>
                <a:gd name="T48" fmla="*/ 327 w 654"/>
                <a:gd name="T49" fmla="*/ 704 h 704"/>
                <a:gd name="T50" fmla="*/ 286 w 654"/>
                <a:gd name="T51" fmla="*/ 700 h 704"/>
                <a:gd name="T52" fmla="*/ 246 w 654"/>
                <a:gd name="T53" fmla="*/ 690 h 704"/>
                <a:gd name="T54" fmla="*/ 209 w 654"/>
                <a:gd name="T55" fmla="*/ 674 h 704"/>
                <a:gd name="T56" fmla="*/ 174 w 654"/>
                <a:gd name="T57" fmla="*/ 652 h 704"/>
                <a:gd name="T58" fmla="*/ 141 w 654"/>
                <a:gd name="T59" fmla="*/ 626 h 704"/>
                <a:gd name="T60" fmla="*/ 110 w 654"/>
                <a:gd name="T61" fmla="*/ 596 h 704"/>
                <a:gd name="T62" fmla="*/ 83 w 654"/>
                <a:gd name="T63" fmla="*/ 561 h 704"/>
                <a:gd name="T64" fmla="*/ 59 w 654"/>
                <a:gd name="T65" fmla="*/ 524 h 704"/>
                <a:gd name="T66" fmla="*/ 38 w 654"/>
                <a:gd name="T67" fmla="*/ 485 h 704"/>
                <a:gd name="T68" fmla="*/ 23 w 654"/>
                <a:gd name="T69" fmla="*/ 445 h 704"/>
                <a:gd name="T70" fmla="*/ 10 w 654"/>
                <a:gd name="T71" fmla="*/ 404 h 704"/>
                <a:gd name="T72" fmla="*/ 2 w 654"/>
                <a:gd name="T73" fmla="*/ 361 h 704"/>
                <a:gd name="T74" fmla="*/ 0 w 654"/>
                <a:gd name="T75" fmla="*/ 320 h 704"/>
                <a:gd name="T76" fmla="*/ 3 w 654"/>
                <a:gd name="T77" fmla="*/ 273 h 704"/>
                <a:gd name="T78" fmla="*/ 13 w 654"/>
                <a:gd name="T79" fmla="*/ 227 h 704"/>
                <a:gd name="T80" fmla="*/ 31 w 654"/>
                <a:gd name="T81" fmla="*/ 185 h 704"/>
                <a:gd name="T82" fmla="*/ 53 w 654"/>
                <a:gd name="T83" fmla="*/ 146 h 704"/>
                <a:gd name="T84" fmla="*/ 80 w 654"/>
                <a:gd name="T85" fmla="*/ 110 h 704"/>
                <a:gd name="T86" fmla="*/ 112 w 654"/>
                <a:gd name="T87" fmla="*/ 78 h 704"/>
                <a:gd name="T88" fmla="*/ 149 w 654"/>
                <a:gd name="T89" fmla="*/ 51 h 704"/>
                <a:gd name="T90" fmla="*/ 190 w 654"/>
                <a:gd name="T91" fmla="*/ 30 h 704"/>
                <a:gd name="T92" fmla="*/ 233 w 654"/>
                <a:gd name="T93" fmla="*/ 13 h 704"/>
                <a:gd name="T94" fmla="*/ 279 w 654"/>
                <a:gd name="T95" fmla="*/ 3 h 704"/>
                <a:gd name="T96" fmla="*/ 327 w 654"/>
                <a:gd name="T97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704">
                  <a:moveTo>
                    <a:pt x="327" y="0"/>
                  </a:moveTo>
                  <a:lnTo>
                    <a:pt x="376" y="3"/>
                  </a:lnTo>
                  <a:lnTo>
                    <a:pt x="421" y="13"/>
                  </a:lnTo>
                  <a:lnTo>
                    <a:pt x="464" y="30"/>
                  </a:lnTo>
                  <a:lnTo>
                    <a:pt x="505" y="51"/>
                  </a:lnTo>
                  <a:lnTo>
                    <a:pt x="542" y="78"/>
                  </a:lnTo>
                  <a:lnTo>
                    <a:pt x="573" y="110"/>
                  </a:lnTo>
                  <a:lnTo>
                    <a:pt x="601" y="146"/>
                  </a:lnTo>
                  <a:lnTo>
                    <a:pt x="623" y="185"/>
                  </a:lnTo>
                  <a:lnTo>
                    <a:pt x="640" y="227"/>
                  </a:lnTo>
                  <a:lnTo>
                    <a:pt x="651" y="273"/>
                  </a:lnTo>
                  <a:lnTo>
                    <a:pt x="654" y="320"/>
                  </a:lnTo>
                  <a:lnTo>
                    <a:pt x="652" y="361"/>
                  </a:lnTo>
                  <a:lnTo>
                    <a:pt x="644" y="404"/>
                  </a:lnTo>
                  <a:lnTo>
                    <a:pt x="631" y="445"/>
                  </a:lnTo>
                  <a:lnTo>
                    <a:pt x="615" y="485"/>
                  </a:lnTo>
                  <a:lnTo>
                    <a:pt x="595" y="524"/>
                  </a:lnTo>
                  <a:lnTo>
                    <a:pt x="571" y="561"/>
                  </a:lnTo>
                  <a:lnTo>
                    <a:pt x="544" y="596"/>
                  </a:lnTo>
                  <a:lnTo>
                    <a:pt x="513" y="626"/>
                  </a:lnTo>
                  <a:lnTo>
                    <a:pt x="480" y="652"/>
                  </a:lnTo>
                  <a:lnTo>
                    <a:pt x="445" y="674"/>
                  </a:lnTo>
                  <a:lnTo>
                    <a:pt x="408" y="690"/>
                  </a:lnTo>
                  <a:lnTo>
                    <a:pt x="368" y="700"/>
                  </a:lnTo>
                  <a:lnTo>
                    <a:pt x="327" y="704"/>
                  </a:lnTo>
                  <a:lnTo>
                    <a:pt x="286" y="700"/>
                  </a:lnTo>
                  <a:lnTo>
                    <a:pt x="246" y="690"/>
                  </a:lnTo>
                  <a:lnTo>
                    <a:pt x="209" y="674"/>
                  </a:lnTo>
                  <a:lnTo>
                    <a:pt x="174" y="652"/>
                  </a:lnTo>
                  <a:lnTo>
                    <a:pt x="141" y="626"/>
                  </a:lnTo>
                  <a:lnTo>
                    <a:pt x="110" y="596"/>
                  </a:lnTo>
                  <a:lnTo>
                    <a:pt x="83" y="561"/>
                  </a:lnTo>
                  <a:lnTo>
                    <a:pt x="59" y="524"/>
                  </a:lnTo>
                  <a:lnTo>
                    <a:pt x="38" y="485"/>
                  </a:lnTo>
                  <a:lnTo>
                    <a:pt x="23" y="445"/>
                  </a:lnTo>
                  <a:lnTo>
                    <a:pt x="10" y="404"/>
                  </a:lnTo>
                  <a:lnTo>
                    <a:pt x="2" y="361"/>
                  </a:lnTo>
                  <a:lnTo>
                    <a:pt x="0" y="320"/>
                  </a:lnTo>
                  <a:lnTo>
                    <a:pt x="3" y="273"/>
                  </a:lnTo>
                  <a:lnTo>
                    <a:pt x="13" y="227"/>
                  </a:lnTo>
                  <a:lnTo>
                    <a:pt x="31" y="185"/>
                  </a:lnTo>
                  <a:lnTo>
                    <a:pt x="53" y="146"/>
                  </a:lnTo>
                  <a:lnTo>
                    <a:pt x="80" y="110"/>
                  </a:lnTo>
                  <a:lnTo>
                    <a:pt x="112" y="78"/>
                  </a:lnTo>
                  <a:lnTo>
                    <a:pt x="149" y="51"/>
                  </a:lnTo>
                  <a:lnTo>
                    <a:pt x="190" y="30"/>
                  </a:lnTo>
                  <a:lnTo>
                    <a:pt x="233" y="13"/>
                  </a:lnTo>
                  <a:lnTo>
                    <a:pt x="279" y="3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4D5733F-408A-43B8-ADA3-D2E90B18C392}"/>
              </a:ext>
            </a:extLst>
          </p:cNvPr>
          <p:cNvSpPr txBox="1"/>
          <p:nvPr/>
        </p:nvSpPr>
        <p:spPr>
          <a:xfrm>
            <a:off x="2132012" y="25495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89F05-8CC1-476E-9694-A4464A384819}"/>
              </a:ext>
            </a:extLst>
          </p:cNvPr>
          <p:cNvSpPr txBox="1"/>
          <p:nvPr/>
        </p:nvSpPr>
        <p:spPr>
          <a:xfrm>
            <a:off x="2132012" y="2974652"/>
            <a:ext cx="134989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due to tele sales allocation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5E7B7-B9A7-4025-9CBB-0667BC0D0DB6}"/>
              </a:ext>
            </a:extLst>
          </p:cNvPr>
          <p:cNvSpPr txBox="1"/>
          <p:nvPr/>
        </p:nvSpPr>
        <p:spPr>
          <a:xfrm>
            <a:off x="5235570" y="2802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376B97-3D66-4965-9EF8-73488337ABDB}"/>
              </a:ext>
            </a:extLst>
          </p:cNvPr>
          <p:cNvSpPr txBox="1"/>
          <p:nvPr/>
        </p:nvSpPr>
        <p:spPr>
          <a:xfrm>
            <a:off x="4689397" y="166680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85M</a:t>
            </a:r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FADCCDA3-D14D-427D-9817-7D87B57A1CC6}"/>
              </a:ext>
            </a:extLst>
          </p:cNvPr>
          <p:cNvSpPr/>
          <p:nvPr/>
        </p:nvSpPr>
        <p:spPr>
          <a:xfrm>
            <a:off x="4146088" y="4624257"/>
            <a:ext cx="671024" cy="820527"/>
          </a:xfrm>
          <a:custGeom>
            <a:avLst/>
            <a:gdLst>
              <a:gd name="connsiteX0" fmla="*/ 159118 w 731555"/>
              <a:gd name="connsiteY0" fmla="*/ 3477 h 1280631"/>
              <a:gd name="connsiteX1" fmla="*/ 569381 w 731555"/>
              <a:gd name="connsiteY1" fmla="*/ 0 h 1280631"/>
              <a:gd name="connsiteX2" fmla="*/ 701500 w 731555"/>
              <a:gd name="connsiteY2" fmla="*/ 1133439 h 1280631"/>
              <a:gd name="connsiteX3" fmla="*/ 30476 w 731555"/>
              <a:gd name="connsiteY3" fmla="*/ 1143869 h 1280631"/>
              <a:gd name="connsiteX4" fmla="*/ 159118 w 731555"/>
              <a:gd name="connsiteY4" fmla="*/ 3477 h 1280631"/>
              <a:gd name="connsiteX0" fmla="*/ 167954 w 740391"/>
              <a:gd name="connsiteY0" fmla="*/ 78444 h 1355598"/>
              <a:gd name="connsiteX1" fmla="*/ 578217 w 740391"/>
              <a:gd name="connsiteY1" fmla="*/ 74967 h 1355598"/>
              <a:gd name="connsiteX2" fmla="*/ 710336 w 740391"/>
              <a:gd name="connsiteY2" fmla="*/ 1208406 h 1355598"/>
              <a:gd name="connsiteX3" fmla="*/ 39312 w 740391"/>
              <a:gd name="connsiteY3" fmla="*/ 1218836 h 1355598"/>
              <a:gd name="connsiteX4" fmla="*/ 167954 w 740391"/>
              <a:gd name="connsiteY4" fmla="*/ 78444 h 1355598"/>
              <a:gd name="connsiteX0" fmla="*/ 167954 w 752416"/>
              <a:gd name="connsiteY0" fmla="*/ 3793 h 1280947"/>
              <a:gd name="connsiteX1" fmla="*/ 578217 w 752416"/>
              <a:gd name="connsiteY1" fmla="*/ 316 h 1280947"/>
              <a:gd name="connsiteX2" fmla="*/ 710336 w 752416"/>
              <a:gd name="connsiteY2" fmla="*/ 1133755 h 1280947"/>
              <a:gd name="connsiteX3" fmla="*/ 39312 w 752416"/>
              <a:gd name="connsiteY3" fmla="*/ 1144185 h 1280947"/>
              <a:gd name="connsiteX4" fmla="*/ 167954 w 752416"/>
              <a:gd name="connsiteY4" fmla="*/ 3793 h 1280947"/>
              <a:gd name="connsiteX0" fmla="*/ 211041 w 795503"/>
              <a:gd name="connsiteY0" fmla="*/ 3793 h 1225500"/>
              <a:gd name="connsiteX1" fmla="*/ 621304 w 795503"/>
              <a:gd name="connsiteY1" fmla="*/ 316 h 1225500"/>
              <a:gd name="connsiteX2" fmla="*/ 753423 w 795503"/>
              <a:gd name="connsiteY2" fmla="*/ 1133755 h 1225500"/>
              <a:gd name="connsiteX3" fmla="*/ 82399 w 795503"/>
              <a:gd name="connsiteY3" fmla="*/ 1144185 h 1225500"/>
              <a:gd name="connsiteX4" fmla="*/ 211041 w 795503"/>
              <a:gd name="connsiteY4" fmla="*/ 3793 h 1225500"/>
              <a:gd name="connsiteX0" fmla="*/ 211041 w 795503"/>
              <a:gd name="connsiteY0" fmla="*/ 3793 h 1181234"/>
              <a:gd name="connsiteX1" fmla="*/ 621304 w 795503"/>
              <a:gd name="connsiteY1" fmla="*/ 316 h 1181234"/>
              <a:gd name="connsiteX2" fmla="*/ 753423 w 795503"/>
              <a:gd name="connsiteY2" fmla="*/ 1133755 h 1181234"/>
              <a:gd name="connsiteX3" fmla="*/ 82399 w 795503"/>
              <a:gd name="connsiteY3" fmla="*/ 1144185 h 1181234"/>
              <a:gd name="connsiteX4" fmla="*/ 211041 w 795503"/>
              <a:gd name="connsiteY4" fmla="*/ 3793 h 1181234"/>
              <a:gd name="connsiteX0" fmla="*/ 186395 w 770857"/>
              <a:gd name="connsiteY0" fmla="*/ 3793 h 1191178"/>
              <a:gd name="connsiteX1" fmla="*/ 596658 w 770857"/>
              <a:gd name="connsiteY1" fmla="*/ 316 h 1191178"/>
              <a:gd name="connsiteX2" fmla="*/ 728777 w 770857"/>
              <a:gd name="connsiteY2" fmla="*/ 1133755 h 1191178"/>
              <a:gd name="connsiteX3" fmla="*/ 57753 w 770857"/>
              <a:gd name="connsiteY3" fmla="*/ 1144185 h 1191178"/>
              <a:gd name="connsiteX4" fmla="*/ 186395 w 770857"/>
              <a:gd name="connsiteY4" fmla="*/ 3793 h 1191178"/>
              <a:gd name="connsiteX0" fmla="*/ 201517 w 785979"/>
              <a:gd name="connsiteY0" fmla="*/ 3793 h 1191178"/>
              <a:gd name="connsiteX1" fmla="*/ 611780 w 785979"/>
              <a:gd name="connsiteY1" fmla="*/ 316 h 1191178"/>
              <a:gd name="connsiteX2" fmla="*/ 743899 w 785979"/>
              <a:gd name="connsiteY2" fmla="*/ 1133755 h 1191178"/>
              <a:gd name="connsiteX3" fmla="*/ 72875 w 785979"/>
              <a:gd name="connsiteY3" fmla="*/ 1144185 h 1191178"/>
              <a:gd name="connsiteX4" fmla="*/ 201517 w 785979"/>
              <a:gd name="connsiteY4" fmla="*/ 3793 h 1191178"/>
              <a:gd name="connsiteX0" fmla="*/ 128642 w 713104"/>
              <a:gd name="connsiteY0" fmla="*/ 3793 h 1191178"/>
              <a:gd name="connsiteX1" fmla="*/ 538905 w 713104"/>
              <a:gd name="connsiteY1" fmla="*/ 316 h 1191178"/>
              <a:gd name="connsiteX2" fmla="*/ 671024 w 713104"/>
              <a:gd name="connsiteY2" fmla="*/ 1133755 h 1191178"/>
              <a:gd name="connsiteX3" fmla="*/ 0 w 713104"/>
              <a:gd name="connsiteY3" fmla="*/ 1144185 h 1191178"/>
              <a:gd name="connsiteX4" fmla="*/ 128642 w 713104"/>
              <a:gd name="connsiteY4" fmla="*/ 3793 h 1191178"/>
              <a:gd name="connsiteX0" fmla="*/ 128642 w 671024"/>
              <a:gd name="connsiteY0" fmla="*/ 3477 h 1190862"/>
              <a:gd name="connsiteX1" fmla="*/ 538905 w 671024"/>
              <a:gd name="connsiteY1" fmla="*/ 0 h 1190862"/>
              <a:gd name="connsiteX2" fmla="*/ 671024 w 671024"/>
              <a:gd name="connsiteY2" fmla="*/ 1133439 h 1190862"/>
              <a:gd name="connsiteX3" fmla="*/ 0 w 671024"/>
              <a:gd name="connsiteY3" fmla="*/ 1143869 h 1190862"/>
              <a:gd name="connsiteX4" fmla="*/ 128642 w 671024"/>
              <a:gd name="connsiteY4" fmla="*/ 3477 h 1190862"/>
              <a:gd name="connsiteX0" fmla="*/ 128642 w 671024"/>
              <a:gd name="connsiteY0" fmla="*/ 3477 h 1182766"/>
              <a:gd name="connsiteX1" fmla="*/ 538905 w 671024"/>
              <a:gd name="connsiteY1" fmla="*/ 0 h 1182766"/>
              <a:gd name="connsiteX2" fmla="*/ 671024 w 671024"/>
              <a:gd name="connsiteY2" fmla="*/ 1133439 h 1182766"/>
              <a:gd name="connsiteX3" fmla="*/ 0 w 671024"/>
              <a:gd name="connsiteY3" fmla="*/ 1143869 h 1182766"/>
              <a:gd name="connsiteX4" fmla="*/ 128642 w 671024"/>
              <a:gd name="connsiteY4" fmla="*/ 3477 h 1182766"/>
              <a:gd name="connsiteX0" fmla="*/ 195001 w 737383"/>
              <a:gd name="connsiteY0" fmla="*/ 3477 h 1185416"/>
              <a:gd name="connsiteX1" fmla="*/ 605264 w 737383"/>
              <a:gd name="connsiteY1" fmla="*/ 0 h 1185416"/>
              <a:gd name="connsiteX2" fmla="*/ 737383 w 737383"/>
              <a:gd name="connsiteY2" fmla="*/ 1133439 h 1185416"/>
              <a:gd name="connsiteX3" fmla="*/ 66359 w 737383"/>
              <a:gd name="connsiteY3" fmla="*/ 1143869 h 1185416"/>
              <a:gd name="connsiteX4" fmla="*/ 195001 w 737383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76295"/>
              <a:gd name="connsiteX1" fmla="*/ 538905 w 671024"/>
              <a:gd name="connsiteY1" fmla="*/ 0 h 1176295"/>
              <a:gd name="connsiteX2" fmla="*/ 671024 w 671024"/>
              <a:gd name="connsiteY2" fmla="*/ 1133439 h 1176295"/>
              <a:gd name="connsiteX3" fmla="*/ 0 w 671024"/>
              <a:gd name="connsiteY3" fmla="*/ 1143869 h 1176295"/>
              <a:gd name="connsiteX4" fmla="*/ 128642 w 671024"/>
              <a:gd name="connsiteY4" fmla="*/ 3477 h 1176295"/>
              <a:gd name="connsiteX0" fmla="*/ 216744 w 759126"/>
              <a:gd name="connsiteY0" fmla="*/ 3477 h 1170571"/>
              <a:gd name="connsiteX1" fmla="*/ 627007 w 759126"/>
              <a:gd name="connsiteY1" fmla="*/ 0 h 1170571"/>
              <a:gd name="connsiteX2" fmla="*/ 759126 w 759126"/>
              <a:gd name="connsiteY2" fmla="*/ 1133439 h 1170571"/>
              <a:gd name="connsiteX3" fmla="*/ 88102 w 759126"/>
              <a:gd name="connsiteY3" fmla="*/ 1143869 h 1170571"/>
              <a:gd name="connsiteX4" fmla="*/ 216744 w 759126"/>
              <a:gd name="connsiteY4" fmla="*/ 3477 h 1170571"/>
              <a:gd name="connsiteX0" fmla="*/ 128642 w 671024"/>
              <a:gd name="connsiteY0" fmla="*/ 3477 h 1170571"/>
              <a:gd name="connsiteX1" fmla="*/ 538905 w 671024"/>
              <a:gd name="connsiteY1" fmla="*/ 0 h 1170571"/>
              <a:gd name="connsiteX2" fmla="*/ 671024 w 671024"/>
              <a:gd name="connsiteY2" fmla="*/ 1133439 h 1170571"/>
              <a:gd name="connsiteX3" fmla="*/ 0 w 671024"/>
              <a:gd name="connsiteY3" fmla="*/ 1143869 h 1170571"/>
              <a:gd name="connsiteX4" fmla="*/ 128642 w 671024"/>
              <a:gd name="connsiteY4" fmla="*/ 3477 h 117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024" h="1170571">
                <a:moveTo>
                  <a:pt x="128642" y="3477"/>
                </a:moveTo>
                <a:cubicBezTo>
                  <a:pt x="340148" y="24917"/>
                  <a:pt x="375495" y="20282"/>
                  <a:pt x="538905" y="0"/>
                </a:cubicBezTo>
                <a:lnTo>
                  <a:pt x="671024" y="1133439"/>
                </a:lnTo>
                <a:cubicBezTo>
                  <a:pt x="363874" y="1175202"/>
                  <a:pt x="241633" y="1185901"/>
                  <a:pt x="0" y="1143869"/>
                </a:cubicBezTo>
                <a:lnTo>
                  <a:pt x="128642" y="3477"/>
                </a:lnTo>
                <a:close/>
              </a:path>
            </a:pathLst>
          </a:cu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EE8889-B33E-4566-871A-D94DBA4D2E0D}"/>
              </a:ext>
            </a:extLst>
          </p:cNvPr>
          <p:cNvSpPr txBox="1"/>
          <p:nvPr/>
        </p:nvSpPr>
        <p:spPr>
          <a:xfrm>
            <a:off x="3769297" y="46447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€39K/client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FA72AB-103D-4AC2-9CD3-DADDF09020A4}"/>
              </a:ext>
            </a:extLst>
          </p:cNvPr>
          <p:cNvSpPr txBox="1"/>
          <p:nvPr/>
        </p:nvSpPr>
        <p:spPr>
          <a:xfrm>
            <a:off x="3769297" y="50265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€60K/client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C65504-7FC8-4C26-BC45-A4EE101B1982}"/>
              </a:ext>
            </a:extLst>
          </p:cNvPr>
          <p:cNvGrpSpPr/>
          <p:nvPr/>
        </p:nvGrpSpPr>
        <p:grpSpPr>
          <a:xfrm>
            <a:off x="3483536" y="2493053"/>
            <a:ext cx="1957535" cy="1955904"/>
            <a:chOff x="-839788" y="2577816"/>
            <a:chExt cx="1957535" cy="1955904"/>
          </a:xfrm>
        </p:grpSpPr>
        <p:sp>
          <p:nvSpPr>
            <p:cNvPr id="55" name="Freeform 268">
              <a:extLst>
                <a:ext uri="{FF2B5EF4-FFF2-40B4-BE49-F238E27FC236}">
                  <a16:creationId xmlns:a16="http://schemas.microsoft.com/office/drawing/2014/main" id="{36C1EFE3-49B6-499A-9643-1567E1916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9788" y="2577816"/>
              <a:ext cx="1957535" cy="1955904"/>
            </a:xfrm>
            <a:custGeom>
              <a:avLst/>
              <a:gdLst>
                <a:gd name="T0" fmla="*/ 2495 w 4800"/>
                <a:gd name="T1" fmla="*/ 2 h 4798"/>
                <a:gd name="T2" fmla="*/ 2757 w 4800"/>
                <a:gd name="T3" fmla="*/ 25 h 4798"/>
                <a:gd name="T4" fmla="*/ 3016 w 4800"/>
                <a:gd name="T5" fmla="*/ 79 h 4798"/>
                <a:gd name="T6" fmla="*/ 3269 w 4800"/>
                <a:gd name="T7" fmla="*/ 161 h 4798"/>
                <a:gd name="T8" fmla="*/ 3513 w 4800"/>
                <a:gd name="T9" fmla="*/ 272 h 4798"/>
                <a:gd name="T10" fmla="*/ 3748 w 4800"/>
                <a:gd name="T11" fmla="*/ 412 h 4798"/>
                <a:gd name="T12" fmla="*/ 3966 w 4800"/>
                <a:gd name="T13" fmla="*/ 580 h 4798"/>
                <a:gd name="T14" fmla="*/ 4166 w 4800"/>
                <a:gd name="T15" fmla="*/ 772 h 4798"/>
                <a:gd name="T16" fmla="*/ 4337 w 4800"/>
                <a:gd name="T17" fmla="*/ 980 h 4798"/>
                <a:gd name="T18" fmla="*/ 4481 w 4800"/>
                <a:gd name="T19" fmla="*/ 1200 h 4798"/>
                <a:gd name="T20" fmla="*/ 4598 w 4800"/>
                <a:gd name="T21" fmla="*/ 1431 h 4798"/>
                <a:gd name="T22" fmla="*/ 4688 w 4800"/>
                <a:gd name="T23" fmla="*/ 1671 h 4798"/>
                <a:gd name="T24" fmla="*/ 4752 w 4800"/>
                <a:gd name="T25" fmla="*/ 1920 h 4798"/>
                <a:gd name="T26" fmla="*/ 4790 w 4800"/>
                <a:gd name="T27" fmla="*/ 2171 h 4798"/>
                <a:gd name="T28" fmla="*/ 4800 w 4800"/>
                <a:gd name="T29" fmla="*/ 2425 h 4798"/>
                <a:gd name="T30" fmla="*/ 4784 w 4800"/>
                <a:gd name="T31" fmla="*/ 2678 h 4798"/>
                <a:gd name="T32" fmla="*/ 4742 w 4800"/>
                <a:gd name="T33" fmla="*/ 2929 h 4798"/>
                <a:gd name="T34" fmla="*/ 4672 w 4800"/>
                <a:gd name="T35" fmla="*/ 3176 h 4798"/>
                <a:gd name="T36" fmla="*/ 4576 w 4800"/>
                <a:gd name="T37" fmla="*/ 3415 h 4798"/>
                <a:gd name="T38" fmla="*/ 4452 w 4800"/>
                <a:gd name="T39" fmla="*/ 3645 h 4798"/>
                <a:gd name="T40" fmla="*/ 4302 w 4800"/>
                <a:gd name="T41" fmla="*/ 3864 h 4798"/>
                <a:gd name="T42" fmla="*/ 4124 w 4800"/>
                <a:gd name="T43" fmla="*/ 4068 h 4798"/>
                <a:gd name="T44" fmla="*/ 3918 w 4800"/>
                <a:gd name="T45" fmla="*/ 4258 h 4798"/>
                <a:gd name="T46" fmla="*/ 3695 w 4800"/>
                <a:gd name="T47" fmla="*/ 4420 h 4798"/>
                <a:gd name="T48" fmla="*/ 3460 w 4800"/>
                <a:gd name="T49" fmla="*/ 4552 h 4798"/>
                <a:gd name="T50" fmla="*/ 3214 w 4800"/>
                <a:gd name="T51" fmla="*/ 4656 h 4798"/>
                <a:gd name="T52" fmla="*/ 2960 w 4800"/>
                <a:gd name="T53" fmla="*/ 4732 h 4798"/>
                <a:gd name="T54" fmla="*/ 2701 w 4800"/>
                <a:gd name="T55" fmla="*/ 4780 h 4798"/>
                <a:gd name="T56" fmla="*/ 2438 w 4800"/>
                <a:gd name="T57" fmla="*/ 4798 h 4798"/>
                <a:gd name="T58" fmla="*/ 2176 w 4800"/>
                <a:gd name="T59" fmla="*/ 4787 h 4798"/>
                <a:gd name="T60" fmla="*/ 1915 w 4800"/>
                <a:gd name="T61" fmla="*/ 4749 h 4798"/>
                <a:gd name="T62" fmla="*/ 1658 w 4800"/>
                <a:gd name="T63" fmla="*/ 4681 h 4798"/>
                <a:gd name="T64" fmla="*/ 1409 w 4800"/>
                <a:gd name="T65" fmla="*/ 4584 h 4798"/>
                <a:gd name="T66" fmla="*/ 1169 w 4800"/>
                <a:gd name="T67" fmla="*/ 4459 h 4798"/>
                <a:gd name="T68" fmla="*/ 942 w 4800"/>
                <a:gd name="T69" fmla="*/ 4306 h 4798"/>
                <a:gd name="T70" fmla="*/ 729 w 4800"/>
                <a:gd name="T71" fmla="*/ 4122 h 4798"/>
                <a:gd name="T72" fmla="*/ 547 w 4800"/>
                <a:gd name="T73" fmla="*/ 3923 h 4798"/>
                <a:gd name="T74" fmla="*/ 389 w 4800"/>
                <a:gd name="T75" fmla="*/ 3710 h 4798"/>
                <a:gd name="T76" fmla="*/ 258 w 4800"/>
                <a:gd name="T77" fmla="*/ 3484 h 4798"/>
                <a:gd name="T78" fmla="*/ 155 w 4800"/>
                <a:gd name="T79" fmla="*/ 3248 h 4798"/>
                <a:gd name="T80" fmla="*/ 77 w 4800"/>
                <a:gd name="T81" fmla="*/ 3004 h 4798"/>
                <a:gd name="T82" fmla="*/ 26 w 4800"/>
                <a:gd name="T83" fmla="*/ 2753 h 4798"/>
                <a:gd name="T84" fmla="*/ 1 w 4800"/>
                <a:gd name="T85" fmla="*/ 2500 h 4798"/>
                <a:gd name="T86" fmla="*/ 4 w 4800"/>
                <a:gd name="T87" fmla="*/ 2246 h 4798"/>
                <a:gd name="T88" fmla="*/ 35 w 4800"/>
                <a:gd name="T89" fmla="*/ 1994 h 4798"/>
                <a:gd name="T90" fmla="*/ 90 w 4800"/>
                <a:gd name="T91" fmla="*/ 1744 h 4798"/>
                <a:gd name="T92" fmla="*/ 174 w 4800"/>
                <a:gd name="T93" fmla="*/ 1502 h 4798"/>
                <a:gd name="T94" fmla="*/ 284 w 4800"/>
                <a:gd name="T95" fmla="*/ 1266 h 4798"/>
                <a:gd name="T96" fmla="*/ 421 w 4800"/>
                <a:gd name="T97" fmla="*/ 1042 h 4798"/>
                <a:gd name="T98" fmla="*/ 585 w 4800"/>
                <a:gd name="T99" fmla="*/ 829 h 4798"/>
                <a:gd name="T100" fmla="*/ 777 w 4800"/>
                <a:gd name="T101" fmla="*/ 631 h 4798"/>
                <a:gd name="T102" fmla="*/ 993 w 4800"/>
                <a:gd name="T103" fmla="*/ 456 h 4798"/>
                <a:gd name="T104" fmla="*/ 1222 w 4800"/>
                <a:gd name="T105" fmla="*/ 308 h 4798"/>
                <a:gd name="T106" fmla="*/ 1463 w 4800"/>
                <a:gd name="T107" fmla="*/ 190 h 4798"/>
                <a:gd name="T108" fmla="*/ 1713 w 4800"/>
                <a:gd name="T109" fmla="*/ 100 h 4798"/>
                <a:gd name="T110" fmla="*/ 1970 w 4800"/>
                <a:gd name="T111" fmla="*/ 38 h 4798"/>
                <a:gd name="T112" fmla="*/ 2231 w 4800"/>
                <a:gd name="T113" fmla="*/ 6 h 4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0" h="4798">
                  <a:moveTo>
                    <a:pt x="2362" y="0"/>
                  </a:moveTo>
                  <a:lnTo>
                    <a:pt x="2495" y="2"/>
                  </a:lnTo>
                  <a:lnTo>
                    <a:pt x="2626" y="11"/>
                  </a:lnTo>
                  <a:lnTo>
                    <a:pt x="2757" y="25"/>
                  </a:lnTo>
                  <a:lnTo>
                    <a:pt x="2887" y="49"/>
                  </a:lnTo>
                  <a:lnTo>
                    <a:pt x="3016" y="79"/>
                  </a:lnTo>
                  <a:lnTo>
                    <a:pt x="3142" y="117"/>
                  </a:lnTo>
                  <a:lnTo>
                    <a:pt x="3269" y="161"/>
                  </a:lnTo>
                  <a:lnTo>
                    <a:pt x="3392" y="214"/>
                  </a:lnTo>
                  <a:lnTo>
                    <a:pt x="3513" y="272"/>
                  </a:lnTo>
                  <a:lnTo>
                    <a:pt x="3631" y="339"/>
                  </a:lnTo>
                  <a:lnTo>
                    <a:pt x="3748" y="412"/>
                  </a:lnTo>
                  <a:lnTo>
                    <a:pt x="3858" y="492"/>
                  </a:lnTo>
                  <a:lnTo>
                    <a:pt x="3966" y="580"/>
                  </a:lnTo>
                  <a:lnTo>
                    <a:pt x="4071" y="676"/>
                  </a:lnTo>
                  <a:lnTo>
                    <a:pt x="4166" y="772"/>
                  </a:lnTo>
                  <a:lnTo>
                    <a:pt x="4255" y="875"/>
                  </a:lnTo>
                  <a:lnTo>
                    <a:pt x="4337" y="980"/>
                  </a:lnTo>
                  <a:lnTo>
                    <a:pt x="4412" y="1088"/>
                  </a:lnTo>
                  <a:lnTo>
                    <a:pt x="4481" y="1200"/>
                  </a:lnTo>
                  <a:lnTo>
                    <a:pt x="4542" y="1314"/>
                  </a:lnTo>
                  <a:lnTo>
                    <a:pt x="4598" y="1431"/>
                  </a:lnTo>
                  <a:lnTo>
                    <a:pt x="4647" y="1550"/>
                  </a:lnTo>
                  <a:lnTo>
                    <a:pt x="4688" y="1671"/>
                  </a:lnTo>
                  <a:lnTo>
                    <a:pt x="4725" y="1794"/>
                  </a:lnTo>
                  <a:lnTo>
                    <a:pt x="4752" y="1920"/>
                  </a:lnTo>
                  <a:lnTo>
                    <a:pt x="4774" y="2045"/>
                  </a:lnTo>
                  <a:lnTo>
                    <a:pt x="4790" y="2171"/>
                  </a:lnTo>
                  <a:lnTo>
                    <a:pt x="4799" y="2298"/>
                  </a:lnTo>
                  <a:lnTo>
                    <a:pt x="4800" y="2425"/>
                  </a:lnTo>
                  <a:lnTo>
                    <a:pt x="4796" y="2552"/>
                  </a:lnTo>
                  <a:lnTo>
                    <a:pt x="4784" y="2678"/>
                  </a:lnTo>
                  <a:lnTo>
                    <a:pt x="4767" y="2804"/>
                  </a:lnTo>
                  <a:lnTo>
                    <a:pt x="4742" y="2929"/>
                  </a:lnTo>
                  <a:lnTo>
                    <a:pt x="4710" y="3054"/>
                  </a:lnTo>
                  <a:lnTo>
                    <a:pt x="4672" y="3176"/>
                  </a:lnTo>
                  <a:lnTo>
                    <a:pt x="4627" y="3296"/>
                  </a:lnTo>
                  <a:lnTo>
                    <a:pt x="4576" y="3415"/>
                  </a:lnTo>
                  <a:lnTo>
                    <a:pt x="4517" y="3532"/>
                  </a:lnTo>
                  <a:lnTo>
                    <a:pt x="4452" y="3645"/>
                  </a:lnTo>
                  <a:lnTo>
                    <a:pt x="4380" y="3756"/>
                  </a:lnTo>
                  <a:lnTo>
                    <a:pt x="4302" y="3864"/>
                  </a:lnTo>
                  <a:lnTo>
                    <a:pt x="4216" y="3969"/>
                  </a:lnTo>
                  <a:lnTo>
                    <a:pt x="4124" y="4068"/>
                  </a:lnTo>
                  <a:lnTo>
                    <a:pt x="4023" y="4167"/>
                  </a:lnTo>
                  <a:lnTo>
                    <a:pt x="3918" y="4258"/>
                  </a:lnTo>
                  <a:lnTo>
                    <a:pt x="3809" y="4342"/>
                  </a:lnTo>
                  <a:lnTo>
                    <a:pt x="3695" y="4420"/>
                  </a:lnTo>
                  <a:lnTo>
                    <a:pt x="3580" y="4490"/>
                  </a:lnTo>
                  <a:lnTo>
                    <a:pt x="3460" y="4552"/>
                  </a:lnTo>
                  <a:lnTo>
                    <a:pt x="3338" y="4608"/>
                  </a:lnTo>
                  <a:lnTo>
                    <a:pt x="3214" y="4656"/>
                  </a:lnTo>
                  <a:lnTo>
                    <a:pt x="3088" y="4698"/>
                  </a:lnTo>
                  <a:lnTo>
                    <a:pt x="2960" y="4732"/>
                  </a:lnTo>
                  <a:lnTo>
                    <a:pt x="2830" y="4760"/>
                  </a:lnTo>
                  <a:lnTo>
                    <a:pt x="2701" y="4780"/>
                  </a:lnTo>
                  <a:lnTo>
                    <a:pt x="2569" y="4792"/>
                  </a:lnTo>
                  <a:lnTo>
                    <a:pt x="2438" y="4798"/>
                  </a:lnTo>
                  <a:lnTo>
                    <a:pt x="2307" y="4796"/>
                  </a:lnTo>
                  <a:lnTo>
                    <a:pt x="2176" y="4787"/>
                  </a:lnTo>
                  <a:lnTo>
                    <a:pt x="2044" y="4771"/>
                  </a:lnTo>
                  <a:lnTo>
                    <a:pt x="1915" y="4749"/>
                  </a:lnTo>
                  <a:lnTo>
                    <a:pt x="1785" y="4719"/>
                  </a:lnTo>
                  <a:lnTo>
                    <a:pt x="1658" y="4681"/>
                  </a:lnTo>
                  <a:lnTo>
                    <a:pt x="1533" y="4637"/>
                  </a:lnTo>
                  <a:lnTo>
                    <a:pt x="1409" y="4584"/>
                  </a:lnTo>
                  <a:lnTo>
                    <a:pt x="1288" y="4526"/>
                  </a:lnTo>
                  <a:lnTo>
                    <a:pt x="1169" y="4459"/>
                  </a:lnTo>
                  <a:lnTo>
                    <a:pt x="1054" y="4386"/>
                  </a:lnTo>
                  <a:lnTo>
                    <a:pt x="942" y="4306"/>
                  </a:lnTo>
                  <a:lnTo>
                    <a:pt x="834" y="4217"/>
                  </a:lnTo>
                  <a:lnTo>
                    <a:pt x="729" y="4122"/>
                  </a:lnTo>
                  <a:lnTo>
                    <a:pt x="634" y="4026"/>
                  </a:lnTo>
                  <a:lnTo>
                    <a:pt x="547" y="3923"/>
                  </a:lnTo>
                  <a:lnTo>
                    <a:pt x="464" y="3818"/>
                  </a:lnTo>
                  <a:lnTo>
                    <a:pt x="389" y="3710"/>
                  </a:lnTo>
                  <a:lnTo>
                    <a:pt x="321" y="3598"/>
                  </a:lnTo>
                  <a:lnTo>
                    <a:pt x="258" y="3484"/>
                  </a:lnTo>
                  <a:lnTo>
                    <a:pt x="203" y="3367"/>
                  </a:lnTo>
                  <a:lnTo>
                    <a:pt x="155" y="3248"/>
                  </a:lnTo>
                  <a:lnTo>
                    <a:pt x="112" y="3127"/>
                  </a:lnTo>
                  <a:lnTo>
                    <a:pt x="77" y="3004"/>
                  </a:lnTo>
                  <a:lnTo>
                    <a:pt x="48" y="2878"/>
                  </a:lnTo>
                  <a:lnTo>
                    <a:pt x="26" y="2753"/>
                  </a:lnTo>
                  <a:lnTo>
                    <a:pt x="10" y="2627"/>
                  </a:lnTo>
                  <a:lnTo>
                    <a:pt x="1" y="2500"/>
                  </a:lnTo>
                  <a:lnTo>
                    <a:pt x="0" y="2373"/>
                  </a:lnTo>
                  <a:lnTo>
                    <a:pt x="4" y="2246"/>
                  </a:lnTo>
                  <a:lnTo>
                    <a:pt x="16" y="2120"/>
                  </a:lnTo>
                  <a:lnTo>
                    <a:pt x="35" y="1994"/>
                  </a:lnTo>
                  <a:lnTo>
                    <a:pt x="60" y="1869"/>
                  </a:lnTo>
                  <a:lnTo>
                    <a:pt x="90" y="1744"/>
                  </a:lnTo>
                  <a:lnTo>
                    <a:pt x="128" y="1622"/>
                  </a:lnTo>
                  <a:lnTo>
                    <a:pt x="174" y="1502"/>
                  </a:lnTo>
                  <a:lnTo>
                    <a:pt x="226" y="1383"/>
                  </a:lnTo>
                  <a:lnTo>
                    <a:pt x="284" y="1266"/>
                  </a:lnTo>
                  <a:lnTo>
                    <a:pt x="349" y="1152"/>
                  </a:lnTo>
                  <a:lnTo>
                    <a:pt x="421" y="1042"/>
                  </a:lnTo>
                  <a:lnTo>
                    <a:pt x="499" y="934"/>
                  </a:lnTo>
                  <a:lnTo>
                    <a:pt x="585" y="829"/>
                  </a:lnTo>
                  <a:lnTo>
                    <a:pt x="677" y="730"/>
                  </a:lnTo>
                  <a:lnTo>
                    <a:pt x="777" y="631"/>
                  </a:lnTo>
                  <a:lnTo>
                    <a:pt x="884" y="540"/>
                  </a:lnTo>
                  <a:lnTo>
                    <a:pt x="993" y="456"/>
                  </a:lnTo>
                  <a:lnTo>
                    <a:pt x="1105" y="378"/>
                  </a:lnTo>
                  <a:lnTo>
                    <a:pt x="1222" y="308"/>
                  </a:lnTo>
                  <a:lnTo>
                    <a:pt x="1340" y="246"/>
                  </a:lnTo>
                  <a:lnTo>
                    <a:pt x="1463" y="190"/>
                  </a:lnTo>
                  <a:lnTo>
                    <a:pt x="1587" y="142"/>
                  </a:lnTo>
                  <a:lnTo>
                    <a:pt x="1713" y="100"/>
                  </a:lnTo>
                  <a:lnTo>
                    <a:pt x="1840" y="66"/>
                  </a:lnTo>
                  <a:lnTo>
                    <a:pt x="1970" y="38"/>
                  </a:lnTo>
                  <a:lnTo>
                    <a:pt x="2100" y="18"/>
                  </a:lnTo>
                  <a:lnTo>
                    <a:pt x="2231" y="6"/>
                  </a:lnTo>
                  <a:lnTo>
                    <a:pt x="2362" y="0"/>
                  </a:lnTo>
                  <a:close/>
                </a:path>
              </a:pathLst>
            </a:custGeom>
            <a:gradFill>
              <a:gsLst>
                <a:gs pos="100000">
                  <a:srgbClr val="8D9FA9"/>
                </a:gs>
                <a:gs pos="0">
                  <a:srgbClr val="B7BBBE"/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203200" dist="38100" dir="2700000" algn="tl" rotWithShape="0">
                <a:prstClr val="black">
                  <a:alpha val="5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7796585-7D0E-44BB-B81A-B0C80C09A1AA}"/>
                </a:ext>
              </a:extLst>
            </p:cNvPr>
            <p:cNvGrpSpPr/>
            <p:nvPr/>
          </p:nvGrpSpPr>
          <p:grpSpPr>
            <a:xfrm>
              <a:off x="-764749" y="2589235"/>
              <a:ext cx="1875156" cy="1891468"/>
              <a:chOff x="-764749" y="2589235"/>
              <a:chExt cx="1875156" cy="1891468"/>
            </a:xfrm>
            <a:solidFill>
              <a:schemeClr val="bg1">
                <a:alpha val="50000"/>
              </a:schemeClr>
            </a:solidFill>
          </p:grpSpPr>
          <p:sp>
            <p:nvSpPr>
              <p:cNvPr id="58" name="Freeform 269">
                <a:extLst>
                  <a:ext uri="{FF2B5EF4-FFF2-40B4-BE49-F238E27FC236}">
                    <a16:creationId xmlns:a16="http://schemas.microsoft.com/office/drawing/2014/main" id="{71AB7FD0-832E-43B5-971F-A43BA0BCF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5823" y="2656117"/>
                <a:ext cx="20391" cy="9788"/>
              </a:xfrm>
              <a:custGeom>
                <a:avLst/>
                <a:gdLst>
                  <a:gd name="T0" fmla="*/ 45 w 49"/>
                  <a:gd name="T1" fmla="*/ 0 h 25"/>
                  <a:gd name="T2" fmla="*/ 49 w 49"/>
                  <a:gd name="T3" fmla="*/ 3 h 25"/>
                  <a:gd name="T4" fmla="*/ 42 w 49"/>
                  <a:gd name="T5" fmla="*/ 7 h 25"/>
                  <a:gd name="T6" fmla="*/ 17 w 49"/>
                  <a:gd name="T7" fmla="*/ 19 h 25"/>
                  <a:gd name="T8" fmla="*/ 0 w 49"/>
                  <a:gd name="T9" fmla="*/ 25 h 25"/>
                  <a:gd name="T10" fmla="*/ 5 w 49"/>
                  <a:gd name="T11" fmla="*/ 21 h 25"/>
                  <a:gd name="T12" fmla="*/ 10 w 49"/>
                  <a:gd name="T13" fmla="*/ 19 h 25"/>
                  <a:gd name="T14" fmla="*/ 13 w 49"/>
                  <a:gd name="T15" fmla="*/ 16 h 25"/>
                  <a:gd name="T16" fmla="*/ 16 w 49"/>
                  <a:gd name="T17" fmla="*/ 15 h 25"/>
                  <a:gd name="T18" fmla="*/ 17 w 49"/>
                  <a:gd name="T19" fmla="*/ 15 h 25"/>
                  <a:gd name="T20" fmla="*/ 17 w 49"/>
                  <a:gd name="T21" fmla="*/ 15 h 25"/>
                  <a:gd name="T22" fmla="*/ 27 w 49"/>
                  <a:gd name="T23" fmla="*/ 6 h 25"/>
                  <a:gd name="T24" fmla="*/ 33 w 49"/>
                  <a:gd name="T25" fmla="*/ 4 h 25"/>
                  <a:gd name="T26" fmla="*/ 39 w 49"/>
                  <a:gd name="T27" fmla="*/ 2 h 25"/>
                  <a:gd name="T28" fmla="*/ 45 w 49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25">
                    <a:moveTo>
                      <a:pt x="45" y="0"/>
                    </a:moveTo>
                    <a:lnTo>
                      <a:pt x="49" y="3"/>
                    </a:lnTo>
                    <a:lnTo>
                      <a:pt x="42" y="7"/>
                    </a:lnTo>
                    <a:lnTo>
                      <a:pt x="17" y="19"/>
                    </a:lnTo>
                    <a:lnTo>
                      <a:pt x="0" y="25"/>
                    </a:lnTo>
                    <a:lnTo>
                      <a:pt x="5" y="21"/>
                    </a:lnTo>
                    <a:lnTo>
                      <a:pt x="10" y="19"/>
                    </a:lnTo>
                    <a:lnTo>
                      <a:pt x="13" y="16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7" y="15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2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Freeform 270">
                <a:extLst>
                  <a:ext uri="{FF2B5EF4-FFF2-40B4-BE49-F238E27FC236}">
                    <a16:creationId xmlns:a16="http://schemas.microsoft.com/office/drawing/2014/main" id="{E714602F-2CC0-40F6-AE39-EACA7197B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5611" y="2651224"/>
                <a:ext cx="60357" cy="30994"/>
              </a:xfrm>
              <a:custGeom>
                <a:avLst/>
                <a:gdLst>
                  <a:gd name="T0" fmla="*/ 148 w 148"/>
                  <a:gd name="T1" fmla="*/ 0 h 76"/>
                  <a:gd name="T2" fmla="*/ 140 w 148"/>
                  <a:gd name="T3" fmla="*/ 6 h 76"/>
                  <a:gd name="T4" fmla="*/ 132 w 148"/>
                  <a:gd name="T5" fmla="*/ 12 h 76"/>
                  <a:gd name="T6" fmla="*/ 124 w 148"/>
                  <a:gd name="T7" fmla="*/ 16 h 76"/>
                  <a:gd name="T8" fmla="*/ 118 w 148"/>
                  <a:gd name="T9" fmla="*/ 19 h 76"/>
                  <a:gd name="T10" fmla="*/ 108 w 148"/>
                  <a:gd name="T11" fmla="*/ 24 h 76"/>
                  <a:gd name="T12" fmla="*/ 95 w 148"/>
                  <a:gd name="T13" fmla="*/ 28 h 76"/>
                  <a:gd name="T14" fmla="*/ 91 w 148"/>
                  <a:gd name="T15" fmla="*/ 34 h 76"/>
                  <a:gd name="T16" fmla="*/ 81 w 148"/>
                  <a:gd name="T17" fmla="*/ 43 h 76"/>
                  <a:gd name="T18" fmla="*/ 66 w 148"/>
                  <a:gd name="T19" fmla="*/ 52 h 76"/>
                  <a:gd name="T20" fmla="*/ 40 w 148"/>
                  <a:gd name="T21" fmla="*/ 65 h 76"/>
                  <a:gd name="T22" fmla="*/ 25 w 148"/>
                  <a:gd name="T23" fmla="*/ 66 h 76"/>
                  <a:gd name="T24" fmla="*/ 13 w 148"/>
                  <a:gd name="T25" fmla="*/ 72 h 76"/>
                  <a:gd name="T26" fmla="*/ 6 w 148"/>
                  <a:gd name="T27" fmla="*/ 75 h 76"/>
                  <a:gd name="T28" fmla="*/ 3 w 148"/>
                  <a:gd name="T29" fmla="*/ 76 h 76"/>
                  <a:gd name="T30" fmla="*/ 2 w 148"/>
                  <a:gd name="T31" fmla="*/ 76 h 76"/>
                  <a:gd name="T32" fmla="*/ 2 w 148"/>
                  <a:gd name="T33" fmla="*/ 76 h 76"/>
                  <a:gd name="T34" fmla="*/ 0 w 148"/>
                  <a:gd name="T35" fmla="*/ 75 h 76"/>
                  <a:gd name="T36" fmla="*/ 2 w 148"/>
                  <a:gd name="T37" fmla="*/ 73 h 76"/>
                  <a:gd name="T38" fmla="*/ 2 w 148"/>
                  <a:gd name="T39" fmla="*/ 72 h 76"/>
                  <a:gd name="T40" fmla="*/ 3 w 148"/>
                  <a:gd name="T41" fmla="*/ 70 h 76"/>
                  <a:gd name="T42" fmla="*/ 5 w 148"/>
                  <a:gd name="T43" fmla="*/ 69 h 76"/>
                  <a:gd name="T44" fmla="*/ 8 w 148"/>
                  <a:gd name="T45" fmla="*/ 68 h 76"/>
                  <a:gd name="T46" fmla="*/ 12 w 148"/>
                  <a:gd name="T47" fmla="*/ 65 h 76"/>
                  <a:gd name="T48" fmla="*/ 18 w 148"/>
                  <a:gd name="T49" fmla="*/ 60 h 76"/>
                  <a:gd name="T50" fmla="*/ 24 w 148"/>
                  <a:gd name="T51" fmla="*/ 56 h 76"/>
                  <a:gd name="T52" fmla="*/ 22 w 148"/>
                  <a:gd name="T53" fmla="*/ 53 h 76"/>
                  <a:gd name="T54" fmla="*/ 27 w 148"/>
                  <a:gd name="T55" fmla="*/ 49 h 76"/>
                  <a:gd name="T56" fmla="*/ 34 w 148"/>
                  <a:gd name="T57" fmla="*/ 41 h 76"/>
                  <a:gd name="T58" fmla="*/ 51 w 148"/>
                  <a:gd name="T59" fmla="*/ 33 h 76"/>
                  <a:gd name="T60" fmla="*/ 57 w 148"/>
                  <a:gd name="T61" fmla="*/ 33 h 76"/>
                  <a:gd name="T62" fmla="*/ 54 w 148"/>
                  <a:gd name="T63" fmla="*/ 35 h 76"/>
                  <a:gd name="T64" fmla="*/ 51 w 148"/>
                  <a:gd name="T65" fmla="*/ 37 h 76"/>
                  <a:gd name="T66" fmla="*/ 50 w 148"/>
                  <a:gd name="T67" fmla="*/ 38 h 76"/>
                  <a:gd name="T68" fmla="*/ 48 w 148"/>
                  <a:gd name="T69" fmla="*/ 40 h 76"/>
                  <a:gd name="T70" fmla="*/ 47 w 148"/>
                  <a:gd name="T71" fmla="*/ 40 h 76"/>
                  <a:gd name="T72" fmla="*/ 50 w 148"/>
                  <a:gd name="T73" fmla="*/ 40 h 76"/>
                  <a:gd name="T74" fmla="*/ 51 w 148"/>
                  <a:gd name="T75" fmla="*/ 40 h 76"/>
                  <a:gd name="T76" fmla="*/ 57 w 148"/>
                  <a:gd name="T77" fmla="*/ 37 h 76"/>
                  <a:gd name="T78" fmla="*/ 66 w 148"/>
                  <a:gd name="T79" fmla="*/ 33 h 76"/>
                  <a:gd name="T80" fmla="*/ 81 w 148"/>
                  <a:gd name="T81" fmla="*/ 27 h 76"/>
                  <a:gd name="T82" fmla="*/ 94 w 148"/>
                  <a:gd name="T83" fmla="*/ 18 h 76"/>
                  <a:gd name="T84" fmla="*/ 108 w 148"/>
                  <a:gd name="T85" fmla="*/ 9 h 76"/>
                  <a:gd name="T86" fmla="*/ 120 w 148"/>
                  <a:gd name="T87" fmla="*/ 6 h 76"/>
                  <a:gd name="T88" fmla="*/ 120 w 148"/>
                  <a:gd name="T89" fmla="*/ 9 h 76"/>
                  <a:gd name="T90" fmla="*/ 123 w 148"/>
                  <a:gd name="T91" fmla="*/ 9 h 76"/>
                  <a:gd name="T92" fmla="*/ 139 w 148"/>
                  <a:gd name="T93" fmla="*/ 2 h 76"/>
                  <a:gd name="T94" fmla="*/ 148 w 148"/>
                  <a:gd name="T9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76">
                    <a:moveTo>
                      <a:pt x="148" y="0"/>
                    </a:moveTo>
                    <a:lnTo>
                      <a:pt x="140" y="6"/>
                    </a:lnTo>
                    <a:lnTo>
                      <a:pt x="132" y="12"/>
                    </a:lnTo>
                    <a:lnTo>
                      <a:pt x="124" y="16"/>
                    </a:lnTo>
                    <a:lnTo>
                      <a:pt x="118" y="19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1" y="34"/>
                    </a:lnTo>
                    <a:lnTo>
                      <a:pt x="81" y="43"/>
                    </a:lnTo>
                    <a:lnTo>
                      <a:pt x="66" y="52"/>
                    </a:lnTo>
                    <a:lnTo>
                      <a:pt x="40" y="65"/>
                    </a:lnTo>
                    <a:lnTo>
                      <a:pt x="25" y="66"/>
                    </a:lnTo>
                    <a:lnTo>
                      <a:pt x="13" y="72"/>
                    </a:lnTo>
                    <a:lnTo>
                      <a:pt x="6" y="75"/>
                    </a:lnTo>
                    <a:lnTo>
                      <a:pt x="3" y="76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0" y="75"/>
                    </a:lnTo>
                    <a:lnTo>
                      <a:pt x="2" y="73"/>
                    </a:lnTo>
                    <a:lnTo>
                      <a:pt x="2" y="72"/>
                    </a:lnTo>
                    <a:lnTo>
                      <a:pt x="3" y="70"/>
                    </a:lnTo>
                    <a:lnTo>
                      <a:pt x="5" y="69"/>
                    </a:lnTo>
                    <a:lnTo>
                      <a:pt x="8" y="68"/>
                    </a:lnTo>
                    <a:lnTo>
                      <a:pt x="12" y="65"/>
                    </a:lnTo>
                    <a:lnTo>
                      <a:pt x="18" y="60"/>
                    </a:lnTo>
                    <a:lnTo>
                      <a:pt x="24" y="56"/>
                    </a:lnTo>
                    <a:lnTo>
                      <a:pt x="22" y="53"/>
                    </a:lnTo>
                    <a:lnTo>
                      <a:pt x="27" y="49"/>
                    </a:lnTo>
                    <a:lnTo>
                      <a:pt x="34" y="41"/>
                    </a:lnTo>
                    <a:lnTo>
                      <a:pt x="51" y="33"/>
                    </a:lnTo>
                    <a:lnTo>
                      <a:pt x="57" y="33"/>
                    </a:lnTo>
                    <a:lnTo>
                      <a:pt x="54" y="35"/>
                    </a:lnTo>
                    <a:lnTo>
                      <a:pt x="51" y="37"/>
                    </a:lnTo>
                    <a:lnTo>
                      <a:pt x="50" y="38"/>
                    </a:lnTo>
                    <a:lnTo>
                      <a:pt x="48" y="40"/>
                    </a:lnTo>
                    <a:lnTo>
                      <a:pt x="47" y="40"/>
                    </a:lnTo>
                    <a:lnTo>
                      <a:pt x="50" y="40"/>
                    </a:lnTo>
                    <a:lnTo>
                      <a:pt x="51" y="40"/>
                    </a:lnTo>
                    <a:lnTo>
                      <a:pt x="57" y="37"/>
                    </a:lnTo>
                    <a:lnTo>
                      <a:pt x="66" y="33"/>
                    </a:lnTo>
                    <a:lnTo>
                      <a:pt x="81" y="27"/>
                    </a:lnTo>
                    <a:lnTo>
                      <a:pt x="94" y="18"/>
                    </a:lnTo>
                    <a:lnTo>
                      <a:pt x="108" y="9"/>
                    </a:lnTo>
                    <a:lnTo>
                      <a:pt x="120" y="6"/>
                    </a:lnTo>
                    <a:lnTo>
                      <a:pt x="120" y="9"/>
                    </a:lnTo>
                    <a:lnTo>
                      <a:pt x="123" y="9"/>
                    </a:lnTo>
                    <a:lnTo>
                      <a:pt x="139" y="2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Freeform 271">
                <a:extLst>
                  <a:ext uri="{FF2B5EF4-FFF2-40B4-BE49-F238E27FC236}">
                    <a16:creationId xmlns:a16="http://schemas.microsoft.com/office/drawing/2014/main" id="{636D7E02-BC60-4F3E-A987-1DBDAF9CE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427" y="2606363"/>
                <a:ext cx="36704" cy="11419"/>
              </a:xfrm>
              <a:custGeom>
                <a:avLst/>
                <a:gdLst>
                  <a:gd name="T0" fmla="*/ 89 w 89"/>
                  <a:gd name="T1" fmla="*/ 0 h 26"/>
                  <a:gd name="T2" fmla="*/ 79 w 89"/>
                  <a:gd name="T3" fmla="*/ 1 h 26"/>
                  <a:gd name="T4" fmla="*/ 69 w 89"/>
                  <a:gd name="T5" fmla="*/ 4 h 26"/>
                  <a:gd name="T6" fmla="*/ 74 w 89"/>
                  <a:gd name="T7" fmla="*/ 4 h 26"/>
                  <a:gd name="T8" fmla="*/ 67 w 89"/>
                  <a:gd name="T9" fmla="*/ 7 h 26"/>
                  <a:gd name="T10" fmla="*/ 61 w 89"/>
                  <a:gd name="T11" fmla="*/ 9 h 26"/>
                  <a:gd name="T12" fmla="*/ 44 w 89"/>
                  <a:gd name="T13" fmla="*/ 15 h 26"/>
                  <a:gd name="T14" fmla="*/ 34 w 89"/>
                  <a:gd name="T15" fmla="*/ 17 h 26"/>
                  <a:gd name="T16" fmla="*/ 16 w 89"/>
                  <a:gd name="T17" fmla="*/ 22 h 26"/>
                  <a:gd name="T18" fmla="*/ 0 w 89"/>
                  <a:gd name="T19" fmla="*/ 26 h 26"/>
                  <a:gd name="T20" fmla="*/ 2 w 89"/>
                  <a:gd name="T21" fmla="*/ 25 h 26"/>
                  <a:gd name="T22" fmla="*/ 19 w 89"/>
                  <a:gd name="T23" fmla="*/ 19 h 26"/>
                  <a:gd name="T24" fmla="*/ 16 w 89"/>
                  <a:gd name="T25" fmla="*/ 17 h 26"/>
                  <a:gd name="T26" fmla="*/ 15 w 89"/>
                  <a:gd name="T27" fmla="*/ 17 h 26"/>
                  <a:gd name="T28" fmla="*/ 4 w 89"/>
                  <a:gd name="T29" fmla="*/ 20 h 26"/>
                  <a:gd name="T30" fmla="*/ 13 w 89"/>
                  <a:gd name="T31" fmla="*/ 17 h 26"/>
                  <a:gd name="T32" fmla="*/ 9 w 89"/>
                  <a:gd name="T33" fmla="*/ 17 h 26"/>
                  <a:gd name="T34" fmla="*/ 25 w 89"/>
                  <a:gd name="T35" fmla="*/ 13 h 26"/>
                  <a:gd name="T36" fmla="*/ 29 w 89"/>
                  <a:gd name="T37" fmla="*/ 13 h 26"/>
                  <a:gd name="T38" fmla="*/ 50 w 89"/>
                  <a:gd name="T39" fmla="*/ 9 h 26"/>
                  <a:gd name="T40" fmla="*/ 56 w 89"/>
                  <a:gd name="T41" fmla="*/ 6 h 26"/>
                  <a:gd name="T42" fmla="*/ 51 w 89"/>
                  <a:gd name="T43" fmla="*/ 7 h 26"/>
                  <a:gd name="T44" fmla="*/ 66 w 89"/>
                  <a:gd name="T45" fmla="*/ 3 h 26"/>
                  <a:gd name="T46" fmla="*/ 83 w 89"/>
                  <a:gd name="T47" fmla="*/ 0 h 26"/>
                  <a:gd name="T48" fmla="*/ 89 w 89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9" h="26">
                    <a:moveTo>
                      <a:pt x="89" y="0"/>
                    </a:moveTo>
                    <a:lnTo>
                      <a:pt x="79" y="1"/>
                    </a:lnTo>
                    <a:lnTo>
                      <a:pt x="69" y="4"/>
                    </a:lnTo>
                    <a:lnTo>
                      <a:pt x="74" y="4"/>
                    </a:lnTo>
                    <a:lnTo>
                      <a:pt x="67" y="7"/>
                    </a:lnTo>
                    <a:lnTo>
                      <a:pt x="61" y="9"/>
                    </a:lnTo>
                    <a:lnTo>
                      <a:pt x="44" y="15"/>
                    </a:lnTo>
                    <a:lnTo>
                      <a:pt x="34" y="17"/>
                    </a:lnTo>
                    <a:lnTo>
                      <a:pt x="16" y="22"/>
                    </a:lnTo>
                    <a:lnTo>
                      <a:pt x="0" y="26"/>
                    </a:lnTo>
                    <a:lnTo>
                      <a:pt x="2" y="25"/>
                    </a:lnTo>
                    <a:lnTo>
                      <a:pt x="19" y="19"/>
                    </a:lnTo>
                    <a:lnTo>
                      <a:pt x="16" y="17"/>
                    </a:lnTo>
                    <a:lnTo>
                      <a:pt x="15" y="17"/>
                    </a:lnTo>
                    <a:lnTo>
                      <a:pt x="4" y="20"/>
                    </a:lnTo>
                    <a:lnTo>
                      <a:pt x="13" y="17"/>
                    </a:lnTo>
                    <a:lnTo>
                      <a:pt x="9" y="17"/>
                    </a:lnTo>
                    <a:lnTo>
                      <a:pt x="25" y="13"/>
                    </a:lnTo>
                    <a:lnTo>
                      <a:pt x="29" y="13"/>
                    </a:lnTo>
                    <a:lnTo>
                      <a:pt x="50" y="9"/>
                    </a:lnTo>
                    <a:lnTo>
                      <a:pt x="56" y="6"/>
                    </a:lnTo>
                    <a:lnTo>
                      <a:pt x="51" y="7"/>
                    </a:lnTo>
                    <a:lnTo>
                      <a:pt x="66" y="3"/>
                    </a:lnTo>
                    <a:lnTo>
                      <a:pt x="83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Freeform 272">
                <a:extLst>
                  <a:ext uri="{FF2B5EF4-FFF2-40B4-BE49-F238E27FC236}">
                    <a16:creationId xmlns:a16="http://schemas.microsoft.com/office/drawing/2014/main" id="{E88FD0A3-C0DF-4D7B-82B5-6E11FC014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215" y="2611257"/>
                <a:ext cx="15497" cy="4078"/>
              </a:xfrm>
              <a:custGeom>
                <a:avLst/>
                <a:gdLst>
                  <a:gd name="T0" fmla="*/ 40 w 40"/>
                  <a:gd name="T1" fmla="*/ 0 h 8"/>
                  <a:gd name="T2" fmla="*/ 31 w 40"/>
                  <a:gd name="T3" fmla="*/ 3 h 8"/>
                  <a:gd name="T4" fmla="*/ 25 w 40"/>
                  <a:gd name="T5" fmla="*/ 4 h 8"/>
                  <a:gd name="T6" fmla="*/ 16 w 40"/>
                  <a:gd name="T7" fmla="*/ 7 h 8"/>
                  <a:gd name="T8" fmla="*/ 15 w 40"/>
                  <a:gd name="T9" fmla="*/ 7 h 8"/>
                  <a:gd name="T10" fmla="*/ 9 w 40"/>
                  <a:gd name="T11" fmla="*/ 7 h 8"/>
                  <a:gd name="T12" fmla="*/ 3 w 40"/>
                  <a:gd name="T13" fmla="*/ 8 h 8"/>
                  <a:gd name="T14" fmla="*/ 0 w 40"/>
                  <a:gd name="T15" fmla="*/ 8 h 8"/>
                  <a:gd name="T16" fmla="*/ 24 w 40"/>
                  <a:gd name="T17" fmla="*/ 3 h 8"/>
                  <a:gd name="T18" fmla="*/ 34 w 40"/>
                  <a:gd name="T19" fmla="*/ 1 h 8"/>
                  <a:gd name="T20" fmla="*/ 40 w 4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8">
                    <a:moveTo>
                      <a:pt x="40" y="0"/>
                    </a:moveTo>
                    <a:lnTo>
                      <a:pt x="31" y="3"/>
                    </a:lnTo>
                    <a:lnTo>
                      <a:pt x="25" y="4"/>
                    </a:lnTo>
                    <a:lnTo>
                      <a:pt x="16" y="7"/>
                    </a:lnTo>
                    <a:lnTo>
                      <a:pt x="15" y="7"/>
                    </a:lnTo>
                    <a:lnTo>
                      <a:pt x="9" y="7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24" y="3"/>
                    </a:lnTo>
                    <a:lnTo>
                      <a:pt x="34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Freeform 273">
                <a:extLst>
                  <a:ext uri="{FF2B5EF4-FFF2-40B4-BE49-F238E27FC236}">
                    <a16:creationId xmlns:a16="http://schemas.microsoft.com/office/drawing/2014/main" id="{CF02ED16-823F-468C-90DB-DC6A2853E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8763" y="2965245"/>
                <a:ext cx="75039" cy="74223"/>
              </a:xfrm>
              <a:custGeom>
                <a:avLst/>
                <a:gdLst>
                  <a:gd name="T0" fmla="*/ 119 w 184"/>
                  <a:gd name="T1" fmla="*/ 0 h 181"/>
                  <a:gd name="T2" fmla="*/ 125 w 184"/>
                  <a:gd name="T3" fmla="*/ 3 h 181"/>
                  <a:gd name="T4" fmla="*/ 125 w 184"/>
                  <a:gd name="T5" fmla="*/ 4 h 181"/>
                  <a:gd name="T6" fmla="*/ 128 w 184"/>
                  <a:gd name="T7" fmla="*/ 10 h 181"/>
                  <a:gd name="T8" fmla="*/ 127 w 184"/>
                  <a:gd name="T9" fmla="*/ 18 h 181"/>
                  <a:gd name="T10" fmla="*/ 124 w 184"/>
                  <a:gd name="T11" fmla="*/ 25 h 181"/>
                  <a:gd name="T12" fmla="*/ 119 w 184"/>
                  <a:gd name="T13" fmla="*/ 28 h 181"/>
                  <a:gd name="T14" fmla="*/ 108 w 184"/>
                  <a:gd name="T15" fmla="*/ 34 h 181"/>
                  <a:gd name="T16" fmla="*/ 100 w 184"/>
                  <a:gd name="T17" fmla="*/ 45 h 181"/>
                  <a:gd name="T18" fmla="*/ 97 w 184"/>
                  <a:gd name="T19" fmla="*/ 58 h 181"/>
                  <a:gd name="T20" fmla="*/ 106 w 184"/>
                  <a:gd name="T21" fmla="*/ 63 h 181"/>
                  <a:gd name="T22" fmla="*/ 132 w 184"/>
                  <a:gd name="T23" fmla="*/ 66 h 181"/>
                  <a:gd name="T24" fmla="*/ 137 w 184"/>
                  <a:gd name="T25" fmla="*/ 70 h 181"/>
                  <a:gd name="T26" fmla="*/ 141 w 184"/>
                  <a:gd name="T27" fmla="*/ 76 h 181"/>
                  <a:gd name="T28" fmla="*/ 149 w 184"/>
                  <a:gd name="T29" fmla="*/ 82 h 181"/>
                  <a:gd name="T30" fmla="*/ 156 w 184"/>
                  <a:gd name="T31" fmla="*/ 86 h 181"/>
                  <a:gd name="T32" fmla="*/ 162 w 184"/>
                  <a:gd name="T33" fmla="*/ 90 h 181"/>
                  <a:gd name="T34" fmla="*/ 165 w 184"/>
                  <a:gd name="T35" fmla="*/ 92 h 181"/>
                  <a:gd name="T36" fmla="*/ 167 w 184"/>
                  <a:gd name="T37" fmla="*/ 93 h 181"/>
                  <a:gd name="T38" fmla="*/ 175 w 184"/>
                  <a:gd name="T39" fmla="*/ 93 h 181"/>
                  <a:gd name="T40" fmla="*/ 182 w 184"/>
                  <a:gd name="T41" fmla="*/ 98 h 181"/>
                  <a:gd name="T42" fmla="*/ 184 w 184"/>
                  <a:gd name="T43" fmla="*/ 107 h 181"/>
                  <a:gd name="T44" fmla="*/ 173 w 184"/>
                  <a:gd name="T45" fmla="*/ 120 h 181"/>
                  <a:gd name="T46" fmla="*/ 167 w 184"/>
                  <a:gd name="T47" fmla="*/ 133 h 181"/>
                  <a:gd name="T48" fmla="*/ 167 w 184"/>
                  <a:gd name="T49" fmla="*/ 158 h 181"/>
                  <a:gd name="T50" fmla="*/ 163 w 184"/>
                  <a:gd name="T51" fmla="*/ 172 h 181"/>
                  <a:gd name="T52" fmla="*/ 157 w 184"/>
                  <a:gd name="T53" fmla="*/ 177 h 181"/>
                  <a:gd name="T54" fmla="*/ 151 w 184"/>
                  <a:gd name="T55" fmla="*/ 178 h 181"/>
                  <a:gd name="T56" fmla="*/ 149 w 184"/>
                  <a:gd name="T57" fmla="*/ 181 h 181"/>
                  <a:gd name="T58" fmla="*/ 135 w 184"/>
                  <a:gd name="T59" fmla="*/ 172 h 181"/>
                  <a:gd name="T60" fmla="*/ 118 w 184"/>
                  <a:gd name="T61" fmla="*/ 155 h 181"/>
                  <a:gd name="T62" fmla="*/ 111 w 184"/>
                  <a:gd name="T63" fmla="*/ 147 h 181"/>
                  <a:gd name="T64" fmla="*/ 105 w 184"/>
                  <a:gd name="T65" fmla="*/ 143 h 181"/>
                  <a:gd name="T66" fmla="*/ 97 w 184"/>
                  <a:gd name="T67" fmla="*/ 142 h 181"/>
                  <a:gd name="T68" fmla="*/ 0 w 184"/>
                  <a:gd name="T69" fmla="*/ 137 h 181"/>
                  <a:gd name="T70" fmla="*/ 0 w 184"/>
                  <a:gd name="T71" fmla="*/ 127 h 181"/>
                  <a:gd name="T72" fmla="*/ 4 w 184"/>
                  <a:gd name="T73" fmla="*/ 115 h 181"/>
                  <a:gd name="T74" fmla="*/ 9 w 184"/>
                  <a:gd name="T75" fmla="*/ 109 h 181"/>
                  <a:gd name="T76" fmla="*/ 19 w 184"/>
                  <a:gd name="T77" fmla="*/ 99 h 181"/>
                  <a:gd name="T78" fmla="*/ 39 w 184"/>
                  <a:gd name="T79" fmla="*/ 80 h 181"/>
                  <a:gd name="T80" fmla="*/ 61 w 184"/>
                  <a:gd name="T81" fmla="*/ 60 h 181"/>
                  <a:gd name="T82" fmla="*/ 77 w 184"/>
                  <a:gd name="T83" fmla="*/ 47 h 181"/>
                  <a:gd name="T84" fmla="*/ 81 w 184"/>
                  <a:gd name="T85" fmla="*/ 42 h 181"/>
                  <a:gd name="T86" fmla="*/ 86 w 184"/>
                  <a:gd name="T87" fmla="*/ 38 h 181"/>
                  <a:gd name="T88" fmla="*/ 89 w 184"/>
                  <a:gd name="T89" fmla="*/ 34 h 181"/>
                  <a:gd name="T90" fmla="*/ 92 w 184"/>
                  <a:gd name="T91" fmla="*/ 25 h 181"/>
                  <a:gd name="T92" fmla="*/ 93 w 184"/>
                  <a:gd name="T93" fmla="*/ 18 h 181"/>
                  <a:gd name="T94" fmla="*/ 95 w 184"/>
                  <a:gd name="T95" fmla="*/ 10 h 181"/>
                  <a:gd name="T96" fmla="*/ 99 w 184"/>
                  <a:gd name="T97" fmla="*/ 4 h 181"/>
                  <a:gd name="T98" fmla="*/ 106 w 184"/>
                  <a:gd name="T99" fmla="*/ 1 h 181"/>
                  <a:gd name="T100" fmla="*/ 114 w 184"/>
                  <a:gd name="T10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4" h="181">
                    <a:moveTo>
                      <a:pt x="115" y="0"/>
                    </a:moveTo>
                    <a:lnTo>
                      <a:pt x="119" y="0"/>
                    </a:lnTo>
                    <a:lnTo>
                      <a:pt x="124" y="0"/>
                    </a:lnTo>
                    <a:lnTo>
                      <a:pt x="125" y="3"/>
                    </a:lnTo>
                    <a:lnTo>
                      <a:pt x="125" y="3"/>
                    </a:lnTo>
                    <a:lnTo>
                      <a:pt x="125" y="4"/>
                    </a:lnTo>
                    <a:lnTo>
                      <a:pt x="127" y="6"/>
                    </a:lnTo>
                    <a:lnTo>
                      <a:pt x="128" y="10"/>
                    </a:lnTo>
                    <a:lnTo>
                      <a:pt x="128" y="15"/>
                    </a:lnTo>
                    <a:lnTo>
                      <a:pt x="127" y="18"/>
                    </a:lnTo>
                    <a:lnTo>
                      <a:pt x="125" y="22"/>
                    </a:lnTo>
                    <a:lnTo>
                      <a:pt x="124" y="25"/>
                    </a:lnTo>
                    <a:lnTo>
                      <a:pt x="121" y="26"/>
                    </a:lnTo>
                    <a:lnTo>
                      <a:pt x="119" y="28"/>
                    </a:lnTo>
                    <a:lnTo>
                      <a:pt x="114" y="31"/>
                    </a:lnTo>
                    <a:lnTo>
                      <a:pt x="108" y="34"/>
                    </a:lnTo>
                    <a:lnTo>
                      <a:pt x="105" y="38"/>
                    </a:lnTo>
                    <a:lnTo>
                      <a:pt x="100" y="45"/>
                    </a:lnTo>
                    <a:lnTo>
                      <a:pt x="95" y="57"/>
                    </a:lnTo>
                    <a:lnTo>
                      <a:pt x="97" y="58"/>
                    </a:lnTo>
                    <a:lnTo>
                      <a:pt x="102" y="61"/>
                    </a:lnTo>
                    <a:lnTo>
                      <a:pt x="106" y="63"/>
                    </a:lnTo>
                    <a:lnTo>
                      <a:pt x="119" y="64"/>
                    </a:lnTo>
                    <a:lnTo>
                      <a:pt x="132" y="66"/>
                    </a:lnTo>
                    <a:lnTo>
                      <a:pt x="135" y="67"/>
                    </a:lnTo>
                    <a:lnTo>
                      <a:pt x="137" y="70"/>
                    </a:lnTo>
                    <a:lnTo>
                      <a:pt x="140" y="73"/>
                    </a:lnTo>
                    <a:lnTo>
                      <a:pt x="141" y="76"/>
                    </a:lnTo>
                    <a:lnTo>
                      <a:pt x="144" y="79"/>
                    </a:lnTo>
                    <a:lnTo>
                      <a:pt x="149" y="82"/>
                    </a:lnTo>
                    <a:lnTo>
                      <a:pt x="153" y="85"/>
                    </a:lnTo>
                    <a:lnTo>
                      <a:pt x="156" y="86"/>
                    </a:lnTo>
                    <a:lnTo>
                      <a:pt x="159" y="89"/>
                    </a:lnTo>
                    <a:lnTo>
                      <a:pt x="162" y="90"/>
                    </a:lnTo>
                    <a:lnTo>
                      <a:pt x="162" y="90"/>
                    </a:lnTo>
                    <a:lnTo>
                      <a:pt x="165" y="92"/>
                    </a:lnTo>
                    <a:lnTo>
                      <a:pt x="166" y="92"/>
                    </a:lnTo>
                    <a:lnTo>
                      <a:pt x="167" y="93"/>
                    </a:lnTo>
                    <a:lnTo>
                      <a:pt x="170" y="93"/>
                    </a:lnTo>
                    <a:lnTo>
                      <a:pt x="175" y="93"/>
                    </a:lnTo>
                    <a:lnTo>
                      <a:pt x="182" y="93"/>
                    </a:lnTo>
                    <a:lnTo>
                      <a:pt x="182" y="98"/>
                    </a:lnTo>
                    <a:lnTo>
                      <a:pt x="184" y="102"/>
                    </a:lnTo>
                    <a:lnTo>
                      <a:pt x="184" y="107"/>
                    </a:lnTo>
                    <a:lnTo>
                      <a:pt x="181" y="109"/>
                    </a:lnTo>
                    <a:lnTo>
                      <a:pt x="173" y="120"/>
                    </a:lnTo>
                    <a:lnTo>
                      <a:pt x="169" y="126"/>
                    </a:lnTo>
                    <a:lnTo>
                      <a:pt x="167" y="133"/>
                    </a:lnTo>
                    <a:lnTo>
                      <a:pt x="167" y="143"/>
                    </a:lnTo>
                    <a:lnTo>
                      <a:pt x="167" y="158"/>
                    </a:lnTo>
                    <a:lnTo>
                      <a:pt x="166" y="166"/>
                    </a:lnTo>
                    <a:lnTo>
                      <a:pt x="163" y="172"/>
                    </a:lnTo>
                    <a:lnTo>
                      <a:pt x="160" y="175"/>
                    </a:lnTo>
                    <a:lnTo>
                      <a:pt x="157" y="177"/>
                    </a:lnTo>
                    <a:lnTo>
                      <a:pt x="154" y="178"/>
                    </a:lnTo>
                    <a:lnTo>
                      <a:pt x="151" y="178"/>
                    </a:lnTo>
                    <a:lnTo>
                      <a:pt x="150" y="180"/>
                    </a:lnTo>
                    <a:lnTo>
                      <a:pt x="149" y="181"/>
                    </a:lnTo>
                    <a:lnTo>
                      <a:pt x="143" y="178"/>
                    </a:lnTo>
                    <a:lnTo>
                      <a:pt x="135" y="172"/>
                    </a:lnTo>
                    <a:lnTo>
                      <a:pt x="128" y="166"/>
                    </a:lnTo>
                    <a:lnTo>
                      <a:pt x="118" y="155"/>
                    </a:lnTo>
                    <a:lnTo>
                      <a:pt x="115" y="150"/>
                    </a:lnTo>
                    <a:lnTo>
                      <a:pt x="111" y="147"/>
                    </a:lnTo>
                    <a:lnTo>
                      <a:pt x="108" y="144"/>
                    </a:lnTo>
                    <a:lnTo>
                      <a:pt x="105" y="143"/>
                    </a:lnTo>
                    <a:lnTo>
                      <a:pt x="102" y="143"/>
                    </a:lnTo>
                    <a:lnTo>
                      <a:pt x="97" y="142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7"/>
                    </a:lnTo>
                    <a:lnTo>
                      <a:pt x="3" y="121"/>
                    </a:lnTo>
                    <a:lnTo>
                      <a:pt x="4" y="115"/>
                    </a:lnTo>
                    <a:lnTo>
                      <a:pt x="7" y="111"/>
                    </a:lnTo>
                    <a:lnTo>
                      <a:pt x="9" y="109"/>
                    </a:lnTo>
                    <a:lnTo>
                      <a:pt x="11" y="105"/>
                    </a:lnTo>
                    <a:lnTo>
                      <a:pt x="19" y="99"/>
                    </a:lnTo>
                    <a:lnTo>
                      <a:pt x="27" y="90"/>
                    </a:lnTo>
                    <a:lnTo>
                      <a:pt x="39" y="80"/>
                    </a:lnTo>
                    <a:lnTo>
                      <a:pt x="51" y="70"/>
                    </a:lnTo>
                    <a:lnTo>
                      <a:pt x="61" y="60"/>
                    </a:lnTo>
                    <a:lnTo>
                      <a:pt x="70" y="53"/>
                    </a:lnTo>
                    <a:lnTo>
                      <a:pt x="77" y="47"/>
                    </a:lnTo>
                    <a:lnTo>
                      <a:pt x="80" y="44"/>
                    </a:lnTo>
                    <a:lnTo>
                      <a:pt x="81" y="42"/>
                    </a:lnTo>
                    <a:lnTo>
                      <a:pt x="84" y="39"/>
                    </a:lnTo>
                    <a:lnTo>
                      <a:pt x="86" y="38"/>
                    </a:lnTo>
                    <a:lnTo>
                      <a:pt x="87" y="36"/>
                    </a:lnTo>
                    <a:lnTo>
                      <a:pt x="89" y="34"/>
                    </a:lnTo>
                    <a:lnTo>
                      <a:pt x="90" y="29"/>
                    </a:lnTo>
                    <a:lnTo>
                      <a:pt x="92" y="25"/>
                    </a:lnTo>
                    <a:lnTo>
                      <a:pt x="93" y="22"/>
                    </a:lnTo>
                    <a:lnTo>
                      <a:pt x="93" y="18"/>
                    </a:lnTo>
                    <a:lnTo>
                      <a:pt x="93" y="13"/>
                    </a:lnTo>
                    <a:lnTo>
                      <a:pt x="95" y="10"/>
                    </a:lnTo>
                    <a:lnTo>
                      <a:pt x="97" y="7"/>
                    </a:lnTo>
                    <a:lnTo>
                      <a:pt x="99" y="4"/>
                    </a:lnTo>
                    <a:lnTo>
                      <a:pt x="103" y="3"/>
                    </a:lnTo>
                    <a:lnTo>
                      <a:pt x="106" y="1"/>
                    </a:lnTo>
                    <a:lnTo>
                      <a:pt x="111" y="1"/>
                    </a:lnTo>
                    <a:lnTo>
                      <a:pt x="114" y="0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Freeform 274">
                <a:extLst>
                  <a:ext uri="{FF2B5EF4-FFF2-40B4-BE49-F238E27FC236}">
                    <a16:creationId xmlns:a16="http://schemas.microsoft.com/office/drawing/2014/main" id="{C5559CCD-3478-4206-9716-0DFC3EFED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3801" y="2649592"/>
                <a:ext cx="53017" cy="22838"/>
              </a:xfrm>
              <a:custGeom>
                <a:avLst/>
                <a:gdLst>
                  <a:gd name="T0" fmla="*/ 119 w 131"/>
                  <a:gd name="T1" fmla="*/ 0 h 57"/>
                  <a:gd name="T2" fmla="*/ 121 w 131"/>
                  <a:gd name="T3" fmla="*/ 4 h 57"/>
                  <a:gd name="T4" fmla="*/ 129 w 131"/>
                  <a:gd name="T5" fmla="*/ 4 h 57"/>
                  <a:gd name="T6" fmla="*/ 131 w 131"/>
                  <a:gd name="T7" fmla="*/ 4 h 57"/>
                  <a:gd name="T8" fmla="*/ 131 w 131"/>
                  <a:gd name="T9" fmla="*/ 6 h 57"/>
                  <a:gd name="T10" fmla="*/ 128 w 131"/>
                  <a:gd name="T11" fmla="*/ 7 h 57"/>
                  <a:gd name="T12" fmla="*/ 125 w 131"/>
                  <a:gd name="T13" fmla="*/ 10 h 57"/>
                  <a:gd name="T14" fmla="*/ 116 w 131"/>
                  <a:gd name="T15" fmla="*/ 13 h 57"/>
                  <a:gd name="T16" fmla="*/ 103 w 131"/>
                  <a:gd name="T17" fmla="*/ 19 h 57"/>
                  <a:gd name="T18" fmla="*/ 77 w 131"/>
                  <a:gd name="T19" fmla="*/ 31 h 57"/>
                  <a:gd name="T20" fmla="*/ 58 w 131"/>
                  <a:gd name="T21" fmla="*/ 38 h 57"/>
                  <a:gd name="T22" fmla="*/ 54 w 131"/>
                  <a:gd name="T23" fmla="*/ 35 h 57"/>
                  <a:gd name="T24" fmla="*/ 33 w 131"/>
                  <a:gd name="T25" fmla="*/ 47 h 57"/>
                  <a:gd name="T26" fmla="*/ 14 w 131"/>
                  <a:gd name="T27" fmla="*/ 54 h 57"/>
                  <a:gd name="T28" fmla="*/ 0 w 131"/>
                  <a:gd name="T29" fmla="*/ 57 h 57"/>
                  <a:gd name="T30" fmla="*/ 32 w 131"/>
                  <a:gd name="T31" fmla="*/ 37 h 57"/>
                  <a:gd name="T32" fmla="*/ 67 w 131"/>
                  <a:gd name="T33" fmla="*/ 18 h 57"/>
                  <a:gd name="T34" fmla="*/ 71 w 131"/>
                  <a:gd name="T35" fmla="*/ 16 h 57"/>
                  <a:gd name="T36" fmla="*/ 75 w 131"/>
                  <a:gd name="T37" fmla="*/ 15 h 57"/>
                  <a:gd name="T38" fmla="*/ 81 w 131"/>
                  <a:gd name="T39" fmla="*/ 13 h 57"/>
                  <a:gd name="T40" fmla="*/ 89 w 131"/>
                  <a:gd name="T41" fmla="*/ 9 h 57"/>
                  <a:gd name="T42" fmla="*/ 102 w 131"/>
                  <a:gd name="T43" fmla="*/ 3 h 57"/>
                  <a:gd name="T44" fmla="*/ 103 w 131"/>
                  <a:gd name="T45" fmla="*/ 3 h 57"/>
                  <a:gd name="T46" fmla="*/ 105 w 131"/>
                  <a:gd name="T47" fmla="*/ 3 h 57"/>
                  <a:gd name="T48" fmla="*/ 106 w 131"/>
                  <a:gd name="T49" fmla="*/ 2 h 57"/>
                  <a:gd name="T50" fmla="*/ 109 w 131"/>
                  <a:gd name="T51" fmla="*/ 2 h 57"/>
                  <a:gd name="T52" fmla="*/ 113 w 131"/>
                  <a:gd name="T53" fmla="*/ 2 h 57"/>
                  <a:gd name="T54" fmla="*/ 119 w 131"/>
                  <a:gd name="T5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1" h="57">
                    <a:moveTo>
                      <a:pt x="119" y="0"/>
                    </a:moveTo>
                    <a:lnTo>
                      <a:pt x="121" y="4"/>
                    </a:lnTo>
                    <a:lnTo>
                      <a:pt x="129" y="4"/>
                    </a:lnTo>
                    <a:lnTo>
                      <a:pt x="131" y="4"/>
                    </a:lnTo>
                    <a:lnTo>
                      <a:pt x="131" y="6"/>
                    </a:lnTo>
                    <a:lnTo>
                      <a:pt x="128" y="7"/>
                    </a:lnTo>
                    <a:lnTo>
                      <a:pt x="125" y="10"/>
                    </a:lnTo>
                    <a:lnTo>
                      <a:pt x="116" y="13"/>
                    </a:lnTo>
                    <a:lnTo>
                      <a:pt x="103" y="19"/>
                    </a:lnTo>
                    <a:lnTo>
                      <a:pt x="77" y="31"/>
                    </a:lnTo>
                    <a:lnTo>
                      <a:pt x="58" y="38"/>
                    </a:lnTo>
                    <a:lnTo>
                      <a:pt x="54" y="35"/>
                    </a:lnTo>
                    <a:lnTo>
                      <a:pt x="33" y="47"/>
                    </a:lnTo>
                    <a:lnTo>
                      <a:pt x="14" y="54"/>
                    </a:lnTo>
                    <a:lnTo>
                      <a:pt x="0" y="57"/>
                    </a:lnTo>
                    <a:lnTo>
                      <a:pt x="32" y="37"/>
                    </a:lnTo>
                    <a:lnTo>
                      <a:pt x="67" y="18"/>
                    </a:lnTo>
                    <a:lnTo>
                      <a:pt x="71" y="16"/>
                    </a:lnTo>
                    <a:lnTo>
                      <a:pt x="75" y="15"/>
                    </a:lnTo>
                    <a:lnTo>
                      <a:pt x="81" y="13"/>
                    </a:lnTo>
                    <a:lnTo>
                      <a:pt x="89" y="9"/>
                    </a:lnTo>
                    <a:lnTo>
                      <a:pt x="102" y="3"/>
                    </a:lnTo>
                    <a:lnTo>
                      <a:pt x="103" y="3"/>
                    </a:lnTo>
                    <a:lnTo>
                      <a:pt x="105" y="3"/>
                    </a:lnTo>
                    <a:lnTo>
                      <a:pt x="106" y="2"/>
                    </a:lnTo>
                    <a:lnTo>
                      <a:pt x="109" y="2"/>
                    </a:lnTo>
                    <a:lnTo>
                      <a:pt x="113" y="2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Freeform 275">
                <a:extLst>
                  <a:ext uri="{FF2B5EF4-FFF2-40B4-BE49-F238E27FC236}">
                    <a16:creationId xmlns:a16="http://schemas.microsoft.com/office/drawing/2014/main" id="{3F032B81-7735-4853-986E-30A8FC7CD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734" y="2625938"/>
                <a:ext cx="63620" cy="20391"/>
              </a:xfrm>
              <a:custGeom>
                <a:avLst/>
                <a:gdLst>
                  <a:gd name="T0" fmla="*/ 112 w 154"/>
                  <a:gd name="T1" fmla="*/ 0 h 49"/>
                  <a:gd name="T2" fmla="*/ 96 w 154"/>
                  <a:gd name="T3" fmla="*/ 7 h 49"/>
                  <a:gd name="T4" fmla="*/ 77 w 154"/>
                  <a:gd name="T5" fmla="*/ 16 h 49"/>
                  <a:gd name="T6" fmla="*/ 66 w 154"/>
                  <a:gd name="T7" fmla="*/ 23 h 49"/>
                  <a:gd name="T8" fmla="*/ 79 w 154"/>
                  <a:gd name="T9" fmla="*/ 23 h 49"/>
                  <a:gd name="T10" fmla="*/ 86 w 154"/>
                  <a:gd name="T11" fmla="*/ 24 h 49"/>
                  <a:gd name="T12" fmla="*/ 98 w 154"/>
                  <a:gd name="T13" fmla="*/ 23 h 49"/>
                  <a:gd name="T14" fmla="*/ 122 w 154"/>
                  <a:gd name="T15" fmla="*/ 19 h 49"/>
                  <a:gd name="T16" fmla="*/ 141 w 154"/>
                  <a:gd name="T17" fmla="*/ 14 h 49"/>
                  <a:gd name="T18" fmla="*/ 149 w 154"/>
                  <a:gd name="T19" fmla="*/ 17 h 49"/>
                  <a:gd name="T20" fmla="*/ 154 w 154"/>
                  <a:gd name="T21" fmla="*/ 22 h 49"/>
                  <a:gd name="T22" fmla="*/ 138 w 154"/>
                  <a:gd name="T23" fmla="*/ 30 h 49"/>
                  <a:gd name="T24" fmla="*/ 138 w 154"/>
                  <a:gd name="T25" fmla="*/ 30 h 49"/>
                  <a:gd name="T26" fmla="*/ 131 w 154"/>
                  <a:gd name="T27" fmla="*/ 33 h 49"/>
                  <a:gd name="T28" fmla="*/ 127 w 154"/>
                  <a:gd name="T29" fmla="*/ 35 h 49"/>
                  <a:gd name="T30" fmla="*/ 124 w 154"/>
                  <a:gd name="T31" fmla="*/ 36 h 49"/>
                  <a:gd name="T32" fmla="*/ 121 w 154"/>
                  <a:gd name="T33" fmla="*/ 38 h 49"/>
                  <a:gd name="T34" fmla="*/ 117 w 154"/>
                  <a:gd name="T35" fmla="*/ 41 h 49"/>
                  <a:gd name="T36" fmla="*/ 112 w 154"/>
                  <a:gd name="T37" fmla="*/ 42 h 49"/>
                  <a:gd name="T38" fmla="*/ 106 w 154"/>
                  <a:gd name="T39" fmla="*/ 43 h 49"/>
                  <a:gd name="T40" fmla="*/ 96 w 154"/>
                  <a:gd name="T41" fmla="*/ 45 h 49"/>
                  <a:gd name="T42" fmla="*/ 80 w 154"/>
                  <a:gd name="T43" fmla="*/ 46 h 49"/>
                  <a:gd name="T44" fmla="*/ 84 w 154"/>
                  <a:gd name="T45" fmla="*/ 41 h 49"/>
                  <a:gd name="T46" fmla="*/ 71 w 154"/>
                  <a:gd name="T47" fmla="*/ 45 h 49"/>
                  <a:gd name="T48" fmla="*/ 58 w 154"/>
                  <a:gd name="T49" fmla="*/ 48 h 49"/>
                  <a:gd name="T50" fmla="*/ 41 w 154"/>
                  <a:gd name="T51" fmla="*/ 49 h 49"/>
                  <a:gd name="T52" fmla="*/ 35 w 154"/>
                  <a:gd name="T53" fmla="*/ 49 h 49"/>
                  <a:gd name="T54" fmla="*/ 31 w 154"/>
                  <a:gd name="T55" fmla="*/ 49 h 49"/>
                  <a:gd name="T56" fmla="*/ 29 w 154"/>
                  <a:gd name="T57" fmla="*/ 49 h 49"/>
                  <a:gd name="T58" fmla="*/ 28 w 154"/>
                  <a:gd name="T59" fmla="*/ 49 h 49"/>
                  <a:gd name="T60" fmla="*/ 26 w 154"/>
                  <a:gd name="T61" fmla="*/ 49 h 49"/>
                  <a:gd name="T62" fmla="*/ 26 w 154"/>
                  <a:gd name="T63" fmla="*/ 49 h 49"/>
                  <a:gd name="T64" fmla="*/ 33 w 154"/>
                  <a:gd name="T65" fmla="*/ 41 h 49"/>
                  <a:gd name="T66" fmla="*/ 28 w 154"/>
                  <a:gd name="T67" fmla="*/ 42 h 49"/>
                  <a:gd name="T68" fmla="*/ 22 w 154"/>
                  <a:gd name="T69" fmla="*/ 45 h 49"/>
                  <a:gd name="T70" fmla="*/ 16 w 154"/>
                  <a:gd name="T71" fmla="*/ 46 h 49"/>
                  <a:gd name="T72" fmla="*/ 0 w 154"/>
                  <a:gd name="T73" fmla="*/ 48 h 49"/>
                  <a:gd name="T74" fmla="*/ 7 w 154"/>
                  <a:gd name="T75" fmla="*/ 41 h 49"/>
                  <a:gd name="T76" fmla="*/ 19 w 154"/>
                  <a:gd name="T77" fmla="*/ 33 h 49"/>
                  <a:gd name="T78" fmla="*/ 44 w 154"/>
                  <a:gd name="T79" fmla="*/ 23 h 49"/>
                  <a:gd name="T80" fmla="*/ 63 w 154"/>
                  <a:gd name="T81" fmla="*/ 14 h 49"/>
                  <a:gd name="T82" fmla="*/ 76 w 154"/>
                  <a:gd name="T83" fmla="*/ 8 h 49"/>
                  <a:gd name="T84" fmla="*/ 86 w 154"/>
                  <a:gd name="T85" fmla="*/ 4 h 49"/>
                  <a:gd name="T86" fmla="*/ 93 w 154"/>
                  <a:gd name="T87" fmla="*/ 1 h 49"/>
                  <a:gd name="T88" fmla="*/ 98 w 154"/>
                  <a:gd name="T89" fmla="*/ 0 h 49"/>
                  <a:gd name="T90" fmla="*/ 102 w 154"/>
                  <a:gd name="T91" fmla="*/ 0 h 49"/>
                  <a:gd name="T92" fmla="*/ 112 w 154"/>
                  <a:gd name="T9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4" h="49">
                    <a:moveTo>
                      <a:pt x="112" y="0"/>
                    </a:moveTo>
                    <a:lnTo>
                      <a:pt x="96" y="7"/>
                    </a:lnTo>
                    <a:lnTo>
                      <a:pt x="77" y="16"/>
                    </a:lnTo>
                    <a:lnTo>
                      <a:pt x="66" y="23"/>
                    </a:lnTo>
                    <a:lnTo>
                      <a:pt x="79" y="23"/>
                    </a:lnTo>
                    <a:lnTo>
                      <a:pt x="86" y="24"/>
                    </a:lnTo>
                    <a:lnTo>
                      <a:pt x="98" y="23"/>
                    </a:lnTo>
                    <a:lnTo>
                      <a:pt x="122" y="19"/>
                    </a:lnTo>
                    <a:lnTo>
                      <a:pt x="141" y="14"/>
                    </a:lnTo>
                    <a:lnTo>
                      <a:pt x="149" y="17"/>
                    </a:lnTo>
                    <a:lnTo>
                      <a:pt x="154" y="22"/>
                    </a:lnTo>
                    <a:lnTo>
                      <a:pt x="138" y="30"/>
                    </a:lnTo>
                    <a:lnTo>
                      <a:pt x="138" y="30"/>
                    </a:lnTo>
                    <a:lnTo>
                      <a:pt x="131" y="33"/>
                    </a:lnTo>
                    <a:lnTo>
                      <a:pt x="127" y="35"/>
                    </a:lnTo>
                    <a:lnTo>
                      <a:pt x="124" y="36"/>
                    </a:lnTo>
                    <a:lnTo>
                      <a:pt x="121" y="38"/>
                    </a:lnTo>
                    <a:lnTo>
                      <a:pt x="117" y="41"/>
                    </a:lnTo>
                    <a:lnTo>
                      <a:pt x="112" y="42"/>
                    </a:lnTo>
                    <a:lnTo>
                      <a:pt x="106" y="43"/>
                    </a:lnTo>
                    <a:lnTo>
                      <a:pt x="96" y="45"/>
                    </a:lnTo>
                    <a:lnTo>
                      <a:pt x="80" y="46"/>
                    </a:lnTo>
                    <a:lnTo>
                      <a:pt x="84" y="41"/>
                    </a:lnTo>
                    <a:lnTo>
                      <a:pt x="71" y="45"/>
                    </a:lnTo>
                    <a:lnTo>
                      <a:pt x="58" y="48"/>
                    </a:lnTo>
                    <a:lnTo>
                      <a:pt x="41" y="49"/>
                    </a:lnTo>
                    <a:lnTo>
                      <a:pt x="35" y="49"/>
                    </a:lnTo>
                    <a:lnTo>
                      <a:pt x="31" y="49"/>
                    </a:lnTo>
                    <a:lnTo>
                      <a:pt x="29" y="49"/>
                    </a:lnTo>
                    <a:lnTo>
                      <a:pt x="28" y="49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33" y="41"/>
                    </a:lnTo>
                    <a:lnTo>
                      <a:pt x="28" y="42"/>
                    </a:lnTo>
                    <a:lnTo>
                      <a:pt x="22" y="45"/>
                    </a:lnTo>
                    <a:lnTo>
                      <a:pt x="16" y="46"/>
                    </a:lnTo>
                    <a:lnTo>
                      <a:pt x="0" y="48"/>
                    </a:lnTo>
                    <a:lnTo>
                      <a:pt x="7" y="41"/>
                    </a:lnTo>
                    <a:lnTo>
                      <a:pt x="19" y="33"/>
                    </a:lnTo>
                    <a:lnTo>
                      <a:pt x="44" y="23"/>
                    </a:lnTo>
                    <a:lnTo>
                      <a:pt x="63" y="14"/>
                    </a:lnTo>
                    <a:lnTo>
                      <a:pt x="76" y="8"/>
                    </a:lnTo>
                    <a:lnTo>
                      <a:pt x="86" y="4"/>
                    </a:lnTo>
                    <a:lnTo>
                      <a:pt x="93" y="1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Freeform 276">
                <a:extLst>
                  <a:ext uri="{FF2B5EF4-FFF2-40B4-BE49-F238E27FC236}">
                    <a16:creationId xmlns:a16="http://schemas.microsoft.com/office/drawing/2014/main" id="{6177A641-2A30-420F-8EA6-776A14400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0785" y="2635726"/>
                <a:ext cx="22838" cy="9788"/>
              </a:xfrm>
              <a:custGeom>
                <a:avLst/>
                <a:gdLst>
                  <a:gd name="T0" fmla="*/ 57 w 57"/>
                  <a:gd name="T1" fmla="*/ 0 h 25"/>
                  <a:gd name="T2" fmla="*/ 46 w 57"/>
                  <a:gd name="T3" fmla="*/ 7 h 25"/>
                  <a:gd name="T4" fmla="*/ 41 w 57"/>
                  <a:gd name="T5" fmla="*/ 12 h 25"/>
                  <a:gd name="T6" fmla="*/ 18 w 57"/>
                  <a:gd name="T7" fmla="*/ 22 h 25"/>
                  <a:gd name="T8" fmla="*/ 5 w 57"/>
                  <a:gd name="T9" fmla="*/ 25 h 25"/>
                  <a:gd name="T10" fmla="*/ 8 w 57"/>
                  <a:gd name="T11" fmla="*/ 22 h 25"/>
                  <a:gd name="T12" fmla="*/ 0 w 57"/>
                  <a:gd name="T13" fmla="*/ 22 h 25"/>
                  <a:gd name="T14" fmla="*/ 13 w 57"/>
                  <a:gd name="T15" fmla="*/ 13 h 25"/>
                  <a:gd name="T16" fmla="*/ 30 w 57"/>
                  <a:gd name="T17" fmla="*/ 7 h 25"/>
                  <a:gd name="T18" fmla="*/ 50 w 57"/>
                  <a:gd name="T19" fmla="*/ 1 h 25"/>
                  <a:gd name="T20" fmla="*/ 57 w 57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25">
                    <a:moveTo>
                      <a:pt x="57" y="0"/>
                    </a:moveTo>
                    <a:lnTo>
                      <a:pt x="46" y="7"/>
                    </a:lnTo>
                    <a:lnTo>
                      <a:pt x="41" y="12"/>
                    </a:lnTo>
                    <a:lnTo>
                      <a:pt x="18" y="22"/>
                    </a:lnTo>
                    <a:lnTo>
                      <a:pt x="5" y="25"/>
                    </a:lnTo>
                    <a:lnTo>
                      <a:pt x="8" y="22"/>
                    </a:lnTo>
                    <a:lnTo>
                      <a:pt x="0" y="22"/>
                    </a:lnTo>
                    <a:lnTo>
                      <a:pt x="13" y="13"/>
                    </a:lnTo>
                    <a:lnTo>
                      <a:pt x="30" y="7"/>
                    </a:lnTo>
                    <a:lnTo>
                      <a:pt x="50" y="1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Freeform 277">
                <a:extLst>
                  <a:ext uri="{FF2B5EF4-FFF2-40B4-BE49-F238E27FC236}">
                    <a16:creationId xmlns:a16="http://schemas.microsoft.com/office/drawing/2014/main" id="{A820D3AF-1AE1-45F9-9A85-BF1791B6F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9790" y="2652855"/>
                <a:ext cx="27732" cy="8972"/>
              </a:xfrm>
              <a:custGeom>
                <a:avLst/>
                <a:gdLst>
                  <a:gd name="T0" fmla="*/ 45 w 67"/>
                  <a:gd name="T1" fmla="*/ 0 h 24"/>
                  <a:gd name="T2" fmla="*/ 67 w 67"/>
                  <a:gd name="T3" fmla="*/ 0 h 24"/>
                  <a:gd name="T4" fmla="*/ 67 w 67"/>
                  <a:gd name="T5" fmla="*/ 12 h 24"/>
                  <a:gd name="T6" fmla="*/ 45 w 67"/>
                  <a:gd name="T7" fmla="*/ 16 h 24"/>
                  <a:gd name="T8" fmla="*/ 24 w 67"/>
                  <a:gd name="T9" fmla="*/ 24 h 24"/>
                  <a:gd name="T10" fmla="*/ 0 w 67"/>
                  <a:gd name="T11" fmla="*/ 24 h 24"/>
                  <a:gd name="T12" fmla="*/ 11 w 67"/>
                  <a:gd name="T13" fmla="*/ 13 h 24"/>
                  <a:gd name="T14" fmla="*/ 29 w 67"/>
                  <a:gd name="T15" fmla="*/ 0 h 24"/>
                  <a:gd name="T16" fmla="*/ 45 w 6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24">
                    <a:moveTo>
                      <a:pt x="45" y="0"/>
                    </a:moveTo>
                    <a:lnTo>
                      <a:pt x="67" y="0"/>
                    </a:lnTo>
                    <a:lnTo>
                      <a:pt x="67" y="12"/>
                    </a:lnTo>
                    <a:lnTo>
                      <a:pt x="45" y="16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11" y="13"/>
                    </a:lnTo>
                    <a:lnTo>
                      <a:pt x="29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Freeform 278">
                <a:extLst>
                  <a:ext uri="{FF2B5EF4-FFF2-40B4-BE49-F238E27FC236}">
                    <a16:creationId xmlns:a16="http://schemas.microsoft.com/office/drawing/2014/main" id="{ABB1F71A-F474-4A23-8872-6532FF578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0572" y="2625938"/>
                <a:ext cx="43229" cy="17129"/>
              </a:xfrm>
              <a:custGeom>
                <a:avLst/>
                <a:gdLst>
                  <a:gd name="T0" fmla="*/ 83 w 106"/>
                  <a:gd name="T1" fmla="*/ 0 h 42"/>
                  <a:gd name="T2" fmla="*/ 76 w 106"/>
                  <a:gd name="T3" fmla="*/ 4 h 42"/>
                  <a:gd name="T4" fmla="*/ 48 w 106"/>
                  <a:gd name="T5" fmla="*/ 16 h 42"/>
                  <a:gd name="T6" fmla="*/ 38 w 106"/>
                  <a:gd name="T7" fmla="*/ 22 h 42"/>
                  <a:gd name="T8" fmla="*/ 55 w 106"/>
                  <a:gd name="T9" fmla="*/ 14 h 42"/>
                  <a:gd name="T10" fmla="*/ 74 w 106"/>
                  <a:gd name="T11" fmla="*/ 7 h 42"/>
                  <a:gd name="T12" fmla="*/ 80 w 106"/>
                  <a:gd name="T13" fmla="*/ 7 h 42"/>
                  <a:gd name="T14" fmla="*/ 57 w 106"/>
                  <a:gd name="T15" fmla="*/ 17 h 42"/>
                  <a:gd name="T16" fmla="*/ 57 w 106"/>
                  <a:gd name="T17" fmla="*/ 19 h 42"/>
                  <a:gd name="T18" fmla="*/ 58 w 106"/>
                  <a:gd name="T19" fmla="*/ 19 h 42"/>
                  <a:gd name="T20" fmla="*/ 58 w 106"/>
                  <a:gd name="T21" fmla="*/ 19 h 42"/>
                  <a:gd name="T22" fmla="*/ 61 w 106"/>
                  <a:gd name="T23" fmla="*/ 19 h 42"/>
                  <a:gd name="T24" fmla="*/ 64 w 106"/>
                  <a:gd name="T25" fmla="*/ 16 h 42"/>
                  <a:gd name="T26" fmla="*/ 71 w 106"/>
                  <a:gd name="T27" fmla="*/ 14 h 42"/>
                  <a:gd name="T28" fmla="*/ 82 w 106"/>
                  <a:gd name="T29" fmla="*/ 8 h 42"/>
                  <a:gd name="T30" fmla="*/ 98 w 106"/>
                  <a:gd name="T31" fmla="*/ 1 h 42"/>
                  <a:gd name="T32" fmla="*/ 104 w 106"/>
                  <a:gd name="T33" fmla="*/ 1 h 42"/>
                  <a:gd name="T34" fmla="*/ 92 w 106"/>
                  <a:gd name="T35" fmla="*/ 7 h 42"/>
                  <a:gd name="T36" fmla="*/ 96 w 106"/>
                  <a:gd name="T37" fmla="*/ 6 h 42"/>
                  <a:gd name="T38" fmla="*/ 101 w 106"/>
                  <a:gd name="T39" fmla="*/ 4 h 42"/>
                  <a:gd name="T40" fmla="*/ 104 w 106"/>
                  <a:gd name="T41" fmla="*/ 4 h 42"/>
                  <a:gd name="T42" fmla="*/ 105 w 106"/>
                  <a:gd name="T43" fmla="*/ 4 h 42"/>
                  <a:gd name="T44" fmla="*/ 106 w 106"/>
                  <a:gd name="T45" fmla="*/ 4 h 42"/>
                  <a:gd name="T46" fmla="*/ 105 w 106"/>
                  <a:gd name="T47" fmla="*/ 4 h 42"/>
                  <a:gd name="T48" fmla="*/ 102 w 106"/>
                  <a:gd name="T49" fmla="*/ 7 h 42"/>
                  <a:gd name="T50" fmla="*/ 99 w 106"/>
                  <a:gd name="T51" fmla="*/ 8 h 42"/>
                  <a:gd name="T52" fmla="*/ 95 w 106"/>
                  <a:gd name="T53" fmla="*/ 10 h 42"/>
                  <a:gd name="T54" fmla="*/ 90 w 106"/>
                  <a:gd name="T55" fmla="*/ 11 h 42"/>
                  <a:gd name="T56" fmla="*/ 88 w 106"/>
                  <a:gd name="T57" fmla="*/ 13 h 42"/>
                  <a:gd name="T58" fmla="*/ 86 w 106"/>
                  <a:gd name="T59" fmla="*/ 13 h 42"/>
                  <a:gd name="T60" fmla="*/ 77 w 106"/>
                  <a:gd name="T61" fmla="*/ 16 h 42"/>
                  <a:gd name="T62" fmla="*/ 69 w 106"/>
                  <a:gd name="T63" fmla="*/ 19 h 42"/>
                  <a:gd name="T64" fmla="*/ 45 w 106"/>
                  <a:gd name="T65" fmla="*/ 29 h 42"/>
                  <a:gd name="T66" fmla="*/ 28 w 106"/>
                  <a:gd name="T67" fmla="*/ 36 h 42"/>
                  <a:gd name="T68" fmla="*/ 20 w 106"/>
                  <a:gd name="T69" fmla="*/ 38 h 42"/>
                  <a:gd name="T70" fmla="*/ 12 w 106"/>
                  <a:gd name="T71" fmla="*/ 38 h 42"/>
                  <a:gd name="T72" fmla="*/ 0 w 106"/>
                  <a:gd name="T73" fmla="*/ 42 h 42"/>
                  <a:gd name="T74" fmla="*/ 25 w 106"/>
                  <a:gd name="T75" fmla="*/ 30 h 42"/>
                  <a:gd name="T76" fmla="*/ 35 w 106"/>
                  <a:gd name="T77" fmla="*/ 24 h 42"/>
                  <a:gd name="T78" fmla="*/ 29 w 106"/>
                  <a:gd name="T79" fmla="*/ 26 h 42"/>
                  <a:gd name="T80" fmla="*/ 18 w 106"/>
                  <a:gd name="T81" fmla="*/ 29 h 42"/>
                  <a:gd name="T82" fmla="*/ 20 w 106"/>
                  <a:gd name="T83" fmla="*/ 26 h 42"/>
                  <a:gd name="T84" fmla="*/ 55 w 106"/>
                  <a:gd name="T85" fmla="*/ 10 h 42"/>
                  <a:gd name="T86" fmla="*/ 83 w 106"/>
                  <a:gd name="T8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" h="42">
                    <a:moveTo>
                      <a:pt x="83" y="0"/>
                    </a:moveTo>
                    <a:lnTo>
                      <a:pt x="76" y="4"/>
                    </a:lnTo>
                    <a:lnTo>
                      <a:pt x="48" y="16"/>
                    </a:lnTo>
                    <a:lnTo>
                      <a:pt x="38" y="22"/>
                    </a:lnTo>
                    <a:lnTo>
                      <a:pt x="55" y="14"/>
                    </a:lnTo>
                    <a:lnTo>
                      <a:pt x="74" y="7"/>
                    </a:lnTo>
                    <a:lnTo>
                      <a:pt x="80" y="7"/>
                    </a:lnTo>
                    <a:lnTo>
                      <a:pt x="57" y="17"/>
                    </a:lnTo>
                    <a:lnTo>
                      <a:pt x="57" y="19"/>
                    </a:lnTo>
                    <a:lnTo>
                      <a:pt x="58" y="19"/>
                    </a:lnTo>
                    <a:lnTo>
                      <a:pt x="58" y="19"/>
                    </a:lnTo>
                    <a:lnTo>
                      <a:pt x="61" y="19"/>
                    </a:lnTo>
                    <a:lnTo>
                      <a:pt x="64" y="16"/>
                    </a:lnTo>
                    <a:lnTo>
                      <a:pt x="71" y="14"/>
                    </a:lnTo>
                    <a:lnTo>
                      <a:pt x="82" y="8"/>
                    </a:lnTo>
                    <a:lnTo>
                      <a:pt x="98" y="1"/>
                    </a:lnTo>
                    <a:lnTo>
                      <a:pt x="104" y="1"/>
                    </a:lnTo>
                    <a:lnTo>
                      <a:pt x="92" y="7"/>
                    </a:lnTo>
                    <a:lnTo>
                      <a:pt x="96" y="6"/>
                    </a:lnTo>
                    <a:lnTo>
                      <a:pt x="101" y="4"/>
                    </a:lnTo>
                    <a:lnTo>
                      <a:pt x="104" y="4"/>
                    </a:lnTo>
                    <a:lnTo>
                      <a:pt x="105" y="4"/>
                    </a:lnTo>
                    <a:lnTo>
                      <a:pt x="106" y="4"/>
                    </a:lnTo>
                    <a:lnTo>
                      <a:pt x="105" y="4"/>
                    </a:lnTo>
                    <a:lnTo>
                      <a:pt x="102" y="7"/>
                    </a:lnTo>
                    <a:lnTo>
                      <a:pt x="99" y="8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77" y="16"/>
                    </a:lnTo>
                    <a:lnTo>
                      <a:pt x="69" y="19"/>
                    </a:lnTo>
                    <a:lnTo>
                      <a:pt x="45" y="29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8"/>
                    </a:lnTo>
                    <a:lnTo>
                      <a:pt x="0" y="42"/>
                    </a:lnTo>
                    <a:lnTo>
                      <a:pt x="25" y="30"/>
                    </a:lnTo>
                    <a:lnTo>
                      <a:pt x="35" y="24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20" y="26"/>
                    </a:lnTo>
                    <a:lnTo>
                      <a:pt x="55" y="1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Freeform 279">
                <a:extLst>
                  <a:ext uri="{FF2B5EF4-FFF2-40B4-BE49-F238E27FC236}">
                    <a16:creationId xmlns:a16="http://schemas.microsoft.com/office/drawing/2014/main" id="{2725813C-9A1E-451F-8267-6ABD8BB6A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193" y="2608810"/>
                <a:ext cx="22023" cy="6525"/>
              </a:xfrm>
              <a:custGeom>
                <a:avLst/>
                <a:gdLst>
                  <a:gd name="T0" fmla="*/ 54 w 54"/>
                  <a:gd name="T1" fmla="*/ 0 h 16"/>
                  <a:gd name="T2" fmla="*/ 41 w 54"/>
                  <a:gd name="T3" fmla="*/ 4 h 16"/>
                  <a:gd name="T4" fmla="*/ 45 w 54"/>
                  <a:gd name="T5" fmla="*/ 4 h 16"/>
                  <a:gd name="T6" fmla="*/ 34 w 54"/>
                  <a:gd name="T7" fmla="*/ 10 h 16"/>
                  <a:gd name="T8" fmla="*/ 21 w 54"/>
                  <a:gd name="T9" fmla="*/ 13 h 16"/>
                  <a:gd name="T10" fmla="*/ 10 w 54"/>
                  <a:gd name="T11" fmla="*/ 14 h 16"/>
                  <a:gd name="T12" fmla="*/ 2 w 54"/>
                  <a:gd name="T13" fmla="*/ 16 h 16"/>
                  <a:gd name="T14" fmla="*/ 0 w 54"/>
                  <a:gd name="T15" fmla="*/ 14 h 16"/>
                  <a:gd name="T16" fmla="*/ 27 w 54"/>
                  <a:gd name="T17" fmla="*/ 7 h 16"/>
                  <a:gd name="T18" fmla="*/ 41 w 54"/>
                  <a:gd name="T19" fmla="*/ 3 h 16"/>
                  <a:gd name="T20" fmla="*/ 54 w 54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16">
                    <a:moveTo>
                      <a:pt x="54" y="0"/>
                    </a:moveTo>
                    <a:lnTo>
                      <a:pt x="41" y="4"/>
                    </a:lnTo>
                    <a:lnTo>
                      <a:pt x="45" y="4"/>
                    </a:lnTo>
                    <a:lnTo>
                      <a:pt x="34" y="10"/>
                    </a:lnTo>
                    <a:lnTo>
                      <a:pt x="21" y="13"/>
                    </a:lnTo>
                    <a:lnTo>
                      <a:pt x="10" y="14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7" y="7"/>
                    </a:lnTo>
                    <a:lnTo>
                      <a:pt x="41" y="3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Freeform 280">
                <a:extLst>
                  <a:ext uri="{FF2B5EF4-FFF2-40B4-BE49-F238E27FC236}">
                    <a16:creationId xmlns:a16="http://schemas.microsoft.com/office/drawing/2014/main" id="{326BDBEB-1CA7-41EE-BC02-5EF281A8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2807" y="2638989"/>
                <a:ext cx="11419" cy="4078"/>
              </a:xfrm>
              <a:custGeom>
                <a:avLst/>
                <a:gdLst>
                  <a:gd name="T0" fmla="*/ 28 w 28"/>
                  <a:gd name="T1" fmla="*/ 0 h 10"/>
                  <a:gd name="T2" fmla="*/ 28 w 28"/>
                  <a:gd name="T3" fmla="*/ 0 h 10"/>
                  <a:gd name="T4" fmla="*/ 28 w 28"/>
                  <a:gd name="T5" fmla="*/ 0 h 10"/>
                  <a:gd name="T6" fmla="*/ 27 w 28"/>
                  <a:gd name="T7" fmla="*/ 1 h 10"/>
                  <a:gd name="T8" fmla="*/ 27 w 28"/>
                  <a:gd name="T9" fmla="*/ 1 h 10"/>
                  <a:gd name="T10" fmla="*/ 24 w 28"/>
                  <a:gd name="T11" fmla="*/ 3 h 10"/>
                  <a:gd name="T12" fmla="*/ 21 w 28"/>
                  <a:gd name="T13" fmla="*/ 4 h 10"/>
                  <a:gd name="T14" fmla="*/ 16 w 28"/>
                  <a:gd name="T15" fmla="*/ 6 h 10"/>
                  <a:gd name="T16" fmla="*/ 12 w 28"/>
                  <a:gd name="T17" fmla="*/ 7 h 10"/>
                  <a:gd name="T18" fmla="*/ 9 w 28"/>
                  <a:gd name="T19" fmla="*/ 9 h 10"/>
                  <a:gd name="T20" fmla="*/ 8 w 28"/>
                  <a:gd name="T21" fmla="*/ 9 h 10"/>
                  <a:gd name="T22" fmla="*/ 5 w 28"/>
                  <a:gd name="T23" fmla="*/ 10 h 10"/>
                  <a:gd name="T24" fmla="*/ 3 w 28"/>
                  <a:gd name="T25" fmla="*/ 10 h 10"/>
                  <a:gd name="T26" fmla="*/ 0 w 28"/>
                  <a:gd name="T27" fmla="*/ 10 h 10"/>
                  <a:gd name="T28" fmla="*/ 15 w 28"/>
                  <a:gd name="T29" fmla="*/ 4 h 10"/>
                  <a:gd name="T30" fmla="*/ 19 w 28"/>
                  <a:gd name="T31" fmla="*/ 3 h 10"/>
                  <a:gd name="T32" fmla="*/ 24 w 28"/>
                  <a:gd name="T33" fmla="*/ 1 h 10"/>
                  <a:gd name="T34" fmla="*/ 28 w 28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10">
                    <a:moveTo>
                      <a:pt x="28" y="0"/>
                    </a:moveTo>
                    <a:lnTo>
                      <a:pt x="28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4"/>
                    </a:lnTo>
                    <a:lnTo>
                      <a:pt x="16" y="6"/>
                    </a:lnTo>
                    <a:lnTo>
                      <a:pt x="12" y="7"/>
                    </a:lnTo>
                    <a:lnTo>
                      <a:pt x="9" y="9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15" y="4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Freeform 281">
                <a:extLst>
                  <a:ext uri="{FF2B5EF4-FFF2-40B4-BE49-F238E27FC236}">
                    <a16:creationId xmlns:a16="http://schemas.microsoft.com/office/drawing/2014/main" id="{7BAC8EDF-84E8-4577-B23A-5AE9B1F1C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6282" y="2645514"/>
                <a:ext cx="6525" cy="2447"/>
              </a:xfrm>
              <a:custGeom>
                <a:avLst/>
                <a:gdLst>
                  <a:gd name="T0" fmla="*/ 18 w 18"/>
                  <a:gd name="T1" fmla="*/ 0 h 6"/>
                  <a:gd name="T2" fmla="*/ 8 w 18"/>
                  <a:gd name="T3" fmla="*/ 6 h 6"/>
                  <a:gd name="T4" fmla="*/ 0 w 18"/>
                  <a:gd name="T5" fmla="*/ 6 h 6"/>
                  <a:gd name="T6" fmla="*/ 18 w 18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18" y="0"/>
                    </a:moveTo>
                    <a:lnTo>
                      <a:pt x="8" y="6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Freeform 282">
                <a:extLst>
                  <a:ext uri="{FF2B5EF4-FFF2-40B4-BE49-F238E27FC236}">
                    <a16:creationId xmlns:a16="http://schemas.microsoft.com/office/drawing/2014/main" id="{223F4B0C-1B5D-46EA-85D6-150976118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896" y="2621861"/>
                <a:ext cx="20391" cy="8156"/>
              </a:xfrm>
              <a:custGeom>
                <a:avLst/>
                <a:gdLst>
                  <a:gd name="T0" fmla="*/ 46 w 50"/>
                  <a:gd name="T1" fmla="*/ 0 h 19"/>
                  <a:gd name="T2" fmla="*/ 43 w 50"/>
                  <a:gd name="T3" fmla="*/ 3 h 19"/>
                  <a:gd name="T4" fmla="*/ 50 w 50"/>
                  <a:gd name="T5" fmla="*/ 3 h 19"/>
                  <a:gd name="T6" fmla="*/ 40 w 50"/>
                  <a:gd name="T7" fmla="*/ 7 h 19"/>
                  <a:gd name="T8" fmla="*/ 27 w 50"/>
                  <a:gd name="T9" fmla="*/ 13 h 19"/>
                  <a:gd name="T10" fmla="*/ 6 w 50"/>
                  <a:gd name="T11" fmla="*/ 19 h 19"/>
                  <a:gd name="T12" fmla="*/ 0 w 50"/>
                  <a:gd name="T13" fmla="*/ 19 h 19"/>
                  <a:gd name="T14" fmla="*/ 6 w 50"/>
                  <a:gd name="T15" fmla="*/ 15 h 19"/>
                  <a:gd name="T16" fmla="*/ 15 w 50"/>
                  <a:gd name="T17" fmla="*/ 9 h 19"/>
                  <a:gd name="T18" fmla="*/ 34 w 50"/>
                  <a:gd name="T19" fmla="*/ 3 h 19"/>
                  <a:gd name="T20" fmla="*/ 46 w 50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9">
                    <a:moveTo>
                      <a:pt x="46" y="0"/>
                    </a:moveTo>
                    <a:lnTo>
                      <a:pt x="43" y="3"/>
                    </a:lnTo>
                    <a:lnTo>
                      <a:pt x="50" y="3"/>
                    </a:lnTo>
                    <a:lnTo>
                      <a:pt x="40" y="7"/>
                    </a:lnTo>
                    <a:lnTo>
                      <a:pt x="27" y="13"/>
                    </a:lnTo>
                    <a:lnTo>
                      <a:pt x="6" y="19"/>
                    </a:lnTo>
                    <a:lnTo>
                      <a:pt x="0" y="19"/>
                    </a:lnTo>
                    <a:lnTo>
                      <a:pt x="6" y="15"/>
                    </a:lnTo>
                    <a:lnTo>
                      <a:pt x="15" y="9"/>
                    </a:lnTo>
                    <a:lnTo>
                      <a:pt x="34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Freeform 283">
                <a:extLst>
                  <a:ext uri="{FF2B5EF4-FFF2-40B4-BE49-F238E27FC236}">
                    <a16:creationId xmlns:a16="http://schemas.microsoft.com/office/drawing/2014/main" id="{D65BA9F0-F6E5-4785-835E-886405380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26" y="2601469"/>
                <a:ext cx="14682" cy="3263"/>
              </a:xfrm>
              <a:custGeom>
                <a:avLst/>
                <a:gdLst>
                  <a:gd name="T0" fmla="*/ 35 w 35"/>
                  <a:gd name="T1" fmla="*/ 0 h 7"/>
                  <a:gd name="T2" fmla="*/ 32 w 35"/>
                  <a:gd name="T3" fmla="*/ 0 h 7"/>
                  <a:gd name="T4" fmla="*/ 11 w 35"/>
                  <a:gd name="T5" fmla="*/ 4 h 7"/>
                  <a:gd name="T6" fmla="*/ 0 w 35"/>
                  <a:gd name="T7" fmla="*/ 7 h 7"/>
                  <a:gd name="T8" fmla="*/ 16 w 35"/>
                  <a:gd name="T9" fmla="*/ 3 h 7"/>
                  <a:gd name="T10" fmla="*/ 14 w 35"/>
                  <a:gd name="T11" fmla="*/ 3 h 7"/>
                  <a:gd name="T12" fmla="*/ 34 w 35"/>
                  <a:gd name="T13" fmla="*/ 0 h 7"/>
                  <a:gd name="T14" fmla="*/ 35 w 35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">
                    <a:moveTo>
                      <a:pt x="35" y="0"/>
                    </a:moveTo>
                    <a:lnTo>
                      <a:pt x="32" y="0"/>
                    </a:lnTo>
                    <a:lnTo>
                      <a:pt x="11" y="4"/>
                    </a:lnTo>
                    <a:lnTo>
                      <a:pt x="0" y="7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34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Freeform 284">
                <a:extLst>
                  <a:ext uri="{FF2B5EF4-FFF2-40B4-BE49-F238E27FC236}">
                    <a16:creationId xmlns:a16="http://schemas.microsoft.com/office/drawing/2014/main" id="{C2C69453-7C72-4CC1-83C7-33EFCDE24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170" y="2594944"/>
                <a:ext cx="77486" cy="17944"/>
              </a:xfrm>
              <a:custGeom>
                <a:avLst/>
                <a:gdLst>
                  <a:gd name="T0" fmla="*/ 166 w 191"/>
                  <a:gd name="T1" fmla="*/ 4 h 44"/>
                  <a:gd name="T2" fmla="*/ 142 w 191"/>
                  <a:gd name="T3" fmla="*/ 10 h 44"/>
                  <a:gd name="T4" fmla="*/ 130 w 191"/>
                  <a:gd name="T5" fmla="*/ 13 h 44"/>
                  <a:gd name="T6" fmla="*/ 136 w 191"/>
                  <a:gd name="T7" fmla="*/ 13 h 44"/>
                  <a:gd name="T8" fmla="*/ 112 w 191"/>
                  <a:gd name="T9" fmla="*/ 19 h 44"/>
                  <a:gd name="T10" fmla="*/ 111 w 191"/>
                  <a:gd name="T11" fmla="*/ 20 h 44"/>
                  <a:gd name="T12" fmla="*/ 89 w 191"/>
                  <a:gd name="T13" fmla="*/ 28 h 44"/>
                  <a:gd name="T14" fmla="*/ 80 w 191"/>
                  <a:gd name="T15" fmla="*/ 29 h 44"/>
                  <a:gd name="T16" fmla="*/ 76 w 191"/>
                  <a:gd name="T17" fmla="*/ 30 h 44"/>
                  <a:gd name="T18" fmla="*/ 73 w 191"/>
                  <a:gd name="T19" fmla="*/ 30 h 44"/>
                  <a:gd name="T20" fmla="*/ 73 w 191"/>
                  <a:gd name="T21" fmla="*/ 29 h 44"/>
                  <a:gd name="T22" fmla="*/ 72 w 191"/>
                  <a:gd name="T23" fmla="*/ 30 h 44"/>
                  <a:gd name="T24" fmla="*/ 67 w 191"/>
                  <a:gd name="T25" fmla="*/ 30 h 44"/>
                  <a:gd name="T26" fmla="*/ 57 w 191"/>
                  <a:gd name="T27" fmla="*/ 33 h 44"/>
                  <a:gd name="T28" fmla="*/ 44 w 191"/>
                  <a:gd name="T29" fmla="*/ 35 h 44"/>
                  <a:gd name="T30" fmla="*/ 35 w 191"/>
                  <a:gd name="T31" fmla="*/ 38 h 44"/>
                  <a:gd name="T32" fmla="*/ 32 w 191"/>
                  <a:gd name="T33" fmla="*/ 39 h 44"/>
                  <a:gd name="T34" fmla="*/ 29 w 191"/>
                  <a:gd name="T35" fmla="*/ 39 h 44"/>
                  <a:gd name="T36" fmla="*/ 13 w 191"/>
                  <a:gd name="T37" fmla="*/ 44 h 44"/>
                  <a:gd name="T38" fmla="*/ 2 w 191"/>
                  <a:gd name="T39" fmla="*/ 44 h 44"/>
                  <a:gd name="T40" fmla="*/ 18 w 191"/>
                  <a:gd name="T41" fmla="*/ 35 h 44"/>
                  <a:gd name="T42" fmla="*/ 38 w 191"/>
                  <a:gd name="T43" fmla="*/ 29 h 44"/>
                  <a:gd name="T44" fmla="*/ 50 w 191"/>
                  <a:gd name="T45" fmla="*/ 29 h 44"/>
                  <a:gd name="T46" fmla="*/ 59 w 191"/>
                  <a:gd name="T47" fmla="*/ 26 h 44"/>
                  <a:gd name="T48" fmla="*/ 61 w 191"/>
                  <a:gd name="T49" fmla="*/ 25 h 44"/>
                  <a:gd name="T50" fmla="*/ 44 w 191"/>
                  <a:gd name="T51" fmla="*/ 26 h 44"/>
                  <a:gd name="T52" fmla="*/ 72 w 191"/>
                  <a:gd name="T53" fmla="*/ 20 h 44"/>
                  <a:gd name="T54" fmla="*/ 89 w 191"/>
                  <a:gd name="T55" fmla="*/ 16 h 44"/>
                  <a:gd name="T56" fmla="*/ 120 w 191"/>
                  <a:gd name="T57" fmla="*/ 10 h 44"/>
                  <a:gd name="T58" fmla="*/ 127 w 191"/>
                  <a:gd name="T59" fmla="*/ 10 h 44"/>
                  <a:gd name="T60" fmla="*/ 161 w 191"/>
                  <a:gd name="T61" fmla="*/ 4 h 44"/>
                  <a:gd name="T62" fmla="*/ 162 w 191"/>
                  <a:gd name="T63" fmla="*/ 4 h 44"/>
                  <a:gd name="T64" fmla="*/ 166 w 191"/>
                  <a:gd name="T65" fmla="*/ 3 h 44"/>
                  <a:gd name="T66" fmla="*/ 177 w 191"/>
                  <a:gd name="T67" fmla="*/ 1 h 44"/>
                  <a:gd name="T68" fmla="*/ 178 w 191"/>
                  <a:gd name="T69" fmla="*/ 1 h 44"/>
                  <a:gd name="T70" fmla="*/ 191 w 191"/>
                  <a:gd name="T7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1" h="44">
                    <a:moveTo>
                      <a:pt x="191" y="0"/>
                    </a:moveTo>
                    <a:lnTo>
                      <a:pt x="166" y="4"/>
                    </a:lnTo>
                    <a:lnTo>
                      <a:pt x="153" y="7"/>
                    </a:lnTo>
                    <a:lnTo>
                      <a:pt x="142" y="10"/>
                    </a:lnTo>
                    <a:lnTo>
                      <a:pt x="133" y="11"/>
                    </a:lnTo>
                    <a:lnTo>
                      <a:pt x="130" y="13"/>
                    </a:lnTo>
                    <a:lnTo>
                      <a:pt x="142" y="11"/>
                    </a:lnTo>
                    <a:lnTo>
                      <a:pt x="136" y="13"/>
                    </a:lnTo>
                    <a:lnTo>
                      <a:pt x="124" y="16"/>
                    </a:lnTo>
                    <a:lnTo>
                      <a:pt x="112" y="19"/>
                    </a:lnTo>
                    <a:lnTo>
                      <a:pt x="111" y="19"/>
                    </a:lnTo>
                    <a:lnTo>
                      <a:pt x="111" y="20"/>
                    </a:lnTo>
                    <a:lnTo>
                      <a:pt x="110" y="22"/>
                    </a:lnTo>
                    <a:lnTo>
                      <a:pt x="89" y="28"/>
                    </a:lnTo>
                    <a:lnTo>
                      <a:pt x="85" y="28"/>
                    </a:lnTo>
                    <a:lnTo>
                      <a:pt x="80" y="29"/>
                    </a:lnTo>
                    <a:lnTo>
                      <a:pt x="77" y="30"/>
                    </a:lnTo>
                    <a:lnTo>
                      <a:pt x="76" y="30"/>
                    </a:lnTo>
                    <a:lnTo>
                      <a:pt x="75" y="30"/>
                    </a:lnTo>
                    <a:lnTo>
                      <a:pt x="73" y="30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2" y="30"/>
                    </a:lnTo>
                    <a:lnTo>
                      <a:pt x="70" y="30"/>
                    </a:lnTo>
                    <a:lnTo>
                      <a:pt x="67" y="30"/>
                    </a:lnTo>
                    <a:lnTo>
                      <a:pt x="63" y="32"/>
                    </a:lnTo>
                    <a:lnTo>
                      <a:pt x="57" y="33"/>
                    </a:lnTo>
                    <a:lnTo>
                      <a:pt x="60" y="30"/>
                    </a:lnTo>
                    <a:lnTo>
                      <a:pt x="44" y="35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4" y="39"/>
                    </a:lnTo>
                    <a:lnTo>
                      <a:pt x="32" y="39"/>
                    </a:lnTo>
                    <a:lnTo>
                      <a:pt x="31" y="39"/>
                    </a:lnTo>
                    <a:lnTo>
                      <a:pt x="29" y="39"/>
                    </a:lnTo>
                    <a:lnTo>
                      <a:pt x="26" y="39"/>
                    </a:lnTo>
                    <a:lnTo>
                      <a:pt x="13" y="44"/>
                    </a:lnTo>
                    <a:lnTo>
                      <a:pt x="13" y="42"/>
                    </a:lnTo>
                    <a:lnTo>
                      <a:pt x="2" y="44"/>
                    </a:lnTo>
                    <a:lnTo>
                      <a:pt x="0" y="41"/>
                    </a:lnTo>
                    <a:lnTo>
                      <a:pt x="18" y="35"/>
                    </a:lnTo>
                    <a:lnTo>
                      <a:pt x="26" y="32"/>
                    </a:lnTo>
                    <a:lnTo>
                      <a:pt x="38" y="29"/>
                    </a:lnTo>
                    <a:lnTo>
                      <a:pt x="44" y="29"/>
                    </a:lnTo>
                    <a:lnTo>
                      <a:pt x="50" y="29"/>
                    </a:lnTo>
                    <a:lnTo>
                      <a:pt x="54" y="28"/>
                    </a:lnTo>
                    <a:lnTo>
                      <a:pt x="59" y="26"/>
                    </a:lnTo>
                    <a:lnTo>
                      <a:pt x="67" y="23"/>
                    </a:lnTo>
                    <a:lnTo>
                      <a:pt x="61" y="25"/>
                    </a:lnTo>
                    <a:lnTo>
                      <a:pt x="51" y="26"/>
                    </a:lnTo>
                    <a:lnTo>
                      <a:pt x="44" y="26"/>
                    </a:lnTo>
                    <a:lnTo>
                      <a:pt x="53" y="25"/>
                    </a:lnTo>
                    <a:lnTo>
                      <a:pt x="72" y="20"/>
                    </a:lnTo>
                    <a:lnTo>
                      <a:pt x="70" y="19"/>
                    </a:lnTo>
                    <a:lnTo>
                      <a:pt x="89" y="16"/>
                    </a:lnTo>
                    <a:lnTo>
                      <a:pt x="101" y="14"/>
                    </a:lnTo>
                    <a:lnTo>
                      <a:pt x="120" y="10"/>
                    </a:lnTo>
                    <a:lnTo>
                      <a:pt x="126" y="9"/>
                    </a:lnTo>
                    <a:lnTo>
                      <a:pt x="127" y="10"/>
                    </a:lnTo>
                    <a:lnTo>
                      <a:pt x="156" y="4"/>
                    </a:lnTo>
                    <a:lnTo>
                      <a:pt x="161" y="4"/>
                    </a:lnTo>
                    <a:lnTo>
                      <a:pt x="161" y="4"/>
                    </a:lnTo>
                    <a:lnTo>
                      <a:pt x="162" y="4"/>
                    </a:lnTo>
                    <a:lnTo>
                      <a:pt x="164" y="4"/>
                    </a:lnTo>
                    <a:lnTo>
                      <a:pt x="166" y="3"/>
                    </a:lnTo>
                    <a:lnTo>
                      <a:pt x="171" y="3"/>
                    </a:lnTo>
                    <a:lnTo>
                      <a:pt x="177" y="1"/>
                    </a:lnTo>
                    <a:lnTo>
                      <a:pt x="174" y="1"/>
                    </a:lnTo>
                    <a:lnTo>
                      <a:pt x="178" y="1"/>
                    </a:lnTo>
                    <a:lnTo>
                      <a:pt x="184" y="0"/>
                    </a:lnTo>
                    <a:lnTo>
                      <a:pt x="1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Freeform 285">
                <a:extLst>
                  <a:ext uri="{FF2B5EF4-FFF2-40B4-BE49-F238E27FC236}">
                    <a16:creationId xmlns:a16="http://schemas.microsoft.com/office/drawing/2014/main" id="{04DEFD61-DC27-4CD8-949B-E34FA1B55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796" y="2589235"/>
                <a:ext cx="183519" cy="39151"/>
              </a:xfrm>
              <a:custGeom>
                <a:avLst/>
                <a:gdLst>
                  <a:gd name="T0" fmla="*/ 440 w 451"/>
                  <a:gd name="T1" fmla="*/ 1 h 96"/>
                  <a:gd name="T2" fmla="*/ 451 w 451"/>
                  <a:gd name="T3" fmla="*/ 0 h 96"/>
                  <a:gd name="T4" fmla="*/ 448 w 451"/>
                  <a:gd name="T5" fmla="*/ 3 h 96"/>
                  <a:gd name="T6" fmla="*/ 432 w 451"/>
                  <a:gd name="T7" fmla="*/ 4 h 96"/>
                  <a:gd name="T8" fmla="*/ 407 w 451"/>
                  <a:gd name="T9" fmla="*/ 7 h 96"/>
                  <a:gd name="T10" fmla="*/ 386 w 451"/>
                  <a:gd name="T11" fmla="*/ 8 h 96"/>
                  <a:gd name="T12" fmla="*/ 394 w 451"/>
                  <a:gd name="T13" fmla="*/ 8 h 96"/>
                  <a:gd name="T14" fmla="*/ 400 w 451"/>
                  <a:gd name="T15" fmla="*/ 8 h 96"/>
                  <a:gd name="T16" fmla="*/ 338 w 451"/>
                  <a:gd name="T17" fmla="*/ 19 h 96"/>
                  <a:gd name="T18" fmla="*/ 305 w 451"/>
                  <a:gd name="T19" fmla="*/ 23 h 96"/>
                  <a:gd name="T20" fmla="*/ 274 w 451"/>
                  <a:gd name="T21" fmla="*/ 32 h 96"/>
                  <a:gd name="T22" fmla="*/ 252 w 451"/>
                  <a:gd name="T23" fmla="*/ 36 h 96"/>
                  <a:gd name="T24" fmla="*/ 244 w 451"/>
                  <a:gd name="T25" fmla="*/ 35 h 96"/>
                  <a:gd name="T26" fmla="*/ 210 w 451"/>
                  <a:gd name="T27" fmla="*/ 42 h 96"/>
                  <a:gd name="T28" fmla="*/ 220 w 451"/>
                  <a:gd name="T29" fmla="*/ 45 h 96"/>
                  <a:gd name="T30" fmla="*/ 207 w 451"/>
                  <a:gd name="T31" fmla="*/ 48 h 96"/>
                  <a:gd name="T32" fmla="*/ 166 w 451"/>
                  <a:gd name="T33" fmla="*/ 59 h 96"/>
                  <a:gd name="T34" fmla="*/ 120 w 451"/>
                  <a:gd name="T35" fmla="*/ 73 h 96"/>
                  <a:gd name="T36" fmla="*/ 106 w 451"/>
                  <a:gd name="T37" fmla="*/ 84 h 96"/>
                  <a:gd name="T38" fmla="*/ 69 w 451"/>
                  <a:gd name="T39" fmla="*/ 95 h 96"/>
                  <a:gd name="T40" fmla="*/ 54 w 451"/>
                  <a:gd name="T41" fmla="*/ 96 h 96"/>
                  <a:gd name="T42" fmla="*/ 54 w 451"/>
                  <a:gd name="T43" fmla="*/ 95 h 96"/>
                  <a:gd name="T44" fmla="*/ 63 w 451"/>
                  <a:gd name="T45" fmla="*/ 90 h 96"/>
                  <a:gd name="T46" fmla="*/ 50 w 451"/>
                  <a:gd name="T47" fmla="*/ 92 h 96"/>
                  <a:gd name="T48" fmla="*/ 22 w 451"/>
                  <a:gd name="T49" fmla="*/ 90 h 96"/>
                  <a:gd name="T50" fmla="*/ 6 w 451"/>
                  <a:gd name="T51" fmla="*/ 93 h 96"/>
                  <a:gd name="T52" fmla="*/ 34 w 451"/>
                  <a:gd name="T53" fmla="*/ 78 h 96"/>
                  <a:gd name="T54" fmla="*/ 63 w 451"/>
                  <a:gd name="T55" fmla="*/ 70 h 96"/>
                  <a:gd name="T56" fmla="*/ 83 w 451"/>
                  <a:gd name="T57" fmla="*/ 71 h 96"/>
                  <a:gd name="T58" fmla="*/ 115 w 451"/>
                  <a:gd name="T59" fmla="*/ 62 h 96"/>
                  <a:gd name="T60" fmla="*/ 93 w 451"/>
                  <a:gd name="T61" fmla="*/ 65 h 96"/>
                  <a:gd name="T62" fmla="*/ 105 w 451"/>
                  <a:gd name="T63" fmla="*/ 58 h 96"/>
                  <a:gd name="T64" fmla="*/ 143 w 451"/>
                  <a:gd name="T65" fmla="*/ 46 h 96"/>
                  <a:gd name="T66" fmla="*/ 152 w 451"/>
                  <a:gd name="T67" fmla="*/ 51 h 96"/>
                  <a:gd name="T68" fmla="*/ 179 w 451"/>
                  <a:gd name="T69" fmla="*/ 42 h 96"/>
                  <a:gd name="T70" fmla="*/ 214 w 451"/>
                  <a:gd name="T71" fmla="*/ 27 h 96"/>
                  <a:gd name="T72" fmla="*/ 235 w 451"/>
                  <a:gd name="T73" fmla="*/ 26 h 96"/>
                  <a:gd name="T74" fmla="*/ 229 w 451"/>
                  <a:gd name="T75" fmla="*/ 29 h 96"/>
                  <a:gd name="T76" fmla="*/ 229 w 451"/>
                  <a:gd name="T77" fmla="*/ 32 h 96"/>
                  <a:gd name="T78" fmla="*/ 239 w 451"/>
                  <a:gd name="T79" fmla="*/ 26 h 96"/>
                  <a:gd name="T80" fmla="*/ 270 w 451"/>
                  <a:gd name="T81" fmla="*/ 20 h 96"/>
                  <a:gd name="T82" fmla="*/ 299 w 451"/>
                  <a:gd name="T83" fmla="*/ 19 h 96"/>
                  <a:gd name="T84" fmla="*/ 300 w 451"/>
                  <a:gd name="T85" fmla="*/ 16 h 96"/>
                  <a:gd name="T86" fmla="*/ 309 w 451"/>
                  <a:gd name="T87" fmla="*/ 14 h 96"/>
                  <a:gd name="T88" fmla="*/ 271 w 451"/>
                  <a:gd name="T89" fmla="*/ 19 h 96"/>
                  <a:gd name="T90" fmla="*/ 238 w 451"/>
                  <a:gd name="T91" fmla="*/ 23 h 96"/>
                  <a:gd name="T92" fmla="*/ 280 w 451"/>
                  <a:gd name="T93" fmla="*/ 14 h 96"/>
                  <a:gd name="T94" fmla="*/ 249 w 451"/>
                  <a:gd name="T95" fmla="*/ 17 h 96"/>
                  <a:gd name="T96" fmla="*/ 281 w 451"/>
                  <a:gd name="T97" fmla="*/ 13 h 96"/>
                  <a:gd name="T98" fmla="*/ 299 w 451"/>
                  <a:gd name="T99" fmla="*/ 10 h 96"/>
                  <a:gd name="T100" fmla="*/ 335 w 451"/>
                  <a:gd name="T101" fmla="*/ 5 h 96"/>
                  <a:gd name="T102" fmla="*/ 359 w 451"/>
                  <a:gd name="T103" fmla="*/ 4 h 96"/>
                  <a:gd name="T104" fmla="*/ 351 w 451"/>
                  <a:gd name="T105" fmla="*/ 5 h 96"/>
                  <a:gd name="T106" fmla="*/ 357 w 451"/>
                  <a:gd name="T107" fmla="*/ 5 h 96"/>
                  <a:gd name="T108" fmla="*/ 392 w 451"/>
                  <a:gd name="T109" fmla="*/ 3 h 96"/>
                  <a:gd name="T110" fmla="*/ 405 w 451"/>
                  <a:gd name="T111" fmla="*/ 1 h 96"/>
                  <a:gd name="T112" fmla="*/ 427 w 451"/>
                  <a:gd name="T113" fmla="*/ 1 h 96"/>
                  <a:gd name="T114" fmla="*/ 442 w 451"/>
                  <a:gd name="T11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1" h="96">
                    <a:moveTo>
                      <a:pt x="442" y="0"/>
                    </a:moveTo>
                    <a:lnTo>
                      <a:pt x="442" y="0"/>
                    </a:lnTo>
                    <a:lnTo>
                      <a:pt x="436" y="1"/>
                    </a:lnTo>
                    <a:lnTo>
                      <a:pt x="440" y="1"/>
                    </a:lnTo>
                    <a:lnTo>
                      <a:pt x="433" y="1"/>
                    </a:lnTo>
                    <a:lnTo>
                      <a:pt x="442" y="1"/>
                    </a:lnTo>
                    <a:lnTo>
                      <a:pt x="445" y="1"/>
                    </a:lnTo>
                    <a:lnTo>
                      <a:pt x="451" y="0"/>
                    </a:lnTo>
                    <a:lnTo>
                      <a:pt x="446" y="1"/>
                    </a:lnTo>
                    <a:lnTo>
                      <a:pt x="440" y="3"/>
                    </a:lnTo>
                    <a:lnTo>
                      <a:pt x="442" y="3"/>
                    </a:lnTo>
                    <a:lnTo>
                      <a:pt x="448" y="3"/>
                    </a:lnTo>
                    <a:lnTo>
                      <a:pt x="440" y="3"/>
                    </a:lnTo>
                    <a:lnTo>
                      <a:pt x="436" y="4"/>
                    </a:lnTo>
                    <a:lnTo>
                      <a:pt x="433" y="4"/>
                    </a:lnTo>
                    <a:lnTo>
                      <a:pt x="432" y="4"/>
                    </a:lnTo>
                    <a:lnTo>
                      <a:pt x="429" y="5"/>
                    </a:lnTo>
                    <a:lnTo>
                      <a:pt x="424" y="5"/>
                    </a:lnTo>
                    <a:lnTo>
                      <a:pt x="416" y="5"/>
                    </a:lnTo>
                    <a:lnTo>
                      <a:pt x="407" y="7"/>
                    </a:lnTo>
                    <a:lnTo>
                      <a:pt x="402" y="7"/>
                    </a:lnTo>
                    <a:lnTo>
                      <a:pt x="401" y="7"/>
                    </a:lnTo>
                    <a:lnTo>
                      <a:pt x="395" y="7"/>
                    </a:lnTo>
                    <a:lnTo>
                      <a:pt x="386" y="8"/>
                    </a:lnTo>
                    <a:lnTo>
                      <a:pt x="378" y="10"/>
                    </a:lnTo>
                    <a:lnTo>
                      <a:pt x="385" y="10"/>
                    </a:lnTo>
                    <a:lnTo>
                      <a:pt x="389" y="10"/>
                    </a:lnTo>
                    <a:lnTo>
                      <a:pt x="394" y="8"/>
                    </a:lnTo>
                    <a:lnTo>
                      <a:pt x="395" y="8"/>
                    </a:lnTo>
                    <a:lnTo>
                      <a:pt x="397" y="8"/>
                    </a:lnTo>
                    <a:lnTo>
                      <a:pt x="398" y="8"/>
                    </a:lnTo>
                    <a:lnTo>
                      <a:pt x="400" y="8"/>
                    </a:lnTo>
                    <a:lnTo>
                      <a:pt x="395" y="10"/>
                    </a:lnTo>
                    <a:lnTo>
                      <a:pt x="388" y="11"/>
                    </a:lnTo>
                    <a:lnTo>
                      <a:pt x="382" y="11"/>
                    </a:lnTo>
                    <a:lnTo>
                      <a:pt x="338" y="19"/>
                    </a:lnTo>
                    <a:lnTo>
                      <a:pt x="328" y="20"/>
                    </a:lnTo>
                    <a:lnTo>
                      <a:pt x="318" y="23"/>
                    </a:lnTo>
                    <a:lnTo>
                      <a:pt x="314" y="23"/>
                    </a:lnTo>
                    <a:lnTo>
                      <a:pt x="305" y="23"/>
                    </a:lnTo>
                    <a:lnTo>
                      <a:pt x="305" y="24"/>
                    </a:lnTo>
                    <a:lnTo>
                      <a:pt x="295" y="29"/>
                    </a:lnTo>
                    <a:lnTo>
                      <a:pt x="281" y="32"/>
                    </a:lnTo>
                    <a:lnTo>
                      <a:pt x="274" y="32"/>
                    </a:lnTo>
                    <a:lnTo>
                      <a:pt x="281" y="29"/>
                    </a:lnTo>
                    <a:lnTo>
                      <a:pt x="273" y="29"/>
                    </a:lnTo>
                    <a:lnTo>
                      <a:pt x="267" y="33"/>
                    </a:lnTo>
                    <a:lnTo>
                      <a:pt x="252" y="36"/>
                    </a:lnTo>
                    <a:lnTo>
                      <a:pt x="245" y="38"/>
                    </a:lnTo>
                    <a:lnTo>
                      <a:pt x="242" y="38"/>
                    </a:lnTo>
                    <a:lnTo>
                      <a:pt x="238" y="38"/>
                    </a:lnTo>
                    <a:lnTo>
                      <a:pt x="244" y="35"/>
                    </a:lnTo>
                    <a:lnTo>
                      <a:pt x="239" y="35"/>
                    </a:lnTo>
                    <a:lnTo>
                      <a:pt x="209" y="41"/>
                    </a:lnTo>
                    <a:lnTo>
                      <a:pt x="200" y="45"/>
                    </a:lnTo>
                    <a:lnTo>
                      <a:pt x="210" y="42"/>
                    </a:lnTo>
                    <a:lnTo>
                      <a:pt x="223" y="39"/>
                    </a:lnTo>
                    <a:lnTo>
                      <a:pt x="225" y="39"/>
                    </a:lnTo>
                    <a:lnTo>
                      <a:pt x="226" y="42"/>
                    </a:lnTo>
                    <a:lnTo>
                      <a:pt x="220" y="45"/>
                    </a:lnTo>
                    <a:lnTo>
                      <a:pt x="216" y="46"/>
                    </a:lnTo>
                    <a:lnTo>
                      <a:pt x="213" y="48"/>
                    </a:lnTo>
                    <a:lnTo>
                      <a:pt x="211" y="48"/>
                    </a:lnTo>
                    <a:lnTo>
                      <a:pt x="207" y="48"/>
                    </a:lnTo>
                    <a:lnTo>
                      <a:pt x="204" y="48"/>
                    </a:lnTo>
                    <a:lnTo>
                      <a:pt x="191" y="52"/>
                    </a:lnTo>
                    <a:lnTo>
                      <a:pt x="179" y="57"/>
                    </a:lnTo>
                    <a:lnTo>
                      <a:pt x="166" y="59"/>
                    </a:lnTo>
                    <a:lnTo>
                      <a:pt x="160" y="59"/>
                    </a:lnTo>
                    <a:lnTo>
                      <a:pt x="149" y="65"/>
                    </a:lnTo>
                    <a:lnTo>
                      <a:pt x="131" y="71"/>
                    </a:lnTo>
                    <a:lnTo>
                      <a:pt x="120" y="73"/>
                    </a:lnTo>
                    <a:lnTo>
                      <a:pt x="106" y="80"/>
                    </a:lnTo>
                    <a:lnTo>
                      <a:pt x="121" y="77"/>
                    </a:lnTo>
                    <a:lnTo>
                      <a:pt x="111" y="83"/>
                    </a:lnTo>
                    <a:lnTo>
                      <a:pt x="106" y="84"/>
                    </a:lnTo>
                    <a:lnTo>
                      <a:pt x="101" y="86"/>
                    </a:lnTo>
                    <a:lnTo>
                      <a:pt x="95" y="87"/>
                    </a:lnTo>
                    <a:lnTo>
                      <a:pt x="85" y="90"/>
                    </a:lnTo>
                    <a:lnTo>
                      <a:pt x="69" y="95"/>
                    </a:lnTo>
                    <a:lnTo>
                      <a:pt x="63" y="95"/>
                    </a:lnTo>
                    <a:lnTo>
                      <a:pt x="58" y="96"/>
                    </a:lnTo>
                    <a:lnTo>
                      <a:pt x="57" y="96"/>
                    </a:lnTo>
                    <a:lnTo>
                      <a:pt x="54" y="96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7" y="93"/>
                    </a:lnTo>
                    <a:lnTo>
                      <a:pt x="60" y="92"/>
                    </a:lnTo>
                    <a:lnTo>
                      <a:pt x="63" y="90"/>
                    </a:lnTo>
                    <a:lnTo>
                      <a:pt x="63" y="90"/>
                    </a:lnTo>
                    <a:lnTo>
                      <a:pt x="60" y="89"/>
                    </a:lnTo>
                    <a:lnTo>
                      <a:pt x="57" y="89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45" y="92"/>
                    </a:lnTo>
                    <a:lnTo>
                      <a:pt x="44" y="89"/>
                    </a:lnTo>
                    <a:lnTo>
                      <a:pt x="29" y="90"/>
                    </a:lnTo>
                    <a:lnTo>
                      <a:pt x="22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3" y="92"/>
                    </a:lnTo>
                    <a:lnTo>
                      <a:pt x="6" y="93"/>
                    </a:lnTo>
                    <a:lnTo>
                      <a:pt x="0" y="95"/>
                    </a:lnTo>
                    <a:lnTo>
                      <a:pt x="1" y="92"/>
                    </a:lnTo>
                    <a:lnTo>
                      <a:pt x="15" y="83"/>
                    </a:lnTo>
                    <a:lnTo>
                      <a:pt x="34" y="78"/>
                    </a:lnTo>
                    <a:lnTo>
                      <a:pt x="39" y="77"/>
                    </a:lnTo>
                    <a:lnTo>
                      <a:pt x="45" y="76"/>
                    </a:lnTo>
                    <a:lnTo>
                      <a:pt x="53" y="73"/>
                    </a:lnTo>
                    <a:lnTo>
                      <a:pt x="63" y="70"/>
                    </a:lnTo>
                    <a:lnTo>
                      <a:pt x="77" y="64"/>
                    </a:lnTo>
                    <a:lnTo>
                      <a:pt x="86" y="62"/>
                    </a:lnTo>
                    <a:lnTo>
                      <a:pt x="83" y="67"/>
                    </a:lnTo>
                    <a:lnTo>
                      <a:pt x="83" y="71"/>
                    </a:lnTo>
                    <a:lnTo>
                      <a:pt x="92" y="70"/>
                    </a:lnTo>
                    <a:lnTo>
                      <a:pt x="112" y="64"/>
                    </a:lnTo>
                    <a:lnTo>
                      <a:pt x="130" y="58"/>
                    </a:lnTo>
                    <a:lnTo>
                      <a:pt x="115" y="62"/>
                    </a:lnTo>
                    <a:lnTo>
                      <a:pt x="105" y="65"/>
                    </a:lnTo>
                    <a:lnTo>
                      <a:pt x="99" y="67"/>
                    </a:lnTo>
                    <a:lnTo>
                      <a:pt x="96" y="67"/>
                    </a:lnTo>
                    <a:lnTo>
                      <a:pt x="93" y="65"/>
                    </a:lnTo>
                    <a:lnTo>
                      <a:pt x="105" y="61"/>
                    </a:lnTo>
                    <a:lnTo>
                      <a:pt x="123" y="57"/>
                    </a:lnTo>
                    <a:lnTo>
                      <a:pt x="114" y="58"/>
                    </a:lnTo>
                    <a:lnTo>
                      <a:pt x="105" y="58"/>
                    </a:lnTo>
                    <a:lnTo>
                      <a:pt x="104" y="57"/>
                    </a:lnTo>
                    <a:lnTo>
                      <a:pt x="114" y="54"/>
                    </a:lnTo>
                    <a:lnTo>
                      <a:pt x="128" y="49"/>
                    </a:lnTo>
                    <a:lnTo>
                      <a:pt x="143" y="46"/>
                    </a:lnTo>
                    <a:lnTo>
                      <a:pt x="152" y="45"/>
                    </a:lnTo>
                    <a:lnTo>
                      <a:pt x="162" y="43"/>
                    </a:lnTo>
                    <a:lnTo>
                      <a:pt x="163" y="45"/>
                    </a:lnTo>
                    <a:lnTo>
                      <a:pt x="152" y="51"/>
                    </a:lnTo>
                    <a:lnTo>
                      <a:pt x="166" y="46"/>
                    </a:lnTo>
                    <a:lnTo>
                      <a:pt x="175" y="45"/>
                    </a:lnTo>
                    <a:lnTo>
                      <a:pt x="185" y="42"/>
                    </a:lnTo>
                    <a:lnTo>
                      <a:pt x="179" y="42"/>
                    </a:lnTo>
                    <a:lnTo>
                      <a:pt x="182" y="39"/>
                    </a:lnTo>
                    <a:lnTo>
                      <a:pt x="194" y="33"/>
                    </a:lnTo>
                    <a:lnTo>
                      <a:pt x="206" y="30"/>
                    </a:lnTo>
                    <a:lnTo>
                      <a:pt x="214" y="27"/>
                    </a:lnTo>
                    <a:lnTo>
                      <a:pt x="229" y="24"/>
                    </a:lnTo>
                    <a:lnTo>
                      <a:pt x="233" y="24"/>
                    </a:lnTo>
                    <a:lnTo>
                      <a:pt x="236" y="24"/>
                    </a:lnTo>
                    <a:lnTo>
                      <a:pt x="235" y="26"/>
                    </a:lnTo>
                    <a:lnTo>
                      <a:pt x="235" y="26"/>
                    </a:lnTo>
                    <a:lnTo>
                      <a:pt x="233" y="26"/>
                    </a:lnTo>
                    <a:lnTo>
                      <a:pt x="232" y="27"/>
                    </a:lnTo>
                    <a:lnTo>
                      <a:pt x="229" y="29"/>
                    </a:lnTo>
                    <a:lnTo>
                      <a:pt x="225" y="30"/>
                    </a:lnTo>
                    <a:lnTo>
                      <a:pt x="220" y="32"/>
                    </a:lnTo>
                    <a:lnTo>
                      <a:pt x="223" y="33"/>
                    </a:lnTo>
                    <a:lnTo>
                      <a:pt x="229" y="32"/>
                    </a:lnTo>
                    <a:lnTo>
                      <a:pt x="226" y="30"/>
                    </a:lnTo>
                    <a:lnTo>
                      <a:pt x="236" y="27"/>
                    </a:lnTo>
                    <a:lnTo>
                      <a:pt x="241" y="26"/>
                    </a:lnTo>
                    <a:lnTo>
                      <a:pt x="239" y="26"/>
                    </a:lnTo>
                    <a:lnTo>
                      <a:pt x="252" y="23"/>
                    </a:lnTo>
                    <a:lnTo>
                      <a:pt x="258" y="22"/>
                    </a:lnTo>
                    <a:lnTo>
                      <a:pt x="261" y="22"/>
                    </a:lnTo>
                    <a:lnTo>
                      <a:pt x="270" y="20"/>
                    </a:lnTo>
                    <a:lnTo>
                      <a:pt x="279" y="20"/>
                    </a:lnTo>
                    <a:lnTo>
                      <a:pt x="287" y="19"/>
                    </a:lnTo>
                    <a:lnTo>
                      <a:pt x="293" y="19"/>
                    </a:lnTo>
                    <a:lnTo>
                      <a:pt x="299" y="19"/>
                    </a:lnTo>
                    <a:lnTo>
                      <a:pt x="309" y="16"/>
                    </a:lnTo>
                    <a:lnTo>
                      <a:pt x="309" y="16"/>
                    </a:lnTo>
                    <a:lnTo>
                      <a:pt x="308" y="16"/>
                    </a:lnTo>
                    <a:lnTo>
                      <a:pt x="300" y="16"/>
                    </a:lnTo>
                    <a:lnTo>
                      <a:pt x="331" y="11"/>
                    </a:lnTo>
                    <a:lnTo>
                      <a:pt x="335" y="11"/>
                    </a:lnTo>
                    <a:lnTo>
                      <a:pt x="334" y="11"/>
                    </a:lnTo>
                    <a:lnTo>
                      <a:pt x="309" y="14"/>
                    </a:lnTo>
                    <a:lnTo>
                      <a:pt x="296" y="16"/>
                    </a:lnTo>
                    <a:lnTo>
                      <a:pt x="280" y="19"/>
                    </a:lnTo>
                    <a:lnTo>
                      <a:pt x="273" y="19"/>
                    </a:lnTo>
                    <a:lnTo>
                      <a:pt x="271" y="19"/>
                    </a:lnTo>
                    <a:lnTo>
                      <a:pt x="257" y="22"/>
                    </a:lnTo>
                    <a:lnTo>
                      <a:pt x="249" y="22"/>
                    </a:lnTo>
                    <a:lnTo>
                      <a:pt x="244" y="23"/>
                    </a:lnTo>
                    <a:lnTo>
                      <a:pt x="238" y="23"/>
                    </a:lnTo>
                    <a:lnTo>
                      <a:pt x="254" y="19"/>
                    </a:lnTo>
                    <a:lnTo>
                      <a:pt x="271" y="16"/>
                    </a:lnTo>
                    <a:lnTo>
                      <a:pt x="286" y="14"/>
                    </a:lnTo>
                    <a:lnTo>
                      <a:pt x="280" y="14"/>
                    </a:lnTo>
                    <a:lnTo>
                      <a:pt x="268" y="16"/>
                    </a:lnTo>
                    <a:lnTo>
                      <a:pt x="249" y="20"/>
                    </a:lnTo>
                    <a:lnTo>
                      <a:pt x="252" y="19"/>
                    </a:lnTo>
                    <a:lnTo>
                      <a:pt x="249" y="17"/>
                    </a:lnTo>
                    <a:lnTo>
                      <a:pt x="254" y="17"/>
                    </a:lnTo>
                    <a:lnTo>
                      <a:pt x="260" y="16"/>
                    </a:lnTo>
                    <a:lnTo>
                      <a:pt x="264" y="14"/>
                    </a:lnTo>
                    <a:lnTo>
                      <a:pt x="281" y="13"/>
                    </a:lnTo>
                    <a:lnTo>
                      <a:pt x="283" y="11"/>
                    </a:lnTo>
                    <a:lnTo>
                      <a:pt x="284" y="11"/>
                    </a:lnTo>
                    <a:lnTo>
                      <a:pt x="297" y="10"/>
                    </a:lnTo>
                    <a:lnTo>
                      <a:pt x="299" y="10"/>
                    </a:lnTo>
                    <a:lnTo>
                      <a:pt x="312" y="8"/>
                    </a:lnTo>
                    <a:lnTo>
                      <a:pt x="314" y="8"/>
                    </a:lnTo>
                    <a:lnTo>
                      <a:pt x="315" y="8"/>
                    </a:lnTo>
                    <a:lnTo>
                      <a:pt x="335" y="5"/>
                    </a:lnTo>
                    <a:lnTo>
                      <a:pt x="337" y="5"/>
                    </a:lnTo>
                    <a:lnTo>
                      <a:pt x="332" y="7"/>
                    </a:lnTo>
                    <a:lnTo>
                      <a:pt x="335" y="7"/>
                    </a:lnTo>
                    <a:lnTo>
                      <a:pt x="359" y="4"/>
                    </a:lnTo>
                    <a:lnTo>
                      <a:pt x="366" y="4"/>
                    </a:lnTo>
                    <a:lnTo>
                      <a:pt x="362" y="4"/>
                    </a:lnTo>
                    <a:lnTo>
                      <a:pt x="366" y="4"/>
                    </a:lnTo>
                    <a:lnTo>
                      <a:pt x="351" y="5"/>
                    </a:lnTo>
                    <a:lnTo>
                      <a:pt x="353" y="5"/>
                    </a:lnTo>
                    <a:lnTo>
                      <a:pt x="350" y="7"/>
                    </a:lnTo>
                    <a:lnTo>
                      <a:pt x="346" y="7"/>
                    </a:lnTo>
                    <a:lnTo>
                      <a:pt x="357" y="5"/>
                    </a:lnTo>
                    <a:lnTo>
                      <a:pt x="369" y="4"/>
                    </a:lnTo>
                    <a:lnTo>
                      <a:pt x="365" y="4"/>
                    </a:lnTo>
                    <a:lnTo>
                      <a:pt x="379" y="3"/>
                    </a:lnTo>
                    <a:lnTo>
                      <a:pt x="392" y="3"/>
                    </a:lnTo>
                    <a:lnTo>
                      <a:pt x="405" y="1"/>
                    </a:lnTo>
                    <a:lnTo>
                      <a:pt x="401" y="3"/>
                    </a:lnTo>
                    <a:lnTo>
                      <a:pt x="402" y="3"/>
                    </a:lnTo>
                    <a:lnTo>
                      <a:pt x="405" y="1"/>
                    </a:lnTo>
                    <a:lnTo>
                      <a:pt x="408" y="1"/>
                    </a:lnTo>
                    <a:lnTo>
                      <a:pt x="421" y="1"/>
                    </a:lnTo>
                    <a:lnTo>
                      <a:pt x="419" y="1"/>
                    </a:lnTo>
                    <a:lnTo>
                      <a:pt x="427" y="1"/>
                    </a:lnTo>
                    <a:lnTo>
                      <a:pt x="433" y="0"/>
                    </a:lnTo>
                    <a:lnTo>
                      <a:pt x="427" y="1"/>
                    </a:lnTo>
                    <a:lnTo>
                      <a:pt x="437" y="0"/>
                    </a:lnTo>
                    <a:lnTo>
                      <a:pt x="4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Freeform 286">
                <a:extLst>
                  <a:ext uri="{FF2B5EF4-FFF2-40B4-BE49-F238E27FC236}">
                    <a16:creationId xmlns:a16="http://schemas.microsoft.com/office/drawing/2014/main" id="{24064C48-E930-4334-8B8B-A08AA6D03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1846" y="2616967"/>
                <a:ext cx="9788" cy="2447"/>
              </a:xfrm>
              <a:custGeom>
                <a:avLst/>
                <a:gdLst>
                  <a:gd name="T0" fmla="*/ 24 w 24"/>
                  <a:gd name="T1" fmla="*/ 0 h 6"/>
                  <a:gd name="T2" fmla="*/ 14 w 24"/>
                  <a:gd name="T3" fmla="*/ 3 h 6"/>
                  <a:gd name="T4" fmla="*/ 3 w 24"/>
                  <a:gd name="T5" fmla="*/ 6 h 6"/>
                  <a:gd name="T6" fmla="*/ 0 w 24"/>
                  <a:gd name="T7" fmla="*/ 6 h 6"/>
                  <a:gd name="T8" fmla="*/ 16 w 24"/>
                  <a:gd name="T9" fmla="*/ 0 h 6"/>
                  <a:gd name="T10" fmla="*/ 24 w 2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4" y="0"/>
                    </a:moveTo>
                    <a:lnTo>
                      <a:pt x="14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Freeform 287">
                <a:extLst>
                  <a:ext uri="{FF2B5EF4-FFF2-40B4-BE49-F238E27FC236}">
                    <a16:creationId xmlns:a16="http://schemas.microsoft.com/office/drawing/2014/main" id="{C386AF6E-E96D-4B7F-B021-E4284FEDE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612" y="2616151"/>
                <a:ext cx="17129" cy="4078"/>
              </a:xfrm>
              <a:custGeom>
                <a:avLst/>
                <a:gdLst>
                  <a:gd name="T0" fmla="*/ 42 w 42"/>
                  <a:gd name="T1" fmla="*/ 0 h 9"/>
                  <a:gd name="T2" fmla="*/ 27 w 42"/>
                  <a:gd name="T3" fmla="*/ 5 h 9"/>
                  <a:gd name="T4" fmla="*/ 17 w 42"/>
                  <a:gd name="T5" fmla="*/ 6 h 9"/>
                  <a:gd name="T6" fmla="*/ 8 w 42"/>
                  <a:gd name="T7" fmla="*/ 9 h 9"/>
                  <a:gd name="T8" fmla="*/ 0 w 42"/>
                  <a:gd name="T9" fmla="*/ 9 h 9"/>
                  <a:gd name="T10" fmla="*/ 11 w 42"/>
                  <a:gd name="T11" fmla="*/ 6 h 9"/>
                  <a:gd name="T12" fmla="*/ 27 w 42"/>
                  <a:gd name="T13" fmla="*/ 2 h 9"/>
                  <a:gd name="T14" fmla="*/ 35 w 42"/>
                  <a:gd name="T15" fmla="*/ 0 h 9"/>
                  <a:gd name="T16" fmla="*/ 42 w 4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9">
                    <a:moveTo>
                      <a:pt x="42" y="0"/>
                    </a:moveTo>
                    <a:lnTo>
                      <a:pt x="27" y="5"/>
                    </a:lnTo>
                    <a:lnTo>
                      <a:pt x="17" y="6"/>
                    </a:lnTo>
                    <a:lnTo>
                      <a:pt x="8" y="9"/>
                    </a:lnTo>
                    <a:lnTo>
                      <a:pt x="0" y="9"/>
                    </a:lnTo>
                    <a:lnTo>
                      <a:pt x="11" y="6"/>
                    </a:lnTo>
                    <a:lnTo>
                      <a:pt x="27" y="2"/>
                    </a:lnTo>
                    <a:lnTo>
                      <a:pt x="35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Freeform 288">
                <a:extLst>
                  <a:ext uri="{FF2B5EF4-FFF2-40B4-BE49-F238E27FC236}">
                    <a16:creationId xmlns:a16="http://schemas.microsoft.com/office/drawing/2014/main" id="{A360EF19-F766-4F58-85F3-9F5C68113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71" y="2616967"/>
                <a:ext cx="15497" cy="4078"/>
              </a:xfrm>
              <a:custGeom>
                <a:avLst/>
                <a:gdLst>
                  <a:gd name="T0" fmla="*/ 37 w 37"/>
                  <a:gd name="T1" fmla="*/ 0 h 10"/>
                  <a:gd name="T2" fmla="*/ 29 w 37"/>
                  <a:gd name="T3" fmla="*/ 4 h 10"/>
                  <a:gd name="T4" fmla="*/ 16 w 37"/>
                  <a:gd name="T5" fmla="*/ 9 h 10"/>
                  <a:gd name="T6" fmla="*/ 5 w 37"/>
                  <a:gd name="T7" fmla="*/ 10 h 10"/>
                  <a:gd name="T8" fmla="*/ 0 w 37"/>
                  <a:gd name="T9" fmla="*/ 9 h 10"/>
                  <a:gd name="T10" fmla="*/ 23 w 37"/>
                  <a:gd name="T11" fmla="*/ 1 h 10"/>
                  <a:gd name="T12" fmla="*/ 37 w 3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0">
                    <a:moveTo>
                      <a:pt x="37" y="0"/>
                    </a:moveTo>
                    <a:lnTo>
                      <a:pt x="29" y="4"/>
                    </a:lnTo>
                    <a:lnTo>
                      <a:pt x="16" y="9"/>
                    </a:lnTo>
                    <a:lnTo>
                      <a:pt x="5" y="10"/>
                    </a:lnTo>
                    <a:lnTo>
                      <a:pt x="0" y="9"/>
                    </a:lnTo>
                    <a:lnTo>
                      <a:pt x="23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Freeform 289">
                <a:extLst>
                  <a:ext uri="{FF2B5EF4-FFF2-40B4-BE49-F238E27FC236}">
                    <a16:creationId xmlns:a16="http://schemas.microsoft.com/office/drawing/2014/main" id="{6A1E5E19-4F46-4B32-B0BF-827554DFC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60" y="2704240"/>
                <a:ext cx="9788" cy="5710"/>
              </a:xfrm>
              <a:custGeom>
                <a:avLst/>
                <a:gdLst>
                  <a:gd name="T0" fmla="*/ 0 w 25"/>
                  <a:gd name="T1" fmla="*/ 0 h 13"/>
                  <a:gd name="T2" fmla="*/ 14 w 25"/>
                  <a:gd name="T3" fmla="*/ 8 h 13"/>
                  <a:gd name="T4" fmla="*/ 17 w 25"/>
                  <a:gd name="T5" fmla="*/ 9 h 13"/>
                  <a:gd name="T6" fmla="*/ 25 w 25"/>
                  <a:gd name="T7" fmla="*/ 13 h 13"/>
                  <a:gd name="T8" fmla="*/ 25 w 25"/>
                  <a:gd name="T9" fmla="*/ 13 h 13"/>
                  <a:gd name="T10" fmla="*/ 0 w 2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3">
                    <a:moveTo>
                      <a:pt x="0" y="0"/>
                    </a:moveTo>
                    <a:lnTo>
                      <a:pt x="14" y="8"/>
                    </a:lnTo>
                    <a:lnTo>
                      <a:pt x="17" y="9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Freeform 290">
                <a:extLst>
                  <a:ext uri="{FF2B5EF4-FFF2-40B4-BE49-F238E27FC236}">
                    <a16:creationId xmlns:a16="http://schemas.microsoft.com/office/drawing/2014/main" id="{4C83653F-2DC4-427C-9FE2-47CA81303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25" y="2697715"/>
                <a:ext cx="6525" cy="4078"/>
              </a:xfrm>
              <a:custGeom>
                <a:avLst/>
                <a:gdLst>
                  <a:gd name="T0" fmla="*/ 0 w 16"/>
                  <a:gd name="T1" fmla="*/ 0 h 9"/>
                  <a:gd name="T2" fmla="*/ 16 w 16"/>
                  <a:gd name="T3" fmla="*/ 9 h 9"/>
                  <a:gd name="T4" fmla="*/ 13 w 16"/>
                  <a:gd name="T5" fmla="*/ 8 h 9"/>
                  <a:gd name="T6" fmla="*/ 0 w 16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lnTo>
                      <a:pt x="16" y="9"/>
                    </a:lnTo>
                    <a:lnTo>
                      <a:pt x="13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Freeform 291">
                <a:extLst>
                  <a:ext uri="{FF2B5EF4-FFF2-40B4-BE49-F238E27FC236}">
                    <a16:creationId xmlns:a16="http://schemas.microsoft.com/office/drawing/2014/main" id="{D56F3DC5-60BB-4FA5-86AE-7C8FCCAD5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41" y="2698531"/>
                <a:ext cx="4894" cy="2447"/>
              </a:xfrm>
              <a:custGeom>
                <a:avLst/>
                <a:gdLst>
                  <a:gd name="T0" fmla="*/ 0 w 12"/>
                  <a:gd name="T1" fmla="*/ 0 h 6"/>
                  <a:gd name="T2" fmla="*/ 12 w 12"/>
                  <a:gd name="T3" fmla="*/ 6 h 6"/>
                  <a:gd name="T4" fmla="*/ 6 w 12"/>
                  <a:gd name="T5" fmla="*/ 3 h 6"/>
                  <a:gd name="T6" fmla="*/ 0 w 1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0"/>
                    </a:moveTo>
                    <a:lnTo>
                      <a:pt x="12" y="6"/>
                    </a:lnTo>
                    <a:lnTo>
                      <a:pt x="6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Freeform 292">
                <a:extLst>
                  <a:ext uri="{FF2B5EF4-FFF2-40B4-BE49-F238E27FC236}">
                    <a16:creationId xmlns:a16="http://schemas.microsoft.com/office/drawing/2014/main" id="{4B7E38B1-C42A-4407-9757-C1FDF2DD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950" y="2701793"/>
                <a:ext cx="20391" cy="10604"/>
              </a:xfrm>
              <a:custGeom>
                <a:avLst/>
                <a:gdLst>
                  <a:gd name="T0" fmla="*/ 0 w 49"/>
                  <a:gd name="T1" fmla="*/ 0 h 28"/>
                  <a:gd name="T2" fmla="*/ 1 w 49"/>
                  <a:gd name="T3" fmla="*/ 0 h 28"/>
                  <a:gd name="T4" fmla="*/ 10 w 49"/>
                  <a:gd name="T5" fmla="*/ 6 h 28"/>
                  <a:gd name="T6" fmla="*/ 11 w 49"/>
                  <a:gd name="T7" fmla="*/ 6 h 28"/>
                  <a:gd name="T8" fmla="*/ 13 w 49"/>
                  <a:gd name="T9" fmla="*/ 7 h 28"/>
                  <a:gd name="T10" fmla="*/ 38 w 49"/>
                  <a:gd name="T11" fmla="*/ 20 h 28"/>
                  <a:gd name="T12" fmla="*/ 38 w 49"/>
                  <a:gd name="T13" fmla="*/ 20 h 28"/>
                  <a:gd name="T14" fmla="*/ 39 w 49"/>
                  <a:gd name="T15" fmla="*/ 20 h 28"/>
                  <a:gd name="T16" fmla="*/ 41 w 49"/>
                  <a:gd name="T17" fmla="*/ 22 h 28"/>
                  <a:gd name="T18" fmla="*/ 49 w 49"/>
                  <a:gd name="T19" fmla="*/ 28 h 28"/>
                  <a:gd name="T20" fmla="*/ 49 w 49"/>
                  <a:gd name="T21" fmla="*/ 28 h 28"/>
                  <a:gd name="T22" fmla="*/ 35 w 49"/>
                  <a:gd name="T23" fmla="*/ 19 h 28"/>
                  <a:gd name="T24" fmla="*/ 26 w 49"/>
                  <a:gd name="T25" fmla="*/ 15 h 28"/>
                  <a:gd name="T26" fmla="*/ 17 w 49"/>
                  <a:gd name="T27" fmla="*/ 10 h 28"/>
                  <a:gd name="T28" fmla="*/ 1 w 49"/>
                  <a:gd name="T29" fmla="*/ 1 h 28"/>
                  <a:gd name="T30" fmla="*/ 0 w 49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" h="28">
                    <a:moveTo>
                      <a:pt x="0" y="0"/>
                    </a:moveTo>
                    <a:lnTo>
                      <a:pt x="1" y="0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35" y="19"/>
                    </a:lnTo>
                    <a:lnTo>
                      <a:pt x="26" y="15"/>
                    </a:lnTo>
                    <a:lnTo>
                      <a:pt x="17" y="1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Freeform 293">
                <a:extLst>
                  <a:ext uri="{FF2B5EF4-FFF2-40B4-BE49-F238E27FC236}">
                    <a16:creationId xmlns:a16="http://schemas.microsoft.com/office/drawing/2014/main" id="{DBAE3F35-E1AB-445A-9277-DF8E42DF4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61" y="2671614"/>
                <a:ext cx="1631" cy="816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Freeform 294">
                <a:extLst>
                  <a:ext uri="{FF2B5EF4-FFF2-40B4-BE49-F238E27FC236}">
                    <a16:creationId xmlns:a16="http://schemas.microsoft.com/office/drawing/2014/main" id="{CDBBA06F-E4BA-40D7-BDC6-AAA404A87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01" y="2602285"/>
                <a:ext cx="41598" cy="8972"/>
              </a:xfrm>
              <a:custGeom>
                <a:avLst/>
                <a:gdLst>
                  <a:gd name="T0" fmla="*/ 29 w 100"/>
                  <a:gd name="T1" fmla="*/ 4 h 20"/>
                  <a:gd name="T2" fmla="*/ 42 w 100"/>
                  <a:gd name="T3" fmla="*/ 7 h 20"/>
                  <a:gd name="T4" fmla="*/ 39 w 100"/>
                  <a:gd name="T5" fmla="*/ 7 h 20"/>
                  <a:gd name="T6" fmla="*/ 35 w 100"/>
                  <a:gd name="T7" fmla="*/ 6 h 20"/>
                  <a:gd name="T8" fmla="*/ 29 w 100"/>
                  <a:gd name="T9" fmla="*/ 4 h 20"/>
                  <a:gd name="T10" fmla="*/ 7 w 100"/>
                  <a:gd name="T11" fmla="*/ 0 h 20"/>
                  <a:gd name="T12" fmla="*/ 14 w 100"/>
                  <a:gd name="T13" fmla="*/ 1 h 20"/>
                  <a:gd name="T14" fmla="*/ 17 w 100"/>
                  <a:gd name="T15" fmla="*/ 1 h 20"/>
                  <a:gd name="T16" fmla="*/ 30 w 100"/>
                  <a:gd name="T17" fmla="*/ 4 h 20"/>
                  <a:gd name="T18" fmla="*/ 36 w 100"/>
                  <a:gd name="T19" fmla="*/ 6 h 20"/>
                  <a:gd name="T20" fmla="*/ 30 w 100"/>
                  <a:gd name="T21" fmla="*/ 4 h 20"/>
                  <a:gd name="T22" fmla="*/ 23 w 100"/>
                  <a:gd name="T23" fmla="*/ 3 h 20"/>
                  <a:gd name="T24" fmla="*/ 17 w 100"/>
                  <a:gd name="T25" fmla="*/ 1 h 20"/>
                  <a:gd name="T26" fmla="*/ 20 w 100"/>
                  <a:gd name="T27" fmla="*/ 1 h 20"/>
                  <a:gd name="T28" fmla="*/ 30 w 100"/>
                  <a:gd name="T29" fmla="*/ 3 h 20"/>
                  <a:gd name="T30" fmla="*/ 46 w 100"/>
                  <a:gd name="T31" fmla="*/ 7 h 20"/>
                  <a:gd name="T32" fmla="*/ 49 w 100"/>
                  <a:gd name="T33" fmla="*/ 7 h 20"/>
                  <a:gd name="T34" fmla="*/ 45 w 100"/>
                  <a:gd name="T35" fmla="*/ 6 h 20"/>
                  <a:gd name="T36" fmla="*/ 48 w 100"/>
                  <a:gd name="T37" fmla="*/ 6 h 20"/>
                  <a:gd name="T38" fmla="*/ 51 w 100"/>
                  <a:gd name="T39" fmla="*/ 7 h 20"/>
                  <a:gd name="T40" fmla="*/ 54 w 100"/>
                  <a:gd name="T41" fmla="*/ 7 h 20"/>
                  <a:gd name="T42" fmla="*/ 58 w 100"/>
                  <a:gd name="T43" fmla="*/ 9 h 20"/>
                  <a:gd name="T44" fmla="*/ 62 w 100"/>
                  <a:gd name="T45" fmla="*/ 9 h 20"/>
                  <a:gd name="T46" fmla="*/ 65 w 100"/>
                  <a:gd name="T47" fmla="*/ 10 h 20"/>
                  <a:gd name="T48" fmla="*/ 70 w 100"/>
                  <a:gd name="T49" fmla="*/ 11 h 20"/>
                  <a:gd name="T50" fmla="*/ 70 w 100"/>
                  <a:gd name="T51" fmla="*/ 11 h 20"/>
                  <a:gd name="T52" fmla="*/ 84 w 100"/>
                  <a:gd name="T53" fmla="*/ 14 h 20"/>
                  <a:gd name="T54" fmla="*/ 97 w 100"/>
                  <a:gd name="T55" fmla="*/ 19 h 20"/>
                  <a:gd name="T56" fmla="*/ 93 w 100"/>
                  <a:gd name="T57" fmla="*/ 17 h 20"/>
                  <a:gd name="T58" fmla="*/ 87 w 100"/>
                  <a:gd name="T59" fmla="*/ 16 h 20"/>
                  <a:gd name="T60" fmla="*/ 93 w 100"/>
                  <a:gd name="T61" fmla="*/ 17 h 20"/>
                  <a:gd name="T62" fmla="*/ 100 w 100"/>
                  <a:gd name="T63" fmla="*/ 20 h 20"/>
                  <a:gd name="T64" fmla="*/ 96 w 100"/>
                  <a:gd name="T65" fmla="*/ 20 h 20"/>
                  <a:gd name="T66" fmla="*/ 92 w 100"/>
                  <a:gd name="T67" fmla="*/ 20 h 20"/>
                  <a:gd name="T68" fmla="*/ 87 w 100"/>
                  <a:gd name="T69" fmla="*/ 19 h 20"/>
                  <a:gd name="T70" fmla="*/ 84 w 100"/>
                  <a:gd name="T71" fmla="*/ 17 h 20"/>
                  <a:gd name="T72" fmla="*/ 80 w 100"/>
                  <a:gd name="T73" fmla="*/ 16 h 20"/>
                  <a:gd name="T74" fmla="*/ 74 w 100"/>
                  <a:gd name="T75" fmla="*/ 16 h 20"/>
                  <a:gd name="T76" fmla="*/ 67 w 100"/>
                  <a:gd name="T77" fmla="*/ 14 h 20"/>
                  <a:gd name="T78" fmla="*/ 59 w 100"/>
                  <a:gd name="T79" fmla="*/ 13 h 20"/>
                  <a:gd name="T80" fmla="*/ 45 w 100"/>
                  <a:gd name="T81" fmla="*/ 10 h 20"/>
                  <a:gd name="T82" fmla="*/ 52 w 100"/>
                  <a:gd name="T83" fmla="*/ 10 h 20"/>
                  <a:gd name="T84" fmla="*/ 48 w 100"/>
                  <a:gd name="T85" fmla="*/ 9 h 20"/>
                  <a:gd name="T86" fmla="*/ 42 w 100"/>
                  <a:gd name="T87" fmla="*/ 9 h 20"/>
                  <a:gd name="T88" fmla="*/ 38 w 100"/>
                  <a:gd name="T89" fmla="*/ 7 h 20"/>
                  <a:gd name="T90" fmla="*/ 35 w 100"/>
                  <a:gd name="T91" fmla="*/ 7 h 20"/>
                  <a:gd name="T92" fmla="*/ 36 w 100"/>
                  <a:gd name="T93" fmla="*/ 7 h 20"/>
                  <a:gd name="T94" fmla="*/ 33 w 100"/>
                  <a:gd name="T95" fmla="*/ 7 h 20"/>
                  <a:gd name="T96" fmla="*/ 30 w 100"/>
                  <a:gd name="T97" fmla="*/ 6 h 20"/>
                  <a:gd name="T98" fmla="*/ 29 w 100"/>
                  <a:gd name="T99" fmla="*/ 6 h 20"/>
                  <a:gd name="T100" fmla="*/ 19 w 100"/>
                  <a:gd name="T101" fmla="*/ 4 h 20"/>
                  <a:gd name="T102" fmla="*/ 10 w 100"/>
                  <a:gd name="T103" fmla="*/ 3 h 20"/>
                  <a:gd name="T104" fmla="*/ 3 w 100"/>
                  <a:gd name="T105" fmla="*/ 1 h 20"/>
                  <a:gd name="T106" fmla="*/ 0 w 100"/>
                  <a:gd name="T107" fmla="*/ 0 h 20"/>
                  <a:gd name="T108" fmla="*/ 4 w 100"/>
                  <a:gd name="T109" fmla="*/ 0 h 20"/>
                  <a:gd name="T110" fmla="*/ 8 w 100"/>
                  <a:gd name="T111" fmla="*/ 0 h 20"/>
                  <a:gd name="T112" fmla="*/ 7 w 100"/>
                  <a:gd name="T113" fmla="*/ 0 h 20"/>
                  <a:gd name="T114" fmla="*/ 10 w 100"/>
                  <a:gd name="T115" fmla="*/ 0 h 20"/>
                  <a:gd name="T116" fmla="*/ 14 w 100"/>
                  <a:gd name="T117" fmla="*/ 1 h 20"/>
                  <a:gd name="T118" fmla="*/ 10 w 100"/>
                  <a:gd name="T119" fmla="*/ 0 h 20"/>
                  <a:gd name="T120" fmla="*/ 7 w 100"/>
                  <a:gd name="T1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" h="20">
                    <a:moveTo>
                      <a:pt x="29" y="4"/>
                    </a:moveTo>
                    <a:lnTo>
                      <a:pt x="42" y="7"/>
                    </a:lnTo>
                    <a:lnTo>
                      <a:pt x="39" y="7"/>
                    </a:lnTo>
                    <a:lnTo>
                      <a:pt x="35" y="6"/>
                    </a:lnTo>
                    <a:lnTo>
                      <a:pt x="29" y="4"/>
                    </a:lnTo>
                    <a:close/>
                    <a:moveTo>
                      <a:pt x="7" y="0"/>
                    </a:moveTo>
                    <a:lnTo>
                      <a:pt x="14" y="1"/>
                    </a:lnTo>
                    <a:lnTo>
                      <a:pt x="17" y="1"/>
                    </a:lnTo>
                    <a:lnTo>
                      <a:pt x="30" y="4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3" y="3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30" y="3"/>
                    </a:lnTo>
                    <a:lnTo>
                      <a:pt x="46" y="7"/>
                    </a:lnTo>
                    <a:lnTo>
                      <a:pt x="49" y="7"/>
                    </a:lnTo>
                    <a:lnTo>
                      <a:pt x="45" y="6"/>
                    </a:lnTo>
                    <a:lnTo>
                      <a:pt x="48" y="6"/>
                    </a:lnTo>
                    <a:lnTo>
                      <a:pt x="51" y="7"/>
                    </a:lnTo>
                    <a:lnTo>
                      <a:pt x="54" y="7"/>
                    </a:lnTo>
                    <a:lnTo>
                      <a:pt x="58" y="9"/>
                    </a:lnTo>
                    <a:lnTo>
                      <a:pt x="62" y="9"/>
                    </a:lnTo>
                    <a:lnTo>
                      <a:pt x="65" y="10"/>
                    </a:lnTo>
                    <a:lnTo>
                      <a:pt x="70" y="11"/>
                    </a:lnTo>
                    <a:lnTo>
                      <a:pt x="70" y="11"/>
                    </a:lnTo>
                    <a:lnTo>
                      <a:pt x="84" y="14"/>
                    </a:lnTo>
                    <a:lnTo>
                      <a:pt x="97" y="19"/>
                    </a:lnTo>
                    <a:lnTo>
                      <a:pt x="93" y="17"/>
                    </a:lnTo>
                    <a:lnTo>
                      <a:pt x="87" y="16"/>
                    </a:lnTo>
                    <a:lnTo>
                      <a:pt x="93" y="17"/>
                    </a:lnTo>
                    <a:lnTo>
                      <a:pt x="100" y="20"/>
                    </a:lnTo>
                    <a:lnTo>
                      <a:pt x="96" y="20"/>
                    </a:lnTo>
                    <a:lnTo>
                      <a:pt x="92" y="20"/>
                    </a:lnTo>
                    <a:lnTo>
                      <a:pt x="87" y="19"/>
                    </a:lnTo>
                    <a:lnTo>
                      <a:pt x="84" y="17"/>
                    </a:lnTo>
                    <a:lnTo>
                      <a:pt x="80" y="16"/>
                    </a:lnTo>
                    <a:lnTo>
                      <a:pt x="74" y="16"/>
                    </a:lnTo>
                    <a:lnTo>
                      <a:pt x="67" y="14"/>
                    </a:lnTo>
                    <a:lnTo>
                      <a:pt x="59" y="13"/>
                    </a:lnTo>
                    <a:lnTo>
                      <a:pt x="45" y="10"/>
                    </a:lnTo>
                    <a:lnTo>
                      <a:pt x="52" y="10"/>
                    </a:lnTo>
                    <a:lnTo>
                      <a:pt x="48" y="9"/>
                    </a:lnTo>
                    <a:lnTo>
                      <a:pt x="42" y="9"/>
                    </a:lnTo>
                    <a:lnTo>
                      <a:pt x="38" y="7"/>
                    </a:lnTo>
                    <a:lnTo>
                      <a:pt x="35" y="7"/>
                    </a:lnTo>
                    <a:lnTo>
                      <a:pt x="36" y="7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9" y="6"/>
                    </a:lnTo>
                    <a:lnTo>
                      <a:pt x="19" y="4"/>
                    </a:lnTo>
                    <a:lnTo>
                      <a:pt x="10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1"/>
                    </a:lnTo>
                    <a:lnTo>
                      <a:pt x="10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Freeform 295">
                <a:extLst>
                  <a:ext uri="{FF2B5EF4-FFF2-40B4-BE49-F238E27FC236}">
                    <a16:creationId xmlns:a16="http://schemas.microsoft.com/office/drawing/2014/main" id="{76160B76-9411-47F7-B295-25706FF41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69" y="2723815"/>
                <a:ext cx="19575" cy="10604"/>
              </a:xfrm>
              <a:custGeom>
                <a:avLst/>
                <a:gdLst>
                  <a:gd name="T0" fmla="*/ 0 w 48"/>
                  <a:gd name="T1" fmla="*/ 0 h 28"/>
                  <a:gd name="T2" fmla="*/ 5 w 48"/>
                  <a:gd name="T3" fmla="*/ 1 h 28"/>
                  <a:gd name="T4" fmla="*/ 29 w 48"/>
                  <a:gd name="T5" fmla="*/ 15 h 28"/>
                  <a:gd name="T6" fmla="*/ 31 w 48"/>
                  <a:gd name="T7" fmla="*/ 16 h 28"/>
                  <a:gd name="T8" fmla="*/ 32 w 48"/>
                  <a:gd name="T9" fmla="*/ 16 h 28"/>
                  <a:gd name="T10" fmla="*/ 34 w 48"/>
                  <a:gd name="T11" fmla="*/ 18 h 28"/>
                  <a:gd name="T12" fmla="*/ 37 w 48"/>
                  <a:gd name="T13" fmla="*/ 19 h 28"/>
                  <a:gd name="T14" fmla="*/ 39 w 48"/>
                  <a:gd name="T15" fmla="*/ 22 h 28"/>
                  <a:gd name="T16" fmla="*/ 38 w 48"/>
                  <a:gd name="T17" fmla="*/ 22 h 28"/>
                  <a:gd name="T18" fmla="*/ 44 w 48"/>
                  <a:gd name="T19" fmla="*/ 25 h 28"/>
                  <a:gd name="T20" fmla="*/ 48 w 48"/>
                  <a:gd name="T21" fmla="*/ 28 h 28"/>
                  <a:gd name="T22" fmla="*/ 47 w 48"/>
                  <a:gd name="T23" fmla="*/ 28 h 28"/>
                  <a:gd name="T24" fmla="*/ 15 w 48"/>
                  <a:gd name="T25" fmla="*/ 9 h 28"/>
                  <a:gd name="T26" fmla="*/ 0 w 48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0" y="0"/>
                    </a:moveTo>
                    <a:lnTo>
                      <a:pt x="5" y="1"/>
                    </a:lnTo>
                    <a:lnTo>
                      <a:pt x="29" y="15"/>
                    </a:lnTo>
                    <a:lnTo>
                      <a:pt x="31" y="16"/>
                    </a:lnTo>
                    <a:lnTo>
                      <a:pt x="32" y="16"/>
                    </a:lnTo>
                    <a:lnTo>
                      <a:pt x="34" y="18"/>
                    </a:lnTo>
                    <a:lnTo>
                      <a:pt x="37" y="19"/>
                    </a:lnTo>
                    <a:lnTo>
                      <a:pt x="39" y="22"/>
                    </a:lnTo>
                    <a:lnTo>
                      <a:pt x="38" y="22"/>
                    </a:lnTo>
                    <a:lnTo>
                      <a:pt x="44" y="25"/>
                    </a:lnTo>
                    <a:lnTo>
                      <a:pt x="48" y="28"/>
                    </a:lnTo>
                    <a:lnTo>
                      <a:pt x="47" y="28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Freeform 296">
                <a:extLst>
                  <a:ext uri="{FF2B5EF4-FFF2-40B4-BE49-F238E27FC236}">
                    <a16:creationId xmlns:a16="http://schemas.microsoft.com/office/drawing/2014/main" id="{BF92AD96-FC9D-41C6-BC34-56CD85A5F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84" y="2694452"/>
                <a:ext cx="1631" cy="816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Freeform 297">
                <a:extLst>
                  <a:ext uri="{FF2B5EF4-FFF2-40B4-BE49-F238E27FC236}">
                    <a16:creationId xmlns:a16="http://schemas.microsoft.com/office/drawing/2014/main" id="{9D5C10B8-4775-438B-B361-388C7B4C5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25" y="2697715"/>
                <a:ext cx="816" cy="816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Freeform 298">
                <a:extLst>
                  <a:ext uri="{FF2B5EF4-FFF2-40B4-BE49-F238E27FC236}">
                    <a16:creationId xmlns:a16="http://schemas.microsoft.com/office/drawing/2014/main" id="{3D3EC261-FF0F-4B63-BBFA-5B3C67A2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364" y="2911412"/>
                <a:ext cx="52201" cy="58726"/>
              </a:xfrm>
              <a:custGeom>
                <a:avLst/>
                <a:gdLst>
                  <a:gd name="T0" fmla="*/ 35 w 127"/>
                  <a:gd name="T1" fmla="*/ 0 h 143"/>
                  <a:gd name="T2" fmla="*/ 44 w 127"/>
                  <a:gd name="T3" fmla="*/ 6 h 143"/>
                  <a:gd name="T4" fmla="*/ 52 w 127"/>
                  <a:gd name="T5" fmla="*/ 12 h 143"/>
                  <a:gd name="T6" fmla="*/ 57 w 127"/>
                  <a:gd name="T7" fmla="*/ 5 h 143"/>
                  <a:gd name="T8" fmla="*/ 60 w 127"/>
                  <a:gd name="T9" fmla="*/ 3 h 143"/>
                  <a:gd name="T10" fmla="*/ 66 w 127"/>
                  <a:gd name="T11" fmla="*/ 0 h 143"/>
                  <a:gd name="T12" fmla="*/ 70 w 127"/>
                  <a:gd name="T13" fmla="*/ 0 h 143"/>
                  <a:gd name="T14" fmla="*/ 74 w 127"/>
                  <a:gd name="T15" fmla="*/ 3 h 143"/>
                  <a:gd name="T16" fmla="*/ 79 w 127"/>
                  <a:gd name="T17" fmla="*/ 5 h 143"/>
                  <a:gd name="T18" fmla="*/ 83 w 127"/>
                  <a:gd name="T19" fmla="*/ 5 h 143"/>
                  <a:gd name="T20" fmla="*/ 89 w 127"/>
                  <a:gd name="T21" fmla="*/ 9 h 143"/>
                  <a:gd name="T22" fmla="*/ 92 w 127"/>
                  <a:gd name="T23" fmla="*/ 12 h 143"/>
                  <a:gd name="T24" fmla="*/ 95 w 127"/>
                  <a:gd name="T25" fmla="*/ 18 h 143"/>
                  <a:gd name="T26" fmla="*/ 99 w 127"/>
                  <a:gd name="T27" fmla="*/ 25 h 143"/>
                  <a:gd name="T28" fmla="*/ 105 w 127"/>
                  <a:gd name="T29" fmla="*/ 31 h 143"/>
                  <a:gd name="T30" fmla="*/ 111 w 127"/>
                  <a:gd name="T31" fmla="*/ 38 h 143"/>
                  <a:gd name="T32" fmla="*/ 111 w 127"/>
                  <a:gd name="T33" fmla="*/ 43 h 143"/>
                  <a:gd name="T34" fmla="*/ 108 w 127"/>
                  <a:gd name="T35" fmla="*/ 45 h 143"/>
                  <a:gd name="T36" fmla="*/ 101 w 127"/>
                  <a:gd name="T37" fmla="*/ 47 h 143"/>
                  <a:gd name="T38" fmla="*/ 112 w 127"/>
                  <a:gd name="T39" fmla="*/ 76 h 143"/>
                  <a:gd name="T40" fmla="*/ 120 w 127"/>
                  <a:gd name="T41" fmla="*/ 95 h 143"/>
                  <a:gd name="T42" fmla="*/ 120 w 127"/>
                  <a:gd name="T43" fmla="*/ 98 h 143"/>
                  <a:gd name="T44" fmla="*/ 117 w 127"/>
                  <a:gd name="T45" fmla="*/ 101 h 143"/>
                  <a:gd name="T46" fmla="*/ 115 w 127"/>
                  <a:gd name="T47" fmla="*/ 105 h 143"/>
                  <a:gd name="T48" fmla="*/ 120 w 127"/>
                  <a:gd name="T49" fmla="*/ 111 h 143"/>
                  <a:gd name="T50" fmla="*/ 124 w 127"/>
                  <a:gd name="T51" fmla="*/ 115 h 143"/>
                  <a:gd name="T52" fmla="*/ 80 w 127"/>
                  <a:gd name="T53" fmla="*/ 123 h 143"/>
                  <a:gd name="T54" fmla="*/ 77 w 127"/>
                  <a:gd name="T55" fmla="*/ 126 h 143"/>
                  <a:gd name="T56" fmla="*/ 76 w 127"/>
                  <a:gd name="T57" fmla="*/ 129 h 143"/>
                  <a:gd name="T58" fmla="*/ 77 w 127"/>
                  <a:gd name="T59" fmla="*/ 133 h 143"/>
                  <a:gd name="T60" fmla="*/ 77 w 127"/>
                  <a:gd name="T61" fmla="*/ 134 h 143"/>
                  <a:gd name="T62" fmla="*/ 77 w 127"/>
                  <a:gd name="T63" fmla="*/ 136 h 143"/>
                  <a:gd name="T64" fmla="*/ 73 w 127"/>
                  <a:gd name="T65" fmla="*/ 140 h 143"/>
                  <a:gd name="T66" fmla="*/ 69 w 127"/>
                  <a:gd name="T67" fmla="*/ 143 h 143"/>
                  <a:gd name="T68" fmla="*/ 58 w 127"/>
                  <a:gd name="T69" fmla="*/ 139 h 143"/>
                  <a:gd name="T70" fmla="*/ 55 w 127"/>
                  <a:gd name="T71" fmla="*/ 139 h 143"/>
                  <a:gd name="T72" fmla="*/ 50 w 127"/>
                  <a:gd name="T73" fmla="*/ 140 h 143"/>
                  <a:gd name="T74" fmla="*/ 45 w 127"/>
                  <a:gd name="T75" fmla="*/ 142 h 143"/>
                  <a:gd name="T76" fmla="*/ 41 w 127"/>
                  <a:gd name="T77" fmla="*/ 142 h 143"/>
                  <a:gd name="T78" fmla="*/ 36 w 127"/>
                  <a:gd name="T79" fmla="*/ 140 h 143"/>
                  <a:gd name="T80" fmla="*/ 29 w 127"/>
                  <a:gd name="T81" fmla="*/ 136 h 143"/>
                  <a:gd name="T82" fmla="*/ 26 w 127"/>
                  <a:gd name="T83" fmla="*/ 129 h 143"/>
                  <a:gd name="T84" fmla="*/ 25 w 127"/>
                  <a:gd name="T85" fmla="*/ 124 h 143"/>
                  <a:gd name="T86" fmla="*/ 28 w 127"/>
                  <a:gd name="T87" fmla="*/ 121 h 143"/>
                  <a:gd name="T88" fmla="*/ 28 w 127"/>
                  <a:gd name="T89" fmla="*/ 113 h 143"/>
                  <a:gd name="T90" fmla="*/ 26 w 127"/>
                  <a:gd name="T91" fmla="*/ 95 h 143"/>
                  <a:gd name="T92" fmla="*/ 41 w 127"/>
                  <a:gd name="T93" fmla="*/ 95 h 143"/>
                  <a:gd name="T94" fmla="*/ 29 w 127"/>
                  <a:gd name="T95" fmla="*/ 76 h 143"/>
                  <a:gd name="T96" fmla="*/ 22 w 127"/>
                  <a:gd name="T97" fmla="*/ 76 h 143"/>
                  <a:gd name="T98" fmla="*/ 15 w 127"/>
                  <a:gd name="T99" fmla="*/ 75 h 143"/>
                  <a:gd name="T100" fmla="*/ 3 w 127"/>
                  <a:gd name="T101" fmla="*/ 32 h 143"/>
                  <a:gd name="T102" fmla="*/ 6 w 127"/>
                  <a:gd name="T103" fmla="*/ 34 h 143"/>
                  <a:gd name="T104" fmla="*/ 10 w 127"/>
                  <a:gd name="T105" fmla="*/ 37 h 143"/>
                  <a:gd name="T106" fmla="*/ 16 w 127"/>
                  <a:gd name="T107" fmla="*/ 35 h 143"/>
                  <a:gd name="T108" fmla="*/ 20 w 127"/>
                  <a:gd name="T109" fmla="*/ 34 h 143"/>
                  <a:gd name="T110" fmla="*/ 25 w 127"/>
                  <a:gd name="T111" fmla="*/ 34 h 143"/>
                  <a:gd name="T112" fmla="*/ 31 w 127"/>
                  <a:gd name="T113" fmla="*/ 31 h 143"/>
                  <a:gd name="T114" fmla="*/ 34 w 127"/>
                  <a:gd name="T115" fmla="*/ 31 h 143"/>
                  <a:gd name="T116" fmla="*/ 23 w 127"/>
                  <a:gd name="T117" fmla="*/ 2 h 143"/>
                  <a:gd name="T118" fmla="*/ 31 w 127"/>
                  <a:gd name="T11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" h="143">
                    <a:moveTo>
                      <a:pt x="31" y="0"/>
                    </a:moveTo>
                    <a:lnTo>
                      <a:pt x="35" y="0"/>
                    </a:lnTo>
                    <a:lnTo>
                      <a:pt x="39" y="3"/>
                    </a:lnTo>
                    <a:lnTo>
                      <a:pt x="44" y="6"/>
                    </a:lnTo>
                    <a:lnTo>
                      <a:pt x="48" y="9"/>
                    </a:lnTo>
                    <a:lnTo>
                      <a:pt x="52" y="12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8" y="3"/>
                    </a:lnTo>
                    <a:lnTo>
                      <a:pt x="60" y="3"/>
                    </a:lnTo>
                    <a:lnTo>
                      <a:pt x="63" y="2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3" y="2"/>
                    </a:lnTo>
                    <a:lnTo>
                      <a:pt x="74" y="3"/>
                    </a:lnTo>
                    <a:lnTo>
                      <a:pt x="77" y="5"/>
                    </a:lnTo>
                    <a:lnTo>
                      <a:pt x="79" y="5"/>
                    </a:lnTo>
                    <a:lnTo>
                      <a:pt x="80" y="5"/>
                    </a:lnTo>
                    <a:lnTo>
                      <a:pt x="83" y="5"/>
                    </a:lnTo>
                    <a:lnTo>
                      <a:pt x="86" y="6"/>
                    </a:lnTo>
                    <a:lnTo>
                      <a:pt x="89" y="9"/>
                    </a:lnTo>
                    <a:lnTo>
                      <a:pt x="89" y="9"/>
                    </a:lnTo>
                    <a:lnTo>
                      <a:pt x="92" y="12"/>
                    </a:lnTo>
                    <a:lnTo>
                      <a:pt x="93" y="15"/>
                    </a:lnTo>
                    <a:lnTo>
                      <a:pt x="95" y="18"/>
                    </a:lnTo>
                    <a:lnTo>
                      <a:pt x="96" y="21"/>
                    </a:lnTo>
                    <a:lnTo>
                      <a:pt x="99" y="25"/>
                    </a:lnTo>
                    <a:lnTo>
                      <a:pt x="102" y="28"/>
                    </a:lnTo>
                    <a:lnTo>
                      <a:pt x="105" y="31"/>
                    </a:lnTo>
                    <a:lnTo>
                      <a:pt x="108" y="34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1" y="43"/>
                    </a:lnTo>
                    <a:lnTo>
                      <a:pt x="109" y="44"/>
                    </a:lnTo>
                    <a:lnTo>
                      <a:pt x="108" y="45"/>
                    </a:lnTo>
                    <a:lnTo>
                      <a:pt x="105" y="47"/>
                    </a:lnTo>
                    <a:lnTo>
                      <a:pt x="101" y="47"/>
                    </a:lnTo>
                    <a:lnTo>
                      <a:pt x="105" y="59"/>
                    </a:lnTo>
                    <a:lnTo>
                      <a:pt x="112" y="76"/>
                    </a:lnTo>
                    <a:lnTo>
                      <a:pt x="117" y="88"/>
                    </a:lnTo>
                    <a:lnTo>
                      <a:pt x="120" y="95"/>
                    </a:lnTo>
                    <a:lnTo>
                      <a:pt x="120" y="97"/>
                    </a:lnTo>
                    <a:lnTo>
                      <a:pt x="120" y="98"/>
                    </a:lnTo>
                    <a:lnTo>
                      <a:pt x="118" y="99"/>
                    </a:lnTo>
                    <a:lnTo>
                      <a:pt x="117" y="101"/>
                    </a:lnTo>
                    <a:lnTo>
                      <a:pt x="114" y="102"/>
                    </a:lnTo>
                    <a:lnTo>
                      <a:pt x="115" y="105"/>
                    </a:lnTo>
                    <a:lnTo>
                      <a:pt x="117" y="108"/>
                    </a:lnTo>
                    <a:lnTo>
                      <a:pt x="120" y="111"/>
                    </a:lnTo>
                    <a:lnTo>
                      <a:pt x="121" y="113"/>
                    </a:lnTo>
                    <a:lnTo>
                      <a:pt x="124" y="115"/>
                    </a:lnTo>
                    <a:lnTo>
                      <a:pt x="127" y="124"/>
                    </a:lnTo>
                    <a:lnTo>
                      <a:pt x="80" y="123"/>
                    </a:lnTo>
                    <a:lnTo>
                      <a:pt x="79" y="124"/>
                    </a:lnTo>
                    <a:lnTo>
                      <a:pt x="77" y="126"/>
                    </a:lnTo>
                    <a:lnTo>
                      <a:pt x="76" y="126"/>
                    </a:lnTo>
                    <a:lnTo>
                      <a:pt x="76" y="129"/>
                    </a:lnTo>
                    <a:lnTo>
                      <a:pt x="77" y="132"/>
                    </a:lnTo>
                    <a:lnTo>
                      <a:pt x="77" y="133"/>
                    </a:lnTo>
                    <a:lnTo>
                      <a:pt x="77" y="134"/>
                    </a:lnTo>
                    <a:lnTo>
                      <a:pt x="77" y="134"/>
                    </a:lnTo>
                    <a:lnTo>
                      <a:pt x="77" y="134"/>
                    </a:lnTo>
                    <a:lnTo>
                      <a:pt x="77" y="136"/>
                    </a:lnTo>
                    <a:lnTo>
                      <a:pt x="76" y="137"/>
                    </a:lnTo>
                    <a:lnTo>
                      <a:pt x="73" y="140"/>
                    </a:lnTo>
                    <a:lnTo>
                      <a:pt x="70" y="142"/>
                    </a:lnTo>
                    <a:lnTo>
                      <a:pt x="69" y="143"/>
                    </a:lnTo>
                    <a:lnTo>
                      <a:pt x="63" y="140"/>
                    </a:lnTo>
                    <a:lnTo>
                      <a:pt x="58" y="139"/>
                    </a:lnTo>
                    <a:lnTo>
                      <a:pt x="55" y="139"/>
                    </a:lnTo>
                    <a:lnTo>
                      <a:pt x="55" y="139"/>
                    </a:lnTo>
                    <a:lnTo>
                      <a:pt x="52" y="139"/>
                    </a:lnTo>
                    <a:lnTo>
                      <a:pt x="50" y="140"/>
                    </a:lnTo>
                    <a:lnTo>
                      <a:pt x="47" y="142"/>
                    </a:lnTo>
                    <a:lnTo>
                      <a:pt x="45" y="142"/>
                    </a:lnTo>
                    <a:lnTo>
                      <a:pt x="42" y="142"/>
                    </a:lnTo>
                    <a:lnTo>
                      <a:pt x="41" y="142"/>
                    </a:lnTo>
                    <a:lnTo>
                      <a:pt x="39" y="140"/>
                    </a:lnTo>
                    <a:lnTo>
                      <a:pt x="36" y="140"/>
                    </a:lnTo>
                    <a:lnTo>
                      <a:pt x="32" y="137"/>
                    </a:lnTo>
                    <a:lnTo>
                      <a:pt x="29" y="136"/>
                    </a:lnTo>
                    <a:lnTo>
                      <a:pt x="28" y="133"/>
                    </a:lnTo>
                    <a:lnTo>
                      <a:pt x="26" y="129"/>
                    </a:lnTo>
                    <a:lnTo>
                      <a:pt x="25" y="126"/>
                    </a:lnTo>
                    <a:lnTo>
                      <a:pt x="25" y="124"/>
                    </a:lnTo>
                    <a:lnTo>
                      <a:pt x="26" y="123"/>
                    </a:lnTo>
                    <a:lnTo>
                      <a:pt x="28" y="121"/>
                    </a:lnTo>
                    <a:lnTo>
                      <a:pt x="29" y="120"/>
                    </a:lnTo>
                    <a:lnTo>
                      <a:pt x="28" y="113"/>
                    </a:lnTo>
                    <a:lnTo>
                      <a:pt x="26" y="104"/>
                    </a:lnTo>
                    <a:lnTo>
                      <a:pt x="26" y="95"/>
                    </a:lnTo>
                    <a:lnTo>
                      <a:pt x="34" y="95"/>
                    </a:lnTo>
                    <a:lnTo>
                      <a:pt x="41" y="95"/>
                    </a:lnTo>
                    <a:lnTo>
                      <a:pt x="34" y="76"/>
                    </a:lnTo>
                    <a:lnTo>
                      <a:pt x="29" y="76"/>
                    </a:lnTo>
                    <a:lnTo>
                      <a:pt x="25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5" y="75"/>
                    </a:lnTo>
                    <a:lnTo>
                      <a:pt x="0" y="34"/>
                    </a:lnTo>
                    <a:lnTo>
                      <a:pt x="3" y="32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10" y="37"/>
                    </a:lnTo>
                    <a:lnTo>
                      <a:pt x="13" y="37"/>
                    </a:lnTo>
                    <a:lnTo>
                      <a:pt x="16" y="35"/>
                    </a:lnTo>
                    <a:lnTo>
                      <a:pt x="17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5" y="34"/>
                    </a:lnTo>
                    <a:lnTo>
                      <a:pt x="26" y="34"/>
                    </a:lnTo>
                    <a:lnTo>
                      <a:pt x="31" y="31"/>
                    </a:lnTo>
                    <a:lnTo>
                      <a:pt x="32" y="31"/>
                    </a:lnTo>
                    <a:lnTo>
                      <a:pt x="34" y="31"/>
                    </a:lnTo>
                    <a:lnTo>
                      <a:pt x="28" y="16"/>
                    </a:lnTo>
                    <a:lnTo>
                      <a:pt x="23" y="2"/>
                    </a:lnTo>
                    <a:lnTo>
                      <a:pt x="26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Freeform 299">
                <a:extLst>
                  <a:ext uri="{FF2B5EF4-FFF2-40B4-BE49-F238E27FC236}">
                    <a16:creationId xmlns:a16="http://schemas.microsoft.com/office/drawing/2014/main" id="{F2707825-AAE3-46CC-B461-224525BC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01" y="2608810"/>
                <a:ext cx="1631" cy="0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Freeform 300">
                <a:extLst>
                  <a:ext uri="{FF2B5EF4-FFF2-40B4-BE49-F238E27FC236}">
                    <a16:creationId xmlns:a16="http://schemas.microsoft.com/office/drawing/2014/main" id="{8A8FA763-F8F4-439B-A725-C29AF5DC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56" y="2699346"/>
                <a:ext cx="1631" cy="0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4 w 4"/>
                  <a:gd name="T5" fmla="*/ 2 h 2"/>
                  <a:gd name="T6" fmla="*/ 1 w 4"/>
                  <a:gd name="T7" fmla="*/ 0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Freeform 301">
                <a:extLst>
                  <a:ext uri="{FF2B5EF4-FFF2-40B4-BE49-F238E27FC236}">
                    <a16:creationId xmlns:a16="http://schemas.microsoft.com/office/drawing/2014/main" id="{CC39BF12-8044-4D62-88CA-A8504DFB5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11" y="2860027"/>
                <a:ext cx="9788" cy="14682"/>
              </a:xfrm>
              <a:custGeom>
                <a:avLst/>
                <a:gdLst>
                  <a:gd name="T0" fmla="*/ 21 w 25"/>
                  <a:gd name="T1" fmla="*/ 0 h 35"/>
                  <a:gd name="T2" fmla="*/ 21 w 25"/>
                  <a:gd name="T3" fmla="*/ 1 h 35"/>
                  <a:gd name="T4" fmla="*/ 22 w 25"/>
                  <a:gd name="T5" fmla="*/ 6 h 35"/>
                  <a:gd name="T6" fmla="*/ 24 w 25"/>
                  <a:gd name="T7" fmla="*/ 8 h 35"/>
                  <a:gd name="T8" fmla="*/ 24 w 25"/>
                  <a:gd name="T9" fmla="*/ 10 h 35"/>
                  <a:gd name="T10" fmla="*/ 22 w 25"/>
                  <a:gd name="T11" fmla="*/ 16 h 35"/>
                  <a:gd name="T12" fmla="*/ 24 w 25"/>
                  <a:gd name="T13" fmla="*/ 19 h 35"/>
                  <a:gd name="T14" fmla="*/ 25 w 25"/>
                  <a:gd name="T15" fmla="*/ 22 h 35"/>
                  <a:gd name="T16" fmla="*/ 24 w 25"/>
                  <a:gd name="T17" fmla="*/ 22 h 35"/>
                  <a:gd name="T18" fmla="*/ 22 w 25"/>
                  <a:gd name="T19" fmla="*/ 22 h 35"/>
                  <a:gd name="T20" fmla="*/ 19 w 25"/>
                  <a:gd name="T21" fmla="*/ 22 h 35"/>
                  <a:gd name="T22" fmla="*/ 16 w 25"/>
                  <a:gd name="T23" fmla="*/ 22 h 35"/>
                  <a:gd name="T24" fmla="*/ 15 w 25"/>
                  <a:gd name="T25" fmla="*/ 23 h 35"/>
                  <a:gd name="T26" fmla="*/ 15 w 25"/>
                  <a:gd name="T27" fmla="*/ 26 h 35"/>
                  <a:gd name="T28" fmla="*/ 15 w 25"/>
                  <a:gd name="T29" fmla="*/ 29 h 35"/>
                  <a:gd name="T30" fmla="*/ 13 w 25"/>
                  <a:gd name="T31" fmla="*/ 32 h 35"/>
                  <a:gd name="T32" fmla="*/ 13 w 25"/>
                  <a:gd name="T33" fmla="*/ 32 h 35"/>
                  <a:gd name="T34" fmla="*/ 13 w 25"/>
                  <a:gd name="T35" fmla="*/ 33 h 35"/>
                  <a:gd name="T36" fmla="*/ 11 w 25"/>
                  <a:gd name="T37" fmla="*/ 35 h 35"/>
                  <a:gd name="T38" fmla="*/ 3 w 25"/>
                  <a:gd name="T39" fmla="*/ 32 h 35"/>
                  <a:gd name="T40" fmla="*/ 3 w 25"/>
                  <a:gd name="T41" fmla="*/ 30 h 35"/>
                  <a:gd name="T42" fmla="*/ 2 w 25"/>
                  <a:gd name="T43" fmla="*/ 27 h 35"/>
                  <a:gd name="T44" fmla="*/ 0 w 25"/>
                  <a:gd name="T45" fmla="*/ 24 h 35"/>
                  <a:gd name="T46" fmla="*/ 2 w 25"/>
                  <a:gd name="T47" fmla="*/ 22 h 35"/>
                  <a:gd name="T48" fmla="*/ 3 w 25"/>
                  <a:gd name="T49" fmla="*/ 19 h 35"/>
                  <a:gd name="T50" fmla="*/ 5 w 25"/>
                  <a:gd name="T51" fmla="*/ 16 h 35"/>
                  <a:gd name="T52" fmla="*/ 5 w 25"/>
                  <a:gd name="T53" fmla="*/ 11 h 35"/>
                  <a:gd name="T54" fmla="*/ 5 w 25"/>
                  <a:gd name="T55" fmla="*/ 11 h 35"/>
                  <a:gd name="T56" fmla="*/ 9 w 25"/>
                  <a:gd name="T57" fmla="*/ 10 h 35"/>
                  <a:gd name="T58" fmla="*/ 11 w 25"/>
                  <a:gd name="T59" fmla="*/ 7 h 35"/>
                  <a:gd name="T60" fmla="*/ 12 w 25"/>
                  <a:gd name="T61" fmla="*/ 6 h 35"/>
                  <a:gd name="T62" fmla="*/ 13 w 25"/>
                  <a:gd name="T63" fmla="*/ 3 h 35"/>
                  <a:gd name="T64" fmla="*/ 21 w 25"/>
                  <a:gd name="T6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35">
                    <a:moveTo>
                      <a:pt x="21" y="0"/>
                    </a:moveTo>
                    <a:lnTo>
                      <a:pt x="21" y="1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2" y="16"/>
                    </a:lnTo>
                    <a:lnTo>
                      <a:pt x="24" y="19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2" y="22"/>
                    </a:lnTo>
                    <a:lnTo>
                      <a:pt x="19" y="22"/>
                    </a:lnTo>
                    <a:lnTo>
                      <a:pt x="16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15" y="29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13" y="33"/>
                    </a:lnTo>
                    <a:lnTo>
                      <a:pt x="11" y="35"/>
                    </a:lnTo>
                    <a:lnTo>
                      <a:pt x="3" y="32"/>
                    </a:lnTo>
                    <a:lnTo>
                      <a:pt x="3" y="30"/>
                    </a:lnTo>
                    <a:lnTo>
                      <a:pt x="2" y="27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3" y="19"/>
                    </a:lnTo>
                    <a:lnTo>
                      <a:pt x="5" y="16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9" y="10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3" y="3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Freeform 302">
                <a:extLst>
                  <a:ext uri="{FF2B5EF4-FFF2-40B4-BE49-F238E27FC236}">
                    <a16:creationId xmlns:a16="http://schemas.microsoft.com/office/drawing/2014/main" id="{6D5AD7E5-6F95-469B-AE39-9EA0E65BF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48" y="2604732"/>
                <a:ext cx="91352" cy="26916"/>
              </a:xfrm>
              <a:custGeom>
                <a:avLst/>
                <a:gdLst>
                  <a:gd name="T0" fmla="*/ 14 w 223"/>
                  <a:gd name="T1" fmla="*/ 4 h 65"/>
                  <a:gd name="T2" fmla="*/ 20 w 223"/>
                  <a:gd name="T3" fmla="*/ 4 h 65"/>
                  <a:gd name="T4" fmla="*/ 16 w 223"/>
                  <a:gd name="T5" fmla="*/ 1 h 65"/>
                  <a:gd name="T6" fmla="*/ 21 w 223"/>
                  <a:gd name="T7" fmla="*/ 3 h 65"/>
                  <a:gd name="T8" fmla="*/ 39 w 223"/>
                  <a:gd name="T9" fmla="*/ 7 h 65"/>
                  <a:gd name="T10" fmla="*/ 55 w 223"/>
                  <a:gd name="T11" fmla="*/ 11 h 65"/>
                  <a:gd name="T12" fmla="*/ 62 w 223"/>
                  <a:gd name="T13" fmla="*/ 13 h 65"/>
                  <a:gd name="T14" fmla="*/ 61 w 223"/>
                  <a:gd name="T15" fmla="*/ 13 h 65"/>
                  <a:gd name="T16" fmla="*/ 35 w 223"/>
                  <a:gd name="T17" fmla="*/ 5 h 65"/>
                  <a:gd name="T18" fmla="*/ 13 w 223"/>
                  <a:gd name="T19" fmla="*/ 0 h 65"/>
                  <a:gd name="T20" fmla="*/ 61 w 223"/>
                  <a:gd name="T21" fmla="*/ 10 h 65"/>
                  <a:gd name="T22" fmla="*/ 86 w 223"/>
                  <a:gd name="T23" fmla="*/ 16 h 65"/>
                  <a:gd name="T24" fmla="*/ 84 w 223"/>
                  <a:gd name="T25" fmla="*/ 14 h 65"/>
                  <a:gd name="T26" fmla="*/ 110 w 223"/>
                  <a:gd name="T27" fmla="*/ 20 h 65"/>
                  <a:gd name="T28" fmla="*/ 167 w 223"/>
                  <a:gd name="T29" fmla="*/ 35 h 65"/>
                  <a:gd name="T30" fmla="*/ 215 w 223"/>
                  <a:gd name="T31" fmla="*/ 48 h 65"/>
                  <a:gd name="T32" fmla="*/ 214 w 223"/>
                  <a:gd name="T33" fmla="*/ 49 h 65"/>
                  <a:gd name="T34" fmla="*/ 221 w 223"/>
                  <a:gd name="T35" fmla="*/ 52 h 65"/>
                  <a:gd name="T36" fmla="*/ 220 w 223"/>
                  <a:gd name="T37" fmla="*/ 52 h 65"/>
                  <a:gd name="T38" fmla="*/ 196 w 223"/>
                  <a:gd name="T39" fmla="*/ 45 h 65"/>
                  <a:gd name="T40" fmla="*/ 205 w 223"/>
                  <a:gd name="T41" fmla="*/ 49 h 65"/>
                  <a:gd name="T42" fmla="*/ 176 w 223"/>
                  <a:gd name="T43" fmla="*/ 40 h 65"/>
                  <a:gd name="T44" fmla="*/ 141 w 223"/>
                  <a:gd name="T45" fmla="*/ 30 h 65"/>
                  <a:gd name="T46" fmla="*/ 131 w 223"/>
                  <a:gd name="T47" fmla="*/ 29 h 65"/>
                  <a:gd name="T48" fmla="*/ 150 w 223"/>
                  <a:gd name="T49" fmla="*/ 35 h 65"/>
                  <a:gd name="T50" fmla="*/ 177 w 223"/>
                  <a:gd name="T51" fmla="*/ 45 h 65"/>
                  <a:gd name="T52" fmla="*/ 191 w 223"/>
                  <a:gd name="T53" fmla="*/ 52 h 65"/>
                  <a:gd name="T54" fmla="*/ 220 w 223"/>
                  <a:gd name="T55" fmla="*/ 64 h 65"/>
                  <a:gd name="T56" fmla="*/ 204 w 223"/>
                  <a:gd name="T57" fmla="*/ 59 h 65"/>
                  <a:gd name="T58" fmla="*/ 176 w 223"/>
                  <a:gd name="T59" fmla="*/ 52 h 65"/>
                  <a:gd name="T60" fmla="*/ 153 w 223"/>
                  <a:gd name="T61" fmla="*/ 45 h 65"/>
                  <a:gd name="T62" fmla="*/ 153 w 223"/>
                  <a:gd name="T63" fmla="*/ 42 h 65"/>
                  <a:gd name="T64" fmla="*/ 157 w 223"/>
                  <a:gd name="T65" fmla="*/ 43 h 65"/>
                  <a:gd name="T66" fmla="*/ 147 w 223"/>
                  <a:gd name="T67" fmla="*/ 38 h 65"/>
                  <a:gd name="T68" fmla="*/ 139 w 223"/>
                  <a:gd name="T69" fmla="*/ 36 h 65"/>
                  <a:gd name="T70" fmla="*/ 141 w 223"/>
                  <a:gd name="T71" fmla="*/ 36 h 65"/>
                  <a:gd name="T72" fmla="*/ 144 w 223"/>
                  <a:gd name="T73" fmla="*/ 39 h 65"/>
                  <a:gd name="T74" fmla="*/ 142 w 223"/>
                  <a:gd name="T75" fmla="*/ 39 h 65"/>
                  <a:gd name="T76" fmla="*/ 135 w 223"/>
                  <a:gd name="T77" fmla="*/ 38 h 65"/>
                  <a:gd name="T78" fmla="*/ 121 w 223"/>
                  <a:gd name="T79" fmla="*/ 35 h 65"/>
                  <a:gd name="T80" fmla="*/ 115 w 223"/>
                  <a:gd name="T81" fmla="*/ 32 h 65"/>
                  <a:gd name="T82" fmla="*/ 118 w 223"/>
                  <a:gd name="T83" fmla="*/ 32 h 65"/>
                  <a:gd name="T84" fmla="*/ 121 w 223"/>
                  <a:gd name="T85" fmla="*/ 30 h 65"/>
                  <a:gd name="T86" fmla="*/ 125 w 223"/>
                  <a:gd name="T87" fmla="*/ 30 h 65"/>
                  <a:gd name="T88" fmla="*/ 113 w 223"/>
                  <a:gd name="T89" fmla="*/ 27 h 65"/>
                  <a:gd name="T90" fmla="*/ 106 w 223"/>
                  <a:gd name="T91" fmla="*/ 26 h 65"/>
                  <a:gd name="T92" fmla="*/ 87 w 223"/>
                  <a:gd name="T93" fmla="*/ 21 h 65"/>
                  <a:gd name="T94" fmla="*/ 77 w 223"/>
                  <a:gd name="T95" fmla="*/ 19 h 65"/>
                  <a:gd name="T96" fmla="*/ 90 w 223"/>
                  <a:gd name="T97" fmla="*/ 23 h 65"/>
                  <a:gd name="T98" fmla="*/ 102 w 223"/>
                  <a:gd name="T99" fmla="*/ 27 h 65"/>
                  <a:gd name="T100" fmla="*/ 107 w 223"/>
                  <a:gd name="T101" fmla="*/ 30 h 65"/>
                  <a:gd name="T102" fmla="*/ 94 w 223"/>
                  <a:gd name="T103" fmla="*/ 27 h 65"/>
                  <a:gd name="T104" fmla="*/ 81 w 223"/>
                  <a:gd name="T105" fmla="*/ 24 h 65"/>
                  <a:gd name="T106" fmla="*/ 90 w 223"/>
                  <a:gd name="T107" fmla="*/ 27 h 65"/>
                  <a:gd name="T108" fmla="*/ 91 w 223"/>
                  <a:gd name="T109" fmla="*/ 29 h 65"/>
                  <a:gd name="T110" fmla="*/ 61 w 223"/>
                  <a:gd name="T111" fmla="*/ 19 h 65"/>
                  <a:gd name="T112" fmla="*/ 2 w 223"/>
                  <a:gd name="T113" fmla="*/ 3 h 65"/>
                  <a:gd name="T114" fmla="*/ 4 w 223"/>
                  <a:gd name="T1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65">
                    <a:moveTo>
                      <a:pt x="0" y="0"/>
                    </a:moveTo>
                    <a:lnTo>
                      <a:pt x="7" y="1"/>
                    </a:lnTo>
                    <a:lnTo>
                      <a:pt x="14" y="4"/>
                    </a:lnTo>
                    <a:lnTo>
                      <a:pt x="24" y="5"/>
                    </a:lnTo>
                    <a:lnTo>
                      <a:pt x="27" y="5"/>
                    </a:lnTo>
                    <a:lnTo>
                      <a:pt x="20" y="4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1" y="3"/>
                    </a:lnTo>
                    <a:lnTo>
                      <a:pt x="26" y="4"/>
                    </a:lnTo>
                    <a:lnTo>
                      <a:pt x="32" y="5"/>
                    </a:lnTo>
                    <a:lnTo>
                      <a:pt x="39" y="7"/>
                    </a:lnTo>
                    <a:lnTo>
                      <a:pt x="45" y="8"/>
                    </a:lnTo>
                    <a:lnTo>
                      <a:pt x="51" y="11"/>
                    </a:lnTo>
                    <a:lnTo>
                      <a:pt x="55" y="11"/>
                    </a:lnTo>
                    <a:lnTo>
                      <a:pt x="58" y="13"/>
                    </a:lnTo>
                    <a:lnTo>
                      <a:pt x="61" y="13"/>
                    </a:lnTo>
                    <a:lnTo>
                      <a:pt x="62" y="13"/>
                    </a:lnTo>
                    <a:lnTo>
                      <a:pt x="62" y="13"/>
                    </a:lnTo>
                    <a:lnTo>
                      <a:pt x="64" y="13"/>
                    </a:lnTo>
                    <a:lnTo>
                      <a:pt x="61" y="13"/>
                    </a:lnTo>
                    <a:lnTo>
                      <a:pt x="56" y="11"/>
                    </a:lnTo>
                    <a:lnTo>
                      <a:pt x="49" y="10"/>
                    </a:lnTo>
                    <a:lnTo>
                      <a:pt x="35" y="5"/>
                    </a:lnTo>
                    <a:lnTo>
                      <a:pt x="29" y="4"/>
                    </a:lnTo>
                    <a:lnTo>
                      <a:pt x="20" y="3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37" y="5"/>
                    </a:lnTo>
                    <a:lnTo>
                      <a:pt x="61" y="10"/>
                    </a:lnTo>
                    <a:lnTo>
                      <a:pt x="77" y="14"/>
                    </a:lnTo>
                    <a:lnTo>
                      <a:pt x="83" y="16"/>
                    </a:lnTo>
                    <a:lnTo>
                      <a:pt x="86" y="16"/>
                    </a:lnTo>
                    <a:lnTo>
                      <a:pt x="87" y="16"/>
                    </a:lnTo>
                    <a:lnTo>
                      <a:pt x="88" y="16"/>
                    </a:lnTo>
                    <a:lnTo>
                      <a:pt x="84" y="14"/>
                    </a:lnTo>
                    <a:lnTo>
                      <a:pt x="91" y="16"/>
                    </a:lnTo>
                    <a:lnTo>
                      <a:pt x="102" y="19"/>
                    </a:lnTo>
                    <a:lnTo>
                      <a:pt x="110" y="20"/>
                    </a:lnTo>
                    <a:lnTo>
                      <a:pt x="115" y="21"/>
                    </a:lnTo>
                    <a:lnTo>
                      <a:pt x="160" y="33"/>
                    </a:lnTo>
                    <a:lnTo>
                      <a:pt x="167" y="35"/>
                    </a:lnTo>
                    <a:lnTo>
                      <a:pt x="208" y="45"/>
                    </a:lnTo>
                    <a:lnTo>
                      <a:pt x="215" y="48"/>
                    </a:lnTo>
                    <a:lnTo>
                      <a:pt x="215" y="48"/>
                    </a:lnTo>
                    <a:lnTo>
                      <a:pt x="212" y="48"/>
                    </a:lnTo>
                    <a:lnTo>
                      <a:pt x="209" y="48"/>
                    </a:lnTo>
                    <a:lnTo>
                      <a:pt x="214" y="49"/>
                    </a:lnTo>
                    <a:lnTo>
                      <a:pt x="218" y="51"/>
                    </a:lnTo>
                    <a:lnTo>
                      <a:pt x="220" y="51"/>
                    </a:lnTo>
                    <a:lnTo>
                      <a:pt x="221" y="52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0" y="52"/>
                    </a:lnTo>
                    <a:lnTo>
                      <a:pt x="208" y="48"/>
                    </a:lnTo>
                    <a:lnTo>
                      <a:pt x="201" y="46"/>
                    </a:lnTo>
                    <a:lnTo>
                      <a:pt x="196" y="45"/>
                    </a:lnTo>
                    <a:lnTo>
                      <a:pt x="193" y="45"/>
                    </a:lnTo>
                    <a:lnTo>
                      <a:pt x="199" y="46"/>
                    </a:lnTo>
                    <a:lnTo>
                      <a:pt x="205" y="49"/>
                    </a:lnTo>
                    <a:lnTo>
                      <a:pt x="202" y="49"/>
                    </a:lnTo>
                    <a:lnTo>
                      <a:pt x="188" y="45"/>
                    </a:lnTo>
                    <a:lnTo>
                      <a:pt x="176" y="40"/>
                    </a:lnTo>
                    <a:lnTo>
                      <a:pt x="166" y="38"/>
                    </a:lnTo>
                    <a:lnTo>
                      <a:pt x="156" y="35"/>
                    </a:lnTo>
                    <a:lnTo>
                      <a:pt x="141" y="30"/>
                    </a:lnTo>
                    <a:lnTo>
                      <a:pt x="122" y="24"/>
                    </a:lnTo>
                    <a:lnTo>
                      <a:pt x="113" y="24"/>
                    </a:lnTo>
                    <a:lnTo>
                      <a:pt x="131" y="29"/>
                    </a:lnTo>
                    <a:lnTo>
                      <a:pt x="141" y="32"/>
                    </a:lnTo>
                    <a:lnTo>
                      <a:pt x="147" y="33"/>
                    </a:lnTo>
                    <a:lnTo>
                      <a:pt x="150" y="35"/>
                    </a:lnTo>
                    <a:lnTo>
                      <a:pt x="151" y="36"/>
                    </a:lnTo>
                    <a:lnTo>
                      <a:pt x="148" y="36"/>
                    </a:lnTo>
                    <a:lnTo>
                      <a:pt x="177" y="45"/>
                    </a:lnTo>
                    <a:lnTo>
                      <a:pt x="177" y="46"/>
                    </a:lnTo>
                    <a:lnTo>
                      <a:pt x="182" y="48"/>
                    </a:lnTo>
                    <a:lnTo>
                      <a:pt x="191" y="52"/>
                    </a:lnTo>
                    <a:lnTo>
                      <a:pt x="201" y="57"/>
                    </a:lnTo>
                    <a:lnTo>
                      <a:pt x="211" y="61"/>
                    </a:lnTo>
                    <a:lnTo>
                      <a:pt x="220" y="64"/>
                    </a:lnTo>
                    <a:lnTo>
                      <a:pt x="223" y="65"/>
                    </a:lnTo>
                    <a:lnTo>
                      <a:pt x="223" y="65"/>
                    </a:lnTo>
                    <a:lnTo>
                      <a:pt x="204" y="59"/>
                    </a:lnTo>
                    <a:lnTo>
                      <a:pt x="191" y="55"/>
                    </a:lnTo>
                    <a:lnTo>
                      <a:pt x="182" y="52"/>
                    </a:lnTo>
                    <a:lnTo>
                      <a:pt x="176" y="52"/>
                    </a:lnTo>
                    <a:lnTo>
                      <a:pt x="170" y="51"/>
                    </a:lnTo>
                    <a:lnTo>
                      <a:pt x="161" y="48"/>
                    </a:lnTo>
                    <a:lnTo>
                      <a:pt x="153" y="45"/>
                    </a:lnTo>
                    <a:lnTo>
                      <a:pt x="148" y="42"/>
                    </a:lnTo>
                    <a:lnTo>
                      <a:pt x="151" y="42"/>
                    </a:lnTo>
                    <a:lnTo>
                      <a:pt x="153" y="42"/>
                    </a:lnTo>
                    <a:lnTo>
                      <a:pt x="156" y="43"/>
                    </a:lnTo>
                    <a:lnTo>
                      <a:pt x="157" y="43"/>
                    </a:lnTo>
                    <a:lnTo>
                      <a:pt x="157" y="43"/>
                    </a:lnTo>
                    <a:lnTo>
                      <a:pt x="153" y="40"/>
                    </a:lnTo>
                    <a:lnTo>
                      <a:pt x="150" y="39"/>
                    </a:lnTo>
                    <a:lnTo>
                      <a:pt x="147" y="38"/>
                    </a:lnTo>
                    <a:lnTo>
                      <a:pt x="144" y="36"/>
                    </a:lnTo>
                    <a:lnTo>
                      <a:pt x="142" y="36"/>
                    </a:lnTo>
                    <a:lnTo>
                      <a:pt x="139" y="36"/>
                    </a:lnTo>
                    <a:lnTo>
                      <a:pt x="138" y="35"/>
                    </a:lnTo>
                    <a:lnTo>
                      <a:pt x="138" y="36"/>
                    </a:lnTo>
                    <a:lnTo>
                      <a:pt x="141" y="36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9"/>
                    </a:lnTo>
                    <a:lnTo>
                      <a:pt x="144" y="39"/>
                    </a:lnTo>
                    <a:lnTo>
                      <a:pt x="144" y="39"/>
                    </a:lnTo>
                    <a:lnTo>
                      <a:pt x="142" y="39"/>
                    </a:lnTo>
                    <a:lnTo>
                      <a:pt x="139" y="39"/>
                    </a:lnTo>
                    <a:lnTo>
                      <a:pt x="137" y="38"/>
                    </a:lnTo>
                    <a:lnTo>
                      <a:pt x="135" y="38"/>
                    </a:lnTo>
                    <a:lnTo>
                      <a:pt x="134" y="39"/>
                    </a:lnTo>
                    <a:lnTo>
                      <a:pt x="128" y="36"/>
                    </a:lnTo>
                    <a:lnTo>
                      <a:pt x="121" y="35"/>
                    </a:lnTo>
                    <a:lnTo>
                      <a:pt x="118" y="33"/>
                    </a:lnTo>
                    <a:lnTo>
                      <a:pt x="115" y="33"/>
                    </a:lnTo>
                    <a:lnTo>
                      <a:pt x="115" y="32"/>
                    </a:lnTo>
                    <a:lnTo>
                      <a:pt x="115" y="32"/>
                    </a:lnTo>
                    <a:lnTo>
                      <a:pt x="116" y="32"/>
                    </a:lnTo>
                    <a:lnTo>
                      <a:pt x="118" y="32"/>
                    </a:lnTo>
                    <a:lnTo>
                      <a:pt x="118" y="30"/>
                    </a:lnTo>
                    <a:lnTo>
                      <a:pt x="116" y="29"/>
                    </a:lnTo>
                    <a:lnTo>
                      <a:pt x="121" y="30"/>
                    </a:lnTo>
                    <a:lnTo>
                      <a:pt x="122" y="30"/>
                    </a:lnTo>
                    <a:lnTo>
                      <a:pt x="125" y="30"/>
                    </a:lnTo>
                    <a:lnTo>
                      <a:pt x="125" y="30"/>
                    </a:lnTo>
                    <a:lnTo>
                      <a:pt x="126" y="30"/>
                    </a:lnTo>
                    <a:lnTo>
                      <a:pt x="122" y="29"/>
                    </a:lnTo>
                    <a:lnTo>
                      <a:pt x="113" y="27"/>
                    </a:lnTo>
                    <a:lnTo>
                      <a:pt x="106" y="24"/>
                    </a:lnTo>
                    <a:lnTo>
                      <a:pt x="100" y="23"/>
                    </a:lnTo>
                    <a:lnTo>
                      <a:pt x="106" y="26"/>
                    </a:lnTo>
                    <a:lnTo>
                      <a:pt x="102" y="26"/>
                    </a:lnTo>
                    <a:lnTo>
                      <a:pt x="93" y="23"/>
                    </a:lnTo>
                    <a:lnTo>
                      <a:pt x="87" y="21"/>
                    </a:lnTo>
                    <a:lnTo>
                      <a:pt x="83" y="20"/>
                    </a:lnTo>
                    <a:lnTo>
                      <a:pt x="78" y="19"/>
                    </a:lnTo>
                    <a:lnTo>
                      <a:pt x="77" y="19"/>
                    </a:lnTo>
                    <a:lnTo>
                      <a:pt x="81" y="20"/>
                    </a:lnTo>
                    <a:lnTo>
                      <a:pt x="87" y="21"/>
                    </a:lnTo>
                    <a:lnTo>
                      <a:pt x="90" y="23"/>
                    </a:lnTo>
                    <a:lnTo>
                      <a:pt x="93" y="24"/>
                    </a:lnTo>
                    <a:lnTo>
                      <a:pt x="97" y="26"/>
                    </a:lnTo>
                    <a:lnTo>
                      <a:pt x="102" y="27"/>
                    </a:lnTo>
                    <a:lnTo>
                      <a:pt x="104" y="29"/>
                    </a:lnTo>
                    <a:lnTo>
                      <a:pt x="107" y="29"/>
                    </a:lnTo>
                    <a:lnTo>
                      <a:pt x="107" y="30"/>
                    </a:lnTo>
                    <a:lnTo>
                      <a:pt x="106" y="29"/>
                    </a:lnTo>
                    <a:lnTo>
                      <a:pt x="104" y="29"/>
                    </a:lnTo>
                    <a:lnTo>
                      <a:pt x="94" y="27"/>
                    </a:lnTo>
                    <a:lnTo>
                      <a:pt x="86" y="24"/>
                    </a:lnTo>
                    <a:lnTo>
                      <a:pt x="75" y="23"/>
                    </a:lnTo>
                    <a:lnTo>
                      <a:pt x="81" y="24"/>
                    </a:lnTo>
                    <a:lnTo>
                      <a:pt x="86" y="26"/>
                    </a:lnTo>
                    <a:lnTo>
                      <a:pt x="88" y="26"/>
                    </a:lnTo>
                    <a:lnTo>
                      <a:pt x="90" y="27"/>
                    </a:lnTo>
                    <a:lnTo>
                      <a:pt x="91" y="27"/>
                    </a:lnTo>
                    <a:lnTo>
                      <a:pt x="91" y="27"/>
                    </a:lnTo>
                    <a:lnTo>
                      <a:pt x="91" y="29"/>
                    </a:lnTo>
                    <a:lnTo>
                      <a:pt x="69" y="23"/>
                    </a:lnTo>
                    <a:lnTo>
                      <a:pt x="48" y="16"/>
                    </a:lnTo>
                    <a:lnTo>
                      <a:pt x="61" y="19"/>
                    </a:lnTo>
                    <a:lnTo>
                      <a:pt x="42" y="1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Freeform 303">
                <a:extLst>
                  <a:ext uri="{FF2B5EF4-FFF2-40B4-BE49-F238E27FC236}">
                    <a16:creationId xmlns:a16="http://schemas.microsoft.com/office/drawing/2014/main" id="{DA0B23E9-3A72-4FD0-B118-5CAC479D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40" y="2685480"/>
                <a:ext cx="26916" cy="13866"/>
              </a:xfrm>
              <a:custGeom>
                <a:avLst/>
                <a:gdLst>
                  <a:gd name="T0" fmla="*/ 0 w 66"/>
                  <a:gd name="T1" fmla="*/ 0 h 33"/>
                  <a:gd name="T2" fmla="*/ 3 w 66"/>
                  <a:gd name="T3" fmla="*/ 1 h 33"/>
                  <a:gd name="T4" fmla="*/ 26 w 66"/>
                  <a:gd name="T5" fmla="*/ 13 h 33"/>
                  <a:gd name="T6" fmla="*/ 47 w 66"/>
                  <a:gd name="T7" fmla="*/ 23 h 33"/>
                  <a:gd name="T8" fmla="*/ 66 w 66"/>
                  <a:gd name="T9" fmla="*/ 33 h 33"/>
                  <a:gd name="T10" fmla="*/ 0 w 66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33">
                    <a:moveTo>
                      <a:pt x="0" y="0"/>
                    </a:moveTo>
                    <a:lnTo>
                      <a:pt x="3" y="1"/>
                    </a:lnTo>
                    <a:lnTo>
                      <a:pt x="26" y="13"/>
                    </a:lnTo>
                    <a:lnTo>
                      <a:pt x="47" y="23"/>
                    </a:lnTo>
                    <a:lnTo>
                      <a:pt x="66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Freeform 304">
                <a:extLst>
                  <a:ext uri="{FF2B5EF4-FFF2-40B4-BE49-F238E27FC236}">
                    <a16:creationId xmlns:a16="http://schemas.microsoft.com/office/drawing/2014/main" id="{7EFA8E66-11A2-4137-B6AB-1EDB0FC09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30" y="2860027"/>
                <a:ext cx="122346" cy="134581"/>
              </a:xfrm>
              <a:custGeom>
                <a:avLst/>
                <a:gdLst>
                  <a:gd name="T0" fmla="*/ 37 w 302"/>
                  <a:gd name="T1" fmla="*/ 1 h 328"/>
                  <a:gd name="T2" fmla="*/ 54 w 302"/>
                  <a:gd name="T3" fmla="*/ 1 h 328"/>
                  <a:gd name="T4" fmla="*/ 57 w 302"/>
                  <a:gd name="T5" fmla="*/ 11 h 328"/>
                  <a:gd name="T6" fmla="*/ 58 w 302"/>
                  <a:gd name="T7" fmla="*/ 24 h 328"/>
                  <a:gd name="T8" fmla="*/ 57 w 302"/>
                  <a:gd name="T9" fmla="*/ 36 h 328"/>
                  <a:gd name="T10" fmla="*/ 114 w 302"/>
                  <a:gd name="T11" fmla="*/ 74 h 328"/>
                  <a:gd name="T12" fmla="*/ 115 w 302"/>
                  <a:gd name="T13" fmla="*/ 87 h 328"/>
                  <a:gd name="T14" fmla="*/ 109 w 302"/>
                  <a:gd name="T15" fmla="*/ 90 h 328"/>
                  <a:gd name="T16" fmla="*/ 117 w 302"/>
                  <a:gd name="T17" fmla="*/ 109 h 328"/>
                  <a:gd name="T18" fmla="*/ 158 w 302"/>
                  <a:gd name="T19" fmla="*/ 130 h 328"/>
                  <a:gd name="T20" fmla="*/ 178 w 302"/>
                  <a:gd name="T21" fmla="*/ 151 h 328"/>
                  <a:gd name="T22" fmla="*/ 210 w 302"/>
                  <a:gd name="T23" fmla="*/ 175 h 328"/>
                  <a:gd name="T24" fmla="*/ 244 w 302"/>
                  <a:gd name="T25" fmla="*/ 211 h 328"/>
                  <a:gd name="T26" fmla="*/ 261 w 302"/>
                  <a:gd name="T27" fmla="*/ 224 h 328"/>
                  <a:gd name="T28" fmla="*/ 264 w 302"/>
                  <a:gd name="T29" fmla="*/ 213 h 328"/>
                  <a:gd name="T30" fmla="*/ 290 w 302"/>
                  <a:gd name="T31" fmla="*/ 251 h 328"/>
                  <a:gd name="T32" fmla="*/ 289 w 302"/>
                  <a:gd name="T33" fmla="*/ 264 h 328"/>
                  <a:gd name="T34" fmla="*/ 286 w 302"/>
                  <a:gd name="T35" fmla="*/ 274 h 328"/>
                  <a:gd name="T36" fmla="*/ 299 w 302"/>
                  <a:gd name="T37" fmla="*/ 297 h 328"/>
                  <a:gd name="T38" fmla="*/ 287 w 302"/>
                  <a:gd name="T39" fmla="*/ 305 h 328"/>
                  <a:gd name="T40" fmla="*/ 270 w 302"/>
                  <a:gd name="T41" fmla="*/ 309 h 328"/>
                  <a:gd name="T42" fmla="*/ 235 w 302"/>
                  <a:gd name="T43" fmla="*/ 299 h 328"/>
                  <a:gd name="T44" fmla="*/ 195 w 302"/>
                  <a:gd name="T45" fmla="*/ 305 h 328"/>
                  <a:gd name="T46" fmla="*/ 197 w 302"/>
                  <a:gd name="T47" fmla="*/ 316 h 328"/>
                  <a:gd name="T48" fmla="*/ 171 w 302"/>
                  <a:gd name="T49" fmla="*/ 321 h 328"/>
                  <a:gd name="T50" fmla="*/ 147 w 302"/>
                  <a:gd name="T51" fmla="*/ 327 h 328"/>
                  <a:gd name="T52" fmla="*/ 156 w 302"/>
                  <a:gd name="T53" fmla="*/ 315 h 328"/>
                  <a:gd name="T54" fmla="*/ 150 w 302"/>
                  <a:gd name="T55" fmla="*/ 297 h 328"/>
                  <a:gd name="T56" fmla="*/ 166 w 302"/>
                  <a:gd name="T57" fmla="*/ 294 h 328"/>
                  <a:gd name="T58" fmla="*/ 193 w 302"/>
                  <a:gd name="T59" fmla="*/ 281 h 328"/>
                  <a:gd name="T60" fmla="*/ 184 w 302"/>
                  <a:gd name="T61" fmla="*/ 271 h 328"/>
                  <a:gd name="T62" fmla="*/ 143 w 302"/>
                  <a:gd name="T63" fmla="*/ 268 h 328"/>
                  <a:gd name="T64" fmla="*/ 127 w 302"/>
                  <a:gd name="T65" fmla="*/ 258 h 328"/>
                  <a:gd name="T66" fmla="*/ 131 w 302"/>
                  <a:gd name="T67" fmla="*/ 251 h 328"/>
                  <a:gd name="T68" fmla="*/ 137 w 302"/>
                  <a:gd name="T69" fmla="*/ 242 h 328"/>
                  <a:gd name="T70" fmla="*/ 128 w 302"/>
                  <a:gd name="T71" fmla="*/ 227 h 328"/>
                  <a:gd name="T72" fmla="*/ 123 w 302"/>
                  <a:gd name="T73" fmla="*/ 211 h 328"/>
                  <a:gd name="T74" fmla="*/ 131 w 302"/>
                  <a:gd name="T75" fmla="*/ 207 h 328"/>
                  <a:gd name="T76" fmla="*/ 163 w 302"/>
                  <a:gd name="T77" fmla="*/ 210 h 328"/>
                  <a:gd name="T78" fmla="*/ 155 w 302"/>
                  <a:gd name="T79" fmla="*/ 195 h 328"/>
                  <a:gd name="T80" fmla="*/ 133 w 302"/>
                  <a:gd name="T81" fmla="*/ 163 h 328"/>
                  <a:gd name="T82" fmla="*/ 83 w 302"/>
                  <a:gd name="T83" fmla="*/ 143 h 328"/>
                  <a:gd name="T84" fmla="*/ 86 w 302"/>
                  <a:gd name="T85" fmla="*/ 134 h 328"/>
                  <a:gd name="T86" fmla="*/ 67 w 302"/>
                  <a:gd name="T87" fmla="*/ 106 h 328"/>
                  <a:gd name="T88" fmla="*/ 54 w 302"/>
                  <a:gd name="T89" fmla="*/ 111 h 328"/>
                  <a:gd name="T90" fmla="*/ 41 w 302"/>
                  <a:gd name="T91" fmla="*/ 105 h 328"/>
                  <a:gd name="T92" fmla="*/ 25 w 302"/>
                  <a:gd name="T93" fmla="*/ 95 h 328"/>
                  <a:gd name="T94" fmla="*/ 35 w 302"/>
                  <a:gd name="T95" fmla="*/ 83 h 328"/>
                  <a:gd name="T96" fmla="*/ 28 w 302"/>
                  <a:gd name="T97" fmla="*/ 67 h 328"/>
                  <a:gd name="T98" fmla="*/ 10 w 302"/>
                  <a:gd name="T99" fmla="*/ 57 h 328"/>
                  <a:gd name="T100" fmla="*/ 3 w 302"/>
                  <a:gd name="T101" fmla="*/ 45 h 328"/>
                  <a:gd name="T102" fmla="*/ 6 w 302"/>
                  <a:gd name="T103" fmla="*/ 35 h 328"/>
                  <a:gd name="T104" fmla="*/ 22 w 302"/>
                  <a:gd name="T105" fmla="*/ 22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2" h="328">
                    <a:moveTo>
                      <a:pt x="18" y="0"/>
                    </a:moveTo>
                    <a:lnTo>
                      <a:pt x="25" y="1"/>
                    </a:lnTo>
                    <a:lnTo>
                      <a:pt x="29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50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5" y="3"/>
                    </a:lnTo>
                    <a:lnTo>
                      <a:pt x="57" y="4"/>
                    </a:lnTo>
                    <a:lnTo>
                      <a:pt x="60" y="6"/>
                    </a:lnTo>
                    <a:lnTo>
                      <a:pt x="60" y="7"/>
                    </a:lnTo>
                    <a:lnTo>
                      <a:pt x="58" y="10"/>
                    </a:lnTo>
                    <a:lnTo>
                      <a:pt x="57" y="11"/>
                    </a:lnTo>
                    <a:lnTo>
                      <a:pt x="55" y="14"/>
                    </a:lnTo>
                    <a:lnTo>
                      <a:pt x="55" y="16"/>
                    </a:lnTo>
                    <a:lnTo>
                      <a:pt x="54" y="17"/>
                    </a:lnTo>
                    <a:lnTo>
                      <a:pt x="55" y="20"/>
                    </a:lnTo>
                    <a:lnTo>
                      <a:pt x="57" y="22"/>
                    </a:lnTo>
                    <a:lnTo>
                      <a:pt x="58" y="24"/>
                    </a:lnTo>
                    <a:lnTo>
                      <a:pt x="60" y="27"/>
                    </a:lnTo>
                    <a:lnTo>
                      <a:pt x="60" y="30"/>
                    </a:lnTo>
                    <a:lnTo>
                      <a:pt x="58" y="32"/>
                    </a:lnTo>
                    <a:lnTo>
                      <a:pt x="57" y="32"/>
                    </a:lnTo>
                    <a:lnTo>
                      <a:pt x="57" y="33"/>
                    </a:lnTo>
                    <a:lnTo>
                      <a:pt x="57" y="36"/>
                    </a:lnTo>
                    <a:lnTo>
                      <a:pt x="104" y="39"/>
                    </a:lnTo>
                    <a:lnTo>
                      <a:pt x="115" y="62"/>
                    </a:lnTo>
                    <a:lnTo>
                      <a:pt x="117" y="65"/>
                    </a:lnTo>
                    <a:lnTo>
                      <a:pt x="115" y="68"/>
                    </a:lnTo>
                    <a:lnTo>
                      <a:pt x="114" y="71"/>
                    </a:lnTo>
                    <a:lnTo>
                      <a:pt x="114" y="74"/>
                    </a:lnTo>
                    <a:lnTo>
                      <a:pt x="112" y="77"/>
                    </a:lnTo>
                    <a:lnTo>
                      <a:pt x="114" y="80"/>
                    </a:lnTo>
                    <a:lnTo>
                      <a:pt x="115" y="83"/>
                    </a:lnTo>
                    <a:lnTo>
                      <a:pt x="117" y="84"/>
                    </a:lnTo>
                    <a:lnTo>
                      <a:pt x="118" y="87"/>
                    </a:lnTo>
                    <a:lnTo>
                      <a:pt x="115" y="87"/>
                    </a:lnTo>
                    <a:lnTo>
                      <a:pt x="114" y="87"/>
                    </a:lnTo>
                    <a:lnTo>
                      <a:pt x="112" y="87"/>
                    </a:lnTo>
                    <a:lnTo>
                      <a:pt x="109" y="87"/>
                    </a:lnTo>
                    <a:lnTo>
                      <a:pt x="109" y="89"/>
                    </a:lnTo>
                    <a:lnTo>
                      <a:pt x="109" y="89"/>
                    </a:lnTo>
                    <a:lnTo>
                      <a:pt x="109" y="90"/>
                    </a:lnTo>
                    <a:lnTo>
                      <a:pt x="111" y="93"/>
                    </a:lnTo>
                    <a:lnTo>
                      <a:pt x="108" y="97"/>
                    </a:lnTo>
                    <a:lnTo>
                      <a:pt x="108" y="102"/>
                    </a:lnTo>
                    <a:lnTo>
                      <a:pt x="109" y="105"/>
                    </a:lnTo>
                    <a:lnTo>
                      <a:pt x="112" y="108"/>
                    </a:lnTo>
                    <a:lnTo>
                      <a:pt x="117" y="109"/>
                    </a:lnTo>
                    <a:lnTo>
                      <a:pt x="121" y="111"/>
                    </a:lnTo>
                    <a:lnTo>
                      <a:pt x="127" y="112"/>
                    </a:lnTo>
                    <a:lnTo>
                      <a:pt x="133" y="112"/>
                    </a:lnTo>
                    <a:lnTo>
                      <a:pt x="142" y="115"/>
                    </a:lnTo>
                    <a:lnTo>
                      <a:pt x="150" y="122"/>
                    </a:lnTo>
                    <a:lnTo>
                      <a:pt x="158" y="130"/>
                    </a:lnTo>
                    <a:lnTo>
                      <a:pt x="162" y="135"/>
                    </a:lnTo>
                    <a:lnTo>
                      <a:pt x="165" y="140"/>
                    </a:lnTo>
                    <a:lnTo>
                      <a:pt x="168" y="143"/>
                    </a:lnTo>
                    <a:lnTo>
                      <a:pt x="171" y="146"/>
                    </a:lnTo>
                    <a:lnTo>
                      <a:pt x="175" y="149"/>
                    </a:lnTo>
                    <a:lnTo>
                      <a:pt x="178" y="151"/>
                    </a:lnTo>
                    <a:lnTo>
                      <a:pt x="181" y="154"/>
                    </a:lnTo>
                    <a:lnTo>
                      <a:pt x="187" y="157"/>
                    </a:lnTo>
                    <a:lnTo>
                      <a:pt x="194" y="162"/>
                    </a:lnTo>
                    <a:lnTo>
                      <a:pt x="203" y="168"/>
                    </a:lnTo>
                    <a:lnTo>
                      <a:pt x="210" y="173"/>
                    </a:lnTo>
                    <a:lnTo>
                      <a:pt x="210" y="175"/>
                    </a:lnTo>
                    <a:lnTo>
                      <a:pt x="212" y="176"/>
                    </a:lnTo>
                    <a:lnTo>
                      <a:pt x="214" y="181"/>
                    </a:lnTo>
                    <a:lnTo>
                      <a:pt x="216" y="188"/>
                    </a:lnTo>
                    <a:lnTo>
                      <a:pt x="219" y="195"/>
                    </a:lnTo>
                    <a:lnTo>
                      <a:pt x="233" y="197"/>
                    </a:lnTo>
                    <a:lnTo>
                      <a:pt x="244" y="211"/>
                    </a:lnTo>
                    <a:lnTo>
                      <a:pt x="249" y="222"/>
                    </a:lnTo>
                    <a:lnTo>
                      <a:pt x="254" y="227"/>
                    </a:lnTo>
                    <a:lnTo>
                      <a:pt x="257" y="230"/>
                    </a:lnTo>
                    <a:lnTo>
                      <a:pt x="258" y="230"/>
                    </a:lnTo>
                    <a:lnTo>
                      <a:pt x="260" y="229"/>
                    </a:lnTo>
                    <a:lnTo>
                      <a:pt x="261" y="224"/>
                    </a:lnTo>
                    <a:lnTo>
                      <a:pt x="261" y="222"/>
                    </a:lnTo>
                    <a:lnTo>
                      <a:pt x="261" y="220"/>
                    </a:lnTo>
                    <a:lnTo>
                      <a:pt x="261" y="219"/>
                    </a:lnTo>
                    <a:lnTo>
                      <a:pt x="261" y="217"/>
                    </a:lnTo>
                    <a:lnTo>
                      <a:pt x="260" y="216"/>
                    </a:lnTo>
                    <a:lnTo>
                      <a:pt x="264" y="213"/>
                    </a:lnTo>
                    <a:lnTo>
                      <a:pt x="274" y="222"/>
                    </a:lnTo>
                    <a:lnTo>
                      <a:pt x="283" y="232"/>
                    </a:lnTo>
                    <a:lnTo>
                      <a:pt x="293" y="239"/>
                    </a:lnTo>
                    <a:lnTo>
                      <a:pt x="298" y="246"/>
                    </a:lnTo>
                    <a:lnTo>
                      <a:pt x="300" y="252"/>
                    </a:lnTo>
                    <a:lnTo>
                      <a:pt x="290" y="251"/>
                    </a:lnTo>
                    <a:lnTo>
                      <a:pt x="290" y="255"/>
                    </a:lnTo>
                    <a:lnTo>
                      <a:pt x="292" y="258"/>
                    </a:lnTo>
                    <a:lnTo>
                      <a:pt x="292" y="261"/>
                    </a:lnTo>
                    <a:lnTo>
                      <a:pt x="293" y="262"/>
                    </a:lnTo>
                    <a:lnTo>
                      <a:pt x="293" y="264"/>
                    </a:lnTo>
                    <a:lnTo>
                      <a:pt x="289" y="264"/>
                    </a:lnTo>
                    <a:lnTo>
                      <a:pt x="284" y="264"/>
                    </a:lnTo>
                    <a:lnTo>
                      <a:pt x="283" y="265"/>
                    </a:lnTo>
                    <a:lnTo>
                      <a:pt x="283" y="267"/>
                    </a:lnTo>
                    <a:lnTo>
                      <a:pt x="284" y="268"/>
                    </a:lnTo>
                    <a:lnTo>
                      <a:pt x="284" y="270"/>
                    </a:lnTo>
                    <a:lnTo>
                      <a:pt x="286" y="274"/>
                    </a:lnTo>
                    <a:lnTo>
                      <a:pt x="289" y="278"/>
                    </a:lnTo>
                    <a:lnTo>
                      <a:pt x="293" y="281"/>
                    </a:lnTo>
                    <a:lnTo>
                      <a:pt x="298" y="286"/>
                    </a:lnTo>
                    <a:lnTo>
                      <a:pt x="300" y="290"/>
                    </a:lnTo>
                    <a:lnTo>
                      <a:pt x="302" y="296"/>
                    </a:lnTo>
                    <a:lnTo>
                      <a:pt x="299" y="297"/>
                    </a:lnTo>
                    <a:lnTo>
                      <a:pt x="296" y="297"/>
                    </a:lnTo>
                    <a:lnTo>
                      <a:pt x="293" y="297"/>
                    </a:lnTo>
                    <a:lnTo>
                      <a:pt x="290" y="297"/>
                    </a:lnTo>
                    <a:lnTo>
                      <a:pt x="287" y="299"/>
                    </a:lnTo>
                    <a:lnTo>
                      <a:pt x="287" y="302"/>
                    </a:lnTo>
                    <a:lnTo>
                      <a:pt x="287" y="305"/>
                    </a:lnTo>
                    <a:lnTo>
                      <a:pt x="287" y="306"/>
                    </a:lnTo>
                    <a:lnTo>
                      <a:pt x="286" y="308"/>
                    </a:lnTo>
                    <a:lnTo>
                      <a:pt x="282" y="309"/>
                    </a:lnTo>
                    <a:lnTo>
                      <a:pt x="277" y="309"/>
                    </a:lnTo>
                    <a:lnTo>
                      <a:pt x="273" y="309"/>
                    </a:lnTo>
                    <a:lnTo>
                      <a:pt x="270" y="309"/>
                    </a:lnTo>
                    <a:lnTo>
                      <a:pt x="265" y="309"/>
                    </a:lnTo>
                    <a:lnTo>
                      <a:pt x="263" y="309"/>
                    </a:lnTo>
                    <a:lnTo>
                      <a:pt x="254" y="306"/>
                    </a:lnTo>
                    <a:lnTo>
                      <a:pt x="245" y="300"/>
                    </a:lnTo>
                    <a:lnTo>
                      <a:pt x="236" y="297"/>
                    </a:lnTo>
                    <a:lnTo>
                      <a:pt x="235" y="299"/>
                    </a:lnTo>
                    <a:lnTo>
                      <a:pt x="235" y="303"/>
                    </a:lnTo>
                    <a:lnTo>
                      <a:pt x="235" y="306"/>
                    </a:lnTo>
                    <a:lnTo>
                      <a:pt x="230" y="308"/>
                    </a:lnTo>
                    <a:lnTo>
                      <a:pt x="225" y="309"/>
                    </a:lnTo>
                    <a:lnTo>
                      <a:pt x="213" y="308"/>
                    </a:lnTo>
                    <a:lnTo>
                      <a:pt x="195" y="305"/>
                    </a:lnTo>
                    <a:lnTo>
                      <a:pt x="195" y="306"/>
                    </a:lnTo>
                    <a:lnTo>
                      <a:pt x="195" y="308"/>
                    </a:lnTo>
                    <a:lnTo>
                      <a:pt x="195" y="309"/>
                    </a:lnTo>
                    <a:lnTo>
                      <a:pt x="195" y="311"/>
                    </a:lnTo>
                    <a:lnTo>
                      <a:pt x="195" y="313"/>
                    </a:lnTo>
                    <a:lnTo>
                      <a:pt x="197" y="316"/>
                    </a:lnTo>
                    <a:lnTo>
                      <a:pt x="198" y="322"/>
                    </a:lnTo>
                    <a:lnTo>
                      <a:pt x="182" y="321"/>
                    </a:lnTo>
                    <a:lnTo>
                      <a:pt x="178" y="319"/>
                    </a:lnTo>
                    <a:lnTo>
                      <a:pt x="174" y="318"/>
                    </a:lnTo>
                    <a:lnTo>
                      <a:pt x="169" y="316"/>
                    </a:lnTo>
                    <a:lnTo>
                      <a:pt x="171" y="321"/>
                    </a:lnTo>
                    <a:lnTo>
                      <a:pt x="165" y="325"/>
                    </a:lnTo>
                    <a:lnTo>
                      <a:pt x="160" y="327"/>
                    </a:lnTo>
                    <a:lnTo>
                      <a:pt x="156" y="328"/>
                    </a:lnTo>
                    <a:lnTo>
                      <a:pt x="153" y="328"/>
                    </a:lnTo>
                    <a:lnTo>
                      <a:pt x="150" y="328"/>
                    </a:lnTo>
                    <a:lnTo>
                      <a:pt x="147" y="327"/>
                    </a:lnTo>
                    <a:lnTo>
                      <a:pt x="143" y="325"/>
                    </a:lnTo>
                    <a:lnTo>
                      <a:pt x="146" y="324"/>
                    </a:lnTo>
                    <a:lnTo>
                      <a:pt x="149" y="322"/>
                    </a:lnTo>
                    <a:lnTo>
                      <a:pt x="152" y="321"/>
                    </a:lnTo>
                    <a:lnTo>
                      <a:pt x="153" y="319"/>
                    </a:lnTo>
                    <a:lnTo>
                      <a:pt x="156" y="315"/>
                    </a:lnTo>
                    <a:lnTo>
                      <a:pt x="156" y="313"/>
                    </a:lnTo>
                    <a:lnTo>
                      <a:pt x="156" y="311"/>
                    </a:lnTo>
                    <a:lnTo>
                      <a:pt x="155" y="309"/>
                    </a:lnTo>
                    <a:lnTo>
                      <a:pt x="155" y="306"/>
                    </a:lnTo>
                    <a:lnTo>
                      <a:pt x="153" y="302"/>
                    </a:lnTo>
                    <a:lnTo>
                      <a:pt x="150" y="297"/>
                    </a:lnTo>
                    <a:lnTo>
                      <a:pt x="155" y="296"/>
                    </a:lnTo>
                    <a:lnTo>
                      <a:pt x="159" y="296"/>
                    </a:lnTo>
                    <a:lnTo>
                      <a:pt x="160" y="294"/>
                    </a:lnTo>
                    <a:lnTo>
                      <a:pt x="162" y="294"/>
                    </a:lnTo>
                    <a:lnTo>
                      <a:pt x="163" y="294"/>
                    </a:lnTo>
                    <a:lnTo>
                      <a:pt x="166" y="294"/>
                    </a:lnTo>
                    <a:lnTo>
                      <a:pt x="166" y="292"/>
                    </a:lnTo>
                    <a:lnTo>
                      <a:pt x="166" y="289"/>
                    </a:lnTo>
                    <a:lnTo>
                      <a:pt x="175" y="286"/>
                    </a:lnTo>
                    <a:lnTo>
                      <a:pt x="184" y="286"/>
                    </a:lnTo>
                    <a:lnTo>
                      <a:pt x="191" y="284"/>
                    </a:lnTo>
                    <a:lnTo>
                      <a:pt x="193" y="281"/>
                    </a:lnTo>
                    <a:lnTo>
                      <a:pt x="194" y="278"/>
                    </a:lnTo>
                    <a:lnTo>
                      <a:pt x="193" y="277"/>
                    </a:lnTo>
                    <a:lnTo>
                      <a:pt x="191" y="274"/>
                    </a:lnTo>
                    <a:lnTo>
                      <a:pt x="190" y="273"/>
                    </a:lnTo>
                    <a:lnTo>
                      <a:pt x="188" y="271"/>
                    </a:lnTo>
                    <a:lnTo>
                      <a:pt x="184" y="271"/>
                    </a:lnTo>
                    <a:lnTo>
                      <a:pt x="174" y="268"/>
                    </a:lnTo>
                    <a:lnTo>
                      <a:pt x="162" y="267"/>
                    </a:lnTo>
                    <a:lnTo>
                      <a:pt x="152" y="265"/>
                    </a:lnTo>
                    <a:lnTo>
                      <a:pt x="146" y="265"/>
                    </a:lnTo>
                    <a:lnTo>
                      <a:pt x="144" y="267"/>
                    </a:lnTo>
                    <a:lnTo>
                      <a:pt x="143" y="268"/>
                    </a:lnTo>
                    <a:lnTo>
                      <a:pt x="140" y="268"/>
                    </a:lnTo>
                    <a:lnTo>
                      <a:pt x="137" y="268"/>
                    </a:lnTo>
                    <a:lnTo>
                      <a:pt x="134" y="268"/>
                    </a:lnTo>
                    <a:lnTo>
                      <a:pt x="133" y="267"/>
                    </a:lnTo>
                    <a:lnTo>
                      <a:pt x="130" y="262"/>
                    </a:lnTo>
                    <a:lnTo>
                      <a:pt x="127" y="258"/>
                    </a:lnTo>
                    <a:lnTo>
                      <a:pt x="125" y="251"/>
                    </a:lnTo>
                    <a:lnTo>
                      <a:pt x="127" y="251"/>
                    </a:lnTo>
                    <a:lnTo>
                      <a:pt x="128" y="251"/>
                    </a:lnTo>
                    <a:lnTo>
                      <a:pt x="128" y="251"/>
                    </a:lnTo>
                    <a:lnTo>
                      <a:pt x="128" y="251"/>
                    </a:lnTo>
                    <a:lnTo>
                      <a:pt x="131" y="251"/>
                    </a:lnTo>
                    <a:lnTo>
                      <a:pt x="134" y="251"/>
                    </a:lnTo>
                    <a:lnTo>
                      <a:pt x="134" y="249"/>
                    </a:lnTo>
                    <a:lnTo>
                      <a:pt x="136" y="249"/>
                    </a:lnTo>
                    <a:lnTo>
                      <a:pt x="136" y="246"/>
                    </a:lnTo>
                    <a:lnTo>
                      <a:pt x="136" y="243"/>
                    </a:lnTo>
                    <a:lnTo>
                      <a:pt x="137" y="242"/>
                    </a:lnTo>
                    <a:lnTo>
                      <a:pt x="139" y="240"/>
                    </a:lnTo>
                    <a:lnTo>
                      <a:pt x="142" y="239"/>
                    </a:lnTo>
                    <a:lnTo>
                      <a:pt x="144" y="239"/>
                    </a:lnTo>
                    <a:lnTo>
                      <a:pt x="142" y="232"/>
                    </a:lnTo>
                    <a:lnTo>
                      <a:pt x="136" y="229"/>
                    </a:lnTo>
                    <a:lnTo>
                      <a:pt x="128" y="227"/>
                    </a:lnTo>
                    <a:lnTo>
                      <a:pt x="121" y="226"/>
                    </a:lnTo>
                    <a:lnTo>
                      <a:pt x="114" y="223"/>
                    </a:lnTo>
                    <a:lnTo>
                      <a:pt x="112" y="217"/>
                    </a:lnTo>
                    <a:lnTo>
                      <a:pt x="117" y="217"/>
                    </a:lnTo>
                    <a:lnTo>
                      <a:pt x="121" y="219"/>
                    </a:lnTo>
                    <a:lnTo>
                      <a:pt x="123" y="211"/>
                    </a:lnTo>
                    <a:lnTo>
                      <a:pt x="123" y="208"/>
                    </a:lnTo>
                    <a:lnTo>
                      <a:pt x="123" y="207"/>
                    </a:lnTo>
                    <a:lnTo>
                      <a:pt x="124" y="207"/>
                    </a:lnTo>
                    <a:lnTo>
                      <a:pt x="124" y="205"/>
                    </a:lnTo>
                    <a:lnTo>
                      <a:pt x="128" y="205"/>
                    </a:lnTo>
                    <a:lnTo>
                      <a:pt x="131" y="207"/>
                    </a:lnTo>
                    <a:lnTo>
                      <a:pt x="136" y="207"/>
                    </a:lnTo>
                    <a:lnTo>
                      <a:pt x="139" y="208"/>
                    </a:lnTo>
                    <a:lnTo>
                      <a:pt x="143" y="210"/>
                    </a:lnTo>
                    <a:lnTo>
                      <a:pt x="146" y="211"/>
                    </a:lnTo>
                    <a:lnTo>
                      <a:pt x="162" y="213"/>
                    </a:lnTo>
                    <a:lnTo>
                      <a:pt x="163" y="210"/>
                    </a:lnTo>
                    <a:lnTo>
                      <a:pt x="163" y="208"/>
                    </a:lnTo>
                    <a:lnTo>
                      <a:pt x="162" y="205"/>
                    </a:lnTo>
                    <a:lnTo>
                      <a:pt x="160" y="201"/>
                    </a:lnTo>
                    <a:lnTo>
                      <a:pt x="156" y="197"/>
                    </a:lnTo>
                    <a:lnTo>
                      <a:pt x="156" y="197"/>
                    </a:lnTo>
                    <a:lnTo>
                      <a:pt x="155" y="195"/>
                    </a:lnTo>
                    <a:lnTo>
                      <a:pt x="155" y="194"/>
                    </a:lnTo>
                    <a:lnTo>
                      <a:pt x="153" y="191"/>
                    </a:lnTo>
                    <a:lnTo>
                      <a:pt x="153" y="188"/>
                    </a:lnTo>
                    <a:lnTo>
                      <a:pt x="152" y="182"/>
                    </a:lnTo>
                    <a:lnTo>
                      <a:pt x="140" y="175"/>
                    </a:lnTo>
                    <a:lnTo>
                      <a:pt x="133" y="163"/>
                    </a:lnTo>
                    <a:lnTo>
                      <a:pt x="124" y="153"/>
                    </a:lnTo>
                    <a:lnTo>
                      <a:pt x="112" y="144"/>
                    </a:lnTo>
                    <a:lnTo>
                      <a:pt x="114" y="150"/>
                    </a:lnTo>
                    <a:lnTo>
                      <a:pt x="88" y="149"/>
                    </a:lnTo>
                    <a:lnTo>
                      <a:pt x="85" y="146"/>
                    </a:lnTo>
                    <a:lnTo>
                      <a:pt x="83" y="143"/>
                    </a:lnTo>
                    <a:lnTo>
                      <a:pt x="80" y="141"/>
                    </a:lnTo>
                    <a:lnTo>
                      <a:pt x="80" y="138"/>
                    </a:lnTo>
                    <a:lnTo>
                      <a:pt x="79" y="137"/>
                    </a:lnTo>
                    <a:lnTo>
                      <a:pt x="80" y="135"/>
                    </a:lnTo>
                    <a:lnTo>
                      <a:pt x="83" y="134"/>
                    </a:lnTo>
                    <a:lnTo>
                      <a:pt x="86" y="134"/>
                    </a:lnTo>
                    <a:lnTo>
                      <a:pt x="85" y="127"/>
                    </a:lnTo>
                    <a:lnTo>
                      <a:pt x="80" y="119"/>
                    </a:lnTo>
                    <a:lnTo>
                      <a:pt x="74" y="112"/>
                    </a:lnTo>
                    <a:lnTo>
                      <a:pt x="69" y="106"/>
                    </a:lnTo>
                    <a:lnTo>
                      <a:pt x="67" y="103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7" y="109"/>
                    </a:lnTo>
                    <a:lnTo>
                      <a:pt x="67" y="112"/>
                    </a:lnTo>
                    <a:lnTo>
                      <a:pt x="69" y="115"/>
                    </a:lnTo>
                    <a:lnTo>
                      <a:pt x="58" y="115"/>
                    </a:lnTo>
                    <a:lnTo>
                      <a:pt x="54" y="111"/>
                    </a:lnTo>
                    <a:lnTo>
                      <a:pt x="50" y="108"/>
                    </a:lnTo>
                    <a:lnTo>
                      <a:pt x="47" y="106"/>
                    </a:lnTo>
                    <a:lnTo>
                      <a:pt x="44" y="105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35" y="105"/>
                    </a:lnTo>
                    <a:lnTo>
                      <a:pt x="29" y="105"/>
                    </a:lnTo>
                    <a:lnTo>
                      <a:pt x="28" y="100"/>
                    </a:lnTo>
                    <a:lnTo>
                      <a:pt x="25" y="97"/>
                    </a:lnTo>
                    <a:lnTo>
                      <a:pt x="25" y="95"/>
                    </a:lnTo>
                    <a:lnTo>
                      <a:pt x="25" y="93"/>
                    </a:lnTo>
                    <a:lnTo>
                      <a:pt x="28" y="92"/>
                    </a:lnTo>
                    <a:lnTo>
                      <a:pt x="31" y="90"/>
                    </a:lnTo>
                    <a:lnTo>
                      <a:pt x="37" y="89"/>
                    </a:lnTo>
                    <a:lnTo>
                      <a:pt x="37" y="86"/>
                    </a:lnTo>
                    <a:lnTo>
                      <a:pt x="35" y="83"/>
                    </a:lnTo>
                    <a:lnTo>
                      <a:pt x="34" y="81"/>
                    </a:lnTo>
                    <a:lnTo>
                      <a:pt x="32" y="78"/>
                    </a:lnTo>
                    <a:lnTo>
                      <a:pt x="31" y="76"/>
                    </a:lnTo>
                    <a:lnTo>
                      <a:pt x="31" y="74"/>
                    </a:lnTo>
                    <a:lnTo>
                      <a:pt x="29" y="70"/>
                    </a:lnTo>
                    <a:lnTo>
                      <a:pt x="28" y="67"/>
                    </a:lnTo>
                    <a:lnTo>
                      <a:pt x="28" y="62"/>
                    </a:lnTo>
                    <a:lnTo>
                      <a:pt x="25" y="61"/>
                    </a:lnTo>
                    <a:lnTo>
                      <a:pt x="20" y="60"/>
                    </a:lnTo>
                    <a:lnTo>
                      <a:pt x="18" y="58"/>
                    </a:lnTo>
                    <a:lnTo>
                      <a:pt x="15" y="58"/>
                    </a:lnTo>
                    <a:lnTo>
                      <a:pt x="10" y="57"/>
                    </a:lnTo>
                    <a:lnTo>
                      <a:pt x="9" y="54"/>
                    </a:lnTo>
                    <a:lnTo>
                      <a:pt x="7" y="54"/>
                    </a:lnTo>
                    <a:lnTo>
                      <a:pt x="7" y="52"/>
                    </a:lnTo>
                    <a:lnTo>
                      <a:pt x="6" y="49"/>
                    </a:lnTo>
                    <a:lnTo>
                      <a:pt x="4" y="48"/>
                    </a:lnTo>
                    <a:lnTo>
                      <a:pt x="3" y="45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3" y="35"/>
                    </a:lnTo>
                    <a:lnTo>
                      <a:pt x="6" y="35"/>
                    </a:lnTo>
                    <a:lnTo>
                      <a:pt x="15" y="38"/>
                    </a:lnTo>
                    <a:lnTo>
                      <a:pt x="22" y="41"/>
                    </a:lnTo>
                    <a:lnTo>
                      <a:pt x="31" y="41"/>
                    </a:lnTo>
                    <a:lnTo>
                      <a:pt x="28" y="35"/>
                    </a:lnTo>
                    <a:lnTo>
                      <a:pt x="25" y="29"/>
                    </a:lnTo>
                    <a:lnTo>
                      <a:pt x="22" y="22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6" y="1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305">
                <a:extLst>
                  <a:ext uri="{FF2B5EF4-FFF2-40B4-BE49-F238E27FC236}">
                    <a16:creationId xmlns:a16="http://schemas.microsoft.com/office/drawing/2014/main" id="{82CD8E23-1037-406C-9636-561882FA8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68" y="2681402"/>
                <a:ext cx="26916" cy="13050"/>
              </a:xfrm>
              <a:custGeom>
                <a:avLst/>
                <a:gdLst>
                  <a:gd name="T0" fmla="*/ 0 w 66"/>
                  <a:gd name="T1" fmla="*/ 0 h 33"/>
                  <a:gd name="T2" fmla="*/ 19 w 66"/>
                  <a:gd name="T3" fmla="*/ 9 h 33"/>
                  <a:gd name="T4" fmla="*/ 39 w 66"/>
                  <a:gd name="T5" fmla="*/ 19 h 33"/>
                  <a:gd name="T6" fmla="*/ 38 w 66"/>
                  <a:gd name="T7" fmla="*/ 18 h 33"/>
                  <a:gd name="T8" fmla="*/ 51 w 66"/>
                  <a:gd name="T9" fmla="*/ 25 h 33"/>
                  <a:gd name="T10" fmla="*/ 66 w 66"/>
                  <a:gd name="T11" fmla="*/ 33 h 33"/>
                  <a:gd name="T12" fmla="*/ 44 w 66"/>
                  <a:gd name="T13" fmla="*/ 21 h 33"/>
                  <a:gd name="T14" fmla="*/ 42 w 66"/>
                  <a:gd name="T15" fmla="*/ 21 h 33"/>
                  <a:gd name="T16" fmla="*/ 41 w 66"/>
                  <a:gd name="T17" fmla="*/ 21 h 33"/>
                  <a:gd name="T18" fmla="*/ 39 w 66"/>
                  <a:gd name="T19" fmla="*/ 19 h 33"/>
                  <a:gd name="T20" fmla="*/ 25 w 66"/>
                  <a:gd name="T21" fmla="*/ 12 h 33"/>
                  <a:gd name="T22" fmla="*/ 0 w 66"/>
                  <a:gd name="T2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33">
                    <a:moveTo>
                      <a:pt x="0" y="0"/>
                    </a:moveTo>
                    <a:lnTo>
                      <a:pt x="19" y="9"/>
                    </a:lnTo>
                    <a:lnTo>
                      <a:pt x="39" y="19"/>
                    </a:lnTo>
                    <a:lnTo>
                      <a:pt x="38" y="18"/>
                    </a:lnTo>
                    <a:lnTo>
                      <a:pt x="51" y="25"/>
                    </a:lnTo>
                    <a:lnTo>
                      <a:pt x="66" y="33"/>
                    </a:lnTo>
                    <a:lnTo>
                      <a:pt x="44" y="21"/>
                    </a:lnTo>
                    <a:lnTo>
                      <a:pt x="42" y="21"/>
                    </a:lnTo>
                    <a:lnTo>
                      <a:pt x="41" y="21"/>
                    </a:lnTo>
                    <a:lnTo>
                      <a:pt x="39" y="19"/>
                    </a:lnTo>
                    <a:lnTo>
                      <a:pt x="25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306">
                <a:extLst>
                  <a:ext uri="{FF2B5EF4-FFF2-40B4-BE49-F238E27FC236}">
                    <a16:creationId xmlns:a16="http://schemas.microsoft.com/office/drawing/2014/main" id="{72B56ECD-973F-4FDA-A701-02F5E80B8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05" y="2668352"/>
                <a:ext cx="38335" cy="17129"/>
              </a:xfrm>
              <a:custGeom>
                <a:avLst/>
                <a:gdLst>
                  <a:gd name="T0" fmla="*/ 0 w 95"/>
                  <a:gd name="T1" fmla="*/ 0 h 43"/>
                  <a:gd name="T2" fmla="*/ 15 w 95"/>
                  <a:gd name="T3" fmla="*/ 6 h 43"/>
                  <a:gd name="T4" fmla="*/ 24 w 95"/>
                  <a:gd name="T5" fmla="*/ 11 h 43"/>
                  <a:gd name="T6" fmla="*/ 32 w 95"/>
                  <a:gd name="T7" fmla="*/ 13 h 43"/>
                  <a:gd name="T8" fmla="*/ 37 w 95"/>
                  <a:gd name="T9" fmla="*/ 15 h 43"/>
                  <a:gd name="T10" fmla="*/ 47 w 95"/>
                  <a:gd name="T11" fmla="*/ 21 h 43"/>
                  <a:gd name="T12" fmla="*/ 45 w 95"/>
                  <a:gd name="T13" fmla="*/ 19 h 43"/>
                  <a:gd name="T14" fmla="*/ 57 w 95"/>
                  <a:gd name="T15" fmla="*/ 25 h 43"/>
                  <a:gd name="T16" fmla="*/ 69 w 95"/>
                  <a:gd name="T17" fmla="*/ 29 h 43"/>
                  <a:gd name="T18" fmla="*/ 70 w 95"/>
                  <a:gd name="T19" fmla="*/ 31 h 43"/>
                  <a:gd name="T20" fmla="*/ 73 w 95"/>
                  <a:gd name="T21" fmla="*/ 32 h 43"/>
                  <a:gd name="T22" fmla="*/ 70 w 95"/>
                  <a:gd name="T23" fmla="*/ 31 h 43"/>
                  <a:gd name="T24" fmla="*/ 95 w 95"/>
                  <a:gd name="T25" fmla="*/ 43 h 43"/>
                  <a:gd name="T26" fmla="*/ 73 w 95"/>
                  <a:gd name="T27" fmla="*/ 32 h 43"/>
                  <a:gd name="T28" fmla="*/ 56 w 95"/>
                  <a:gd name="T29" fmla="*/ 25 h 43"/>
                  <a:gd name="T30" fmla="*/ 45 w 95"/>
                  <a:gd name="T31" fmla="*/ 19 h 43"/>
                  <a:gd name="T32" fmla="*/ 9 w 95"/>
                  <a:gd name="T33" fmla="*/ 5 h 43"/>
                  <a:gd name="T34" fmla="*/ 0 w 95"/>
                  <a:gd name="T3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43">
                    <a:moveTo>
                      <a:pt x="0" y="0"/>
                    </a:moveTo>
                    <a:lnTo>
                      <a:pt x="15" y="6"/>
                    </a:lnTo>
                    <a:lnTo>
                      <a:pt x="24" y="11"/>
                    </a:lnTo>
                    <a:lnTo>
                      <a:pt x="32" y="13"/>
                    </a:lnTo>
                    <a:lnTo>
                      <a:pt x="37" y="15"/>
                    </a:lnTo>
                    <a:lnTo>
                      <a:pt x="47" y="21"/>
                    </a:lnTo>
                    <a:lnTo>
                      <a:pt x="45" y="19"/>
                    </a:lnTo>
                    <a:lnTo>
                      <a:pt x="57" y="25"/>
                    </a:lnTo>
                    <a:lnTo>
                      <a:pt x="69" y="29"/>
                    </a:lnTo>
                    <a:lnTo>
                      <a:pt x="70" y="31"/>
                    </a:lnTo>
                    <a:lnTo>
                      <a:pt x="73" y="32"/>
                    </a:lnTo>
                    <a:lnTo>
                      <a:pt x="70" y="31"/>
                    </a:lnTo>
                    <a:lnTo>
                      <a:pt x="95" y="43"/>
                    </a:lnTo>
                    <a:lnTo>
                      <a:pt x="73" y="32"/>
                    </a:lnTo>
                    <a:lnTo>
                      <a:pt x="56" y="25"/>
                    </a:lnTo>
                    <a:lnTo>
                      <a:pt x="45" y="19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307">
                <a:extLst>
                  <a:ext uri="{FF2B5EF4-FFF2-40B4-BE49-F238E27FC236}">
                    <a16:creationId xmlns:a16="http://schemas.microsoft.com/office/drawing/2014/main" id="{BB8C5D17-85A1-49DE-B836-7123D7C17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8628" y="2791514"/>
                <a:ext cx="20391" cy="11419"/>
              </a:xfrm>
              <a:custGeom>
                <a:avLst/>
                <a:gdLst>
                  <a:gd name="T0" fmla="*/ 49 w 49"/>
                  <a:gd name="T1" fmla="*/ 0 h 30"/>
                  <a:gd name="T2" fmla="*/ 43 w 49"/>
                  <a:gd name="T3" fmla="*/ 11 h 30"/>
                  <a:gd name="T4" fmla="*/ 42 w 49"/>
                  <a:gd name="T5" fmla="*/ 12 h 30"/>
                  <a:gd name="T6" fmla="*/ 35 w 49"/>
                  <a:gd name="T7" fmla="*/ 18 h 30"/>
                  <a:gd name="T8" fmla="*/ 23 w 49"/>
                  <a:gd name="T9" fmla="*/ 24 h 30"/>
                  <a:gd name="T10" fmla="*/ 10 w 49"/>
                  <a:gd name="T11" fmla="*/ 30 h 30"/>
                  <a:gd name="T12" fmla="*/ 7 w 49"/>
                  <a:gd name="T13" fmla="*/ 30 h 30"/>
                  <a:gd name="T14" fmla="*/ 5 w 49"/>
                  <a:gd name="T15" fmla="*/ 30 h 30"/>
                  <a:gd name="T16" fmla="*/ 2 w 49"/>
                  <a:gd name="T17" fmla="*/ 30 h 30"/>
                  <a:gd name="T18" fmla="*/ 1 w 49"/>
                  <a:gd name="T19" fmla="*/ 30 h 30"/>
                  <a:gd name="T20" fmla="*/ 0 w 49"/>
                  <a:gd name="T21" fmla="*/ 28 h 30"/>
                  <a:gd name="T22" fmla="*/ 0 w 49"/>
                  <a:gd name="T23" fmla="*/ 27 h 30"/>
                  <a:gd name="T24" fmla="*/ 0 w 49"/>
                  <a:gd name="T25" fmla="*/ 25 h 30"/>
                  <a:gd name="T26" fmla="*/ 0 w 49"/>
                  <a:gd name="T27" fmla="*/ 24 h 30"/>
                  <a:gd name="T28" fmla="*/ 10 w 49"/>
                  <a:gd name="T29" fmla="*/ 18 h 30"/>
                  <a:gd name="T30" fmla="*/ 16 w 49"/>
                  <a:gd name="T31" fmla="*/ 15 h 30"/>
                  <a:gd name="T32" fmla="*/ 20 w 49"/>
                  <a:gd name="T33" fmla="*/ 14 h 30"/>
                  <a:gd name="T34" fmla="*/ 24 w 49"/>
                  <a:gd name="T35" fmla="*/ 12 h 30"/>
                  <a:gd name="T36" fmla="*/ 26 w 49"/>
                  <a:gd name="T37" fmla="*/ 11 h 30"/>
                  <a:gd name="T38" fmla="*/ 29 w 49"/>
                  <a:gd name="T39" fmla="*/ 11 h 30"/>
                  <a:gd name="T40" fmla="*/ 30 w 49"/>
                  <a:gd name="T41" fmla="*/ 9 h 30"/>
                  <a:gd name="T42" fmla="*/ 33 w 49"/>
                  <a:gd name="T43" fmla="*/ 9 h 30"/>
                  <a:gd name="T44" fmla="*/ 35 w 49"/>
                  <a:gd name="T45" fmla="*/ 9 h 30"/>
                  <a:gd name="T46" fmla="*/ 36 w 49"/>
                  <a:gd name="T47" fmla="*/ 8 h 30"/>
                  <a:gd name="T48" fmla="*/ 37 w 49"/>
                  <a:gd name="T49" fmla="*/ 8 h 30"/>
                  <a:gd name="T50" fmla="*/ 43 w 49"/>
                  <a:gd name="T51" fmla="*/ 5 h 30"/>
                  <a:gd name="T52" fmla="*/ 49 w 49"/>
                  <a:gd name="T5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" h="30">
                    <a:moveTo>
                      <a:pt x="49" y="0"/>
                    </a:moveTo>
                    <a:lnTo>
                      <a:pt x="43" y="11"/>
                    </a:lnTo>
                    <a:lnTo>
                      <a:pt x="42" y="12"/>
                    </a:lnTo>
                    <a:lnTo>
                      <a:pt x="35" y="18"/>
                    </a:lnTo>
                    <a:lnTo>
                      <a:pt x="23" y="24"/>
                    </a:lnTo>
                    <a:lnTo>
                      <a:pt x="10" y="3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2" y="30"/>
                    </a:lnTo>
                    <a:lnTo>
                      <a:pt x="1" y="30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0" y="18"/>
                    </a:lnTo>
                    <a:lnTo>
                      <a:pt x="16" y="15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6" y="11"/>
                    </a:lnTo>
                    <a:lnTo>
                      <a:pt x="29" y="11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6" y="8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308">
                <a:extLst>
                  <a:ext uri="{FF2B5EF4-FFF2-40B4-BE49-F238E27FC236}">
                    <a16:creationId xmlns:a16="http://schemas.microsoft.com/office/drawing/2014/main" id="{67FD12E2-E8B9-4CBE-B3F3-84B002199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587" y="2774385"/>
                <a:ext cx="816" cy="8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309">
                <a:extLst>
                  <a:ext uri="{FF2B5EF4-FFF2-40B4-BE49-F238E27FC236}">
                    <a16:creationId xmlns:a16="http://schemas.microsoft.com/office/drawing/2014/main" id="{A2FCC8DA-43F8-4A5E-AD78-F3C799216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619" y="3426081"/>
                <a:ext cx="2447" cy="15497"/>
              </a:xfrm>
              <a:custGeom>
                <a:avLst/>
                <a:gdLst>
                  <a:gd name="T0" fmla="*/ 0 w 6"/>
                  <a:gd name="T1" fmla="*/ 0 h 38"/>
                  <a:gd name="T2" fmla="*/ 2 w 6"/>
                  <a:gd name="T3" fmla="*/ 13 h 38"/>
                  <a:gd name="T4" fmla="*/ 3 w 6"/>
                  <a:gd name="T5" fmla="*/ 16 h 38"/>
                  <a:gd name="T6" fmla="*/ 4 w 6"/>
                  <a:gd name="T7" fmla="*/ 26 h 38"/>
                  <a:gd name="T8" fmla="*/ 6 w 6"/>
                  <a:gd name="T9" fmla="*/ 36 h 38"/>
                  <a:gd name="T10" fmla="*/ 6 w 6"/>
                  <a:gd name="T11" fmla="*/ 38 h 38"/>
                  <a:gd name="T12" fmla="*/ 0 w 6"/>
                  <a:gd name="T13" fmla="*/ 5 h 38"/>
                  <a:gd name="T14" fmla="*/ 0 w 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8">
                    <a:moveTo>
                      <a:pt x="0" y="0"/>
                    </a:moveTo>
                    <a:lnTo>
                      <a:pt x="2" y="13"/>
                    </a:lnTo>
                    <a:lnTo>
                      <a:pt x="3" y="16"/>
                    </a:lnTo>
                    <a:lnTo>
                      <a:pt x="4" y="26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310">
                <a:extLst>
                  <a:ext uri="{FF2B5EF4-FFF2-40B4-BE49-F238E27FC236}">
                    <a16:creationId xmlns:a16="http://schemas.microsoft.com/office/drawing/2014/main" id="{783CC2C6-1F4D-4713-BB20-8A7FE0D85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06" y="2860843"/>
                <a:ext cx="30179" cy="12235"/>
              </a:xfrm>
              <a:custGeom>
                <a:avLst/>
                <a:gdLst>
                  <a:gd name="T0" fmla="*/ 0 w 74"/>
                  <a:gd name="T1" fmla="*/ 0 h 29"/>
                  <a:gd name="T2" fmla="*/ 71 w 74"/>
                  <a:gd name="T3" fmla="*/ 5 h 29"/>
                  <a:gd name="T4" fmla="*/ 71 w 74"/>
                  <a:gd name="T5" fmla="*/ 9 h 29"/>
                  <a:gd name="T6" fmla="*/ 73 w 74"/>
                  <a:gd name="T7" fmla="*/ 12 h 29"/>
                  <a:gd name="T8" fmla="*/ 73 w 74"/>
                  <a:gd name="T9" fmla="*/ 13 h 29"/>
                  <a:gd name="T10" fmla="*/ 74 w 74"/>
                  <a:gd name="T11" fmla="*/ 15 h 29"/>
                  <a:gd name="T12" fmla="*/ 73 w 74"/>
                  <a:gd name="T13" fmla="*/ 19 h 29"/>
                  <a:gd name="T14" fmla="*/ 71 w 74"/>
                  <a:gd name="T15" fmla="*/ 21 h 29"/>
                  <a:gd name="T16" fmla="*/ 70 w 74"/>
                  <a:gd name="T17" fmla="*/ 21 h 29"/>
                  <a:gd name="T18" fmla="*/ 68 w 74"/>
                  <a:gd name="T19" fmla="*/ 21 h 29"/>
                  <a:gd name="T20" fmla="*/ 65 w 74"/>
                  <a:gd name="T21" fmla="*/ 21 h 29"/>
                  <a:gd name="T22" fmla="*/ 65 w 74"/>
                  <a:gd name="T23" fmla="*/ 23 h 29"/>
                  <a:gd name="T24" fmla="*/ 65 w 74"/>
                  <a:gd name="T25" fmla="*/ 25 h 29"/>
                  <a:gd name="T26" fmla="*/ 64 w 74"/>
                  <a:gd name="T27" fmla="*/ 28 h 29"/>
                  <a:gd name="T28" fmla="*/ 62 w 74"/>
                  <a:gd name="T29" fmla="*/ 28 h 29"/>
                  <a:gd name="T30" fmla="*/ 61 w 74"/>
                  <a:gd name="T31" fmla="*/ 29 h 29"/>
                  <a:gd name="T32" fmla="*/ 61 w 74"/>
                  <a:gd name="T33" fmla="*/ 29 h 29"/>
                  <a:gd name="T34" fmla="*/ 57 w 74"/>
                  <a:gd name="T35" fmla="*/ 29 h 29"/>
                  <a:gd name="T36" fmla="*/ 52 w 74"/>
                  <a:gd name="T37" fmla="*/ 28 h 29"/>
                  <a:gd name="T38" fmla="*/ 48 w 74"/>
                  <a:gd name="T39" fmla="*/ 26 h 29"/>
                  <a:gd name="T40" fmla="*/ 45 w 74"/>
                  <a:gd name="T41" fmla="*/ 25 h 29"/>
                  <a:gd name="T42" fmla="*/ 38 w 74"/>
                  <a:gd name="T43" fmla="*/ 26 h 29"/>
                  <a:gd name="T44" fmla="*/ 35 w 74"/>
                  <a:gd name="T45" fmla="*/ 23 h 29"/>
                  <a:gd name="T46" fmla="*/ 32 w 74"/>
                  <a:gd name="T47" fmla="*/ 22 h 29"/>
                  <a:gd name="T48" fmla="*/ 29 w 74"/>
                  <a:gd name="T49" fmla="*/ 21 h 29"/>
                  <a:gd name="T50" fmla="*/ 29 w 74"/>
                  <a:gd name="T51" fmla="*/ 19 h 29"/>
                  <a:gd name="T52" fmla="*/ 27 w 74"/>
                  <a:gd name="T53" fmla="*/ 19 h 29"/>
                  <a:gd name="T54" fmla="*/ 27 w 74"/>
                  <a:gd name="T55" fmla="*/ 19 h 29"/>
                  <a:gd name="T56" fmla="*/ 23 w 74"/>
                  <a:gd name="T57" fmla="*/ 16 h 29"/>
                  <a:gd name="T58" fmla="*/ 23 w 74"/>
                  <a:gd name="T59" fmla="*/ 16 h 29"/>
                  <a:gd name="T60" fmla="*/ 23 w 74"/>
                  <a:gd name="T61" fmla="*/ 16 h 29"/>
                  <a:gd name="T62" fmla="*/ 22 w 74"/>
                  <a:gd name="T63" fmla="*/ 16 h 29"/>
                  <a:gd name="T64" fmla="*/ 19 w 74"/>
                  <a:gd name="T65" fmla="*/ 16 h 29"/>
                  <a:gd name="T66" fmla="*/ 16 w 74"/>
                  <a:gd name="T67" fmla="*/ 15 h 29"/>
                  <a:gd name="T68" fmla="*/ 10 w 74"/>
                  <a:gd name="T69" fmla="*/ 15 h 29"/>
                  <a:gd name="T70" fmla="*/ 7 w 74"/>
                  <a:gd name="T71" fmla="*/ 10 h 29"/>
                  <a:gd name="T72" fmla="*/ 6 w 74"/>
                  <a:gd name="T73" fmla="*/ 9 h 29"/>
                  <a:gd name="T74" fmla="*/ 4 w 74"/>
                  <a:gd name="T75" fmla="*/ 7 h 29"/>
                  <a:gd name="T76" fmla="*/ 1 w 74"/>
                  <a:gd name="T77" fmla="*/ 6 h 29"/>
                  <a:gd name="T78" fmla="*/ 1 w 74"/>
                  <a:gd name="T79" fmla="*/ 5 h 29"/>
                  <a:gd name="T80" fmla="*/ 1 w 74"/>
                  <a:gd name="T81" fmla="*/ 3 h 29"/>
                  <a:gd name="T82" fmla="*/ 1 w 74"/>
                  <a:gd name="T83" fmla="*/ 2 h 29"/>
                  <a:gd name="T84" fmla="*/ 0 w 74"/>
                  <a:gd name="T8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29">
                    <a:moveTo>
                      <a:pt x="0" y="0"/>
                    </a:moveTo>
                    <a:lnTo>
                      <a:pt x="71" y="5"/>
                    </a:lnTo>
                    <a:lnTo>
                      <a:pt x="71" y="9"/>
                    </a:lnTo>
                    <a:lnTo>
                      <a:pt x="73" y="12"/>
                    </a:lnTo>
                    <a:lnTo>
                      <a:pt x="73" y="13"/>
                    </a:lnTo>
                    <a:lnTo>
                      <a:pt x="74" y="15"/>
                    </a:lnTo>
                    <a:lnTo>
                      <a:pt x="73" y="19"/>
                    </a:lnTo>
                    <a:lnTo>
                      <a:pt x="71" y="21"/>
                    </a:lnTo>
                    <a:lnTo>
                      <a:pt x="70" y="21"/>
                    </a:lnTo>
                    <a:lnTo>
                      <a:pt x="68" y="21"/>
                    </a:lnTo>
                    <a:lnTo>
                      <a:pt x="65" y="21"/>
                    </a:lnTo>
                    <a:lnTo>
                      <a:pt x="65" y="23"/>
                    </a:lnTo>
                    <a:lnTo>
                      <a:pt x="65" y="25"/>
                    </a:lnTo>
                    <a:lnTo>
                      <a:pt x="64" y="28"/>
                    </a:lnTo>
                    <a:lnTo>
                      <a:pt x="62" y="28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57" y="29"/>
                    </a:lnTo>
                    <a:lnTo>
                      <a:pt x="52" y="28"/>
                    </a:lnTo>
                    <a:lnTo>
                      <a:pt x="48" y="26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5" y="23"/>
                    </a:lnTo>
                    <a:lnTo>
                      <a:pt x="32" y="22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6" y="15"/>
                    </a:lnTo>
                    <a:lnTo>
                      <a:pt x="10" y="15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311">
                <a:extLst>
                  <a:ext uri="{FF2B5EF4-FFF2-40B4-BE49-F238E27FC236}">
                    <a16:creationId xmlns:a16="http://schemas.microsoft.com/office/drawing/2014/main" id="{7BFFFCC9-FB8E-45CD-993C-90E644D8C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883" y="2748284"/>
                <a:ext cx="36704" cy="26100"/>
              </a:xfrm>
              <a:custGeom>
                <a:avLst/>
                <a:gdLst>
                  <a:gd name="T0" fmla="*/ 0 w 91"/>
                  <a:gd name="T1" fmla="*/ 0 h 63"/>
                  <a:gd name="T2" fmla="*/ 35 w 91"/>
                  <a:gd name="T3" fmla="*/ 24 h 63"/>
                  <a:gd name="T4" fmla="*/ 37 w 91"/>
                  <a:gd name="T5" fmla="*/ 25 h 63"/>
                  <a:gd name="T6" fmla="*/ 67 w 91"/>
                  <a:gd name="T7" fmla="*/ 46 h 63"/>
                  <a:gd name="T8" fmla="*/ 91 w 91"/>
                  <a:gd name="T9" fmla="*/ 62 h 63"/>
                  <a:gd name="T10" fmla="*/ 91 w 91"/>
                  <a:gd name="T11" fmla="*/ 63 h 63"/>
                  <a:gd name="T12" fmla="*/ 60 w 91"/>
                  <a:gd name="T13" fmla="*/ 41 h 63"/>
                  <a:gd name="T14" fmla="*/ 26 w 91"/>
                  <a:gd name="T15" fmla="*/ 18 h 63"/>
                  <a:gd name="T16" fmla="*/ 10 w 91"/>
                  <a:gd name="T17" fmla="*/ 6 h 63"/>
                  <a:gd name="T18" fmla="*/ 23 w 91"/>
                  <a:gd name="T19" fmla="*/ 16 h 63"/>
                  <a:gd name="T20" fmla="*/ 3 w 91"/>
                  <a:gd name="T21" fmla="*/ 2 h 63"/>
                  <a:gd name="T22" fmla="*/ 0 w 91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63">
                    <a:moveTo>
                      <a:pt x="0" y="0"/>
                    </a:moveTo>
                    <a:lnTo>
                      <a:pt x="35" y="24"/>
                    </a:lnTo>
                    <a:lnTo>
                      <a:pt x="37" y="25"/>
                    </a:lnTo>
                    <a:lnTo>
                      <a:pt x="67" y="46"/>
                    </a:lnTo>
                    <a:lnTo>
                      <a:pt x="91" y="62"/>
                    </a:lnTo>
                    <a:lnTo>
                      <a:pt x="91" y="63"/>
                    </a:lnTo>
                    <a:lnTo>
                      <a:pt x="60" y="41"/>
                    </a:lnTo>
                    <a:lnTo>
                      <a:pt x="26" y="18"/>
                    </a:lnTo>
                    <a:lnTo>
                      <a:pt x="10" y="6"/>
                    </a:lnTo>
                    <a:lnTo>
                      <a:pt x="23" y="16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312">
                <a:extLst>
                  <a:ext uri="{FF2B5EF4-FFF2-40B4-BE49-F238E27FC236}">
                    <a16:creationId xmlns:a16="http://schemas.microsoft.com/office/drawing/2014/main" id="{683EEDB4-A92C-45DD-9BD0-08E44B27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587" y="2773570"/>
                <a:ext cx="816" cy="816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313">
                <a:extLst>
                  <a:ext uri="{FF2B5EF4-FFF2-40B4-BE49-F238E27FC236}">
                    <a16:creationId xmlns:a16="http://schemas.microsoft.com/office/drawing/2014/main" id="{D19FE361-CE53-4049-A588-411393520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54" y="2742575"/>
                <a:ext cx="97877" cy="42413"/>
              </a:xfrm>
              <a:custGeom>
                <a:avLst/>
                <a:gdLst>
                  <a:gd name="T0" fmla="*/ 54 w 241"/>
                  <a:gd name="T1" fmla="*/ 3 h 105"/>
                  <a:gd name="T2" fmla="*/ 62 w 241"/>
                  <a:gd name="T3" fmla="*/ 8 h 105"/>
                  <a:gd name="T4" fmla="*/ 69 w 241"/>
                  <a:gd name="T5" fmla="*/ 26 h 105"/>
                  <a:gd name="T6" fmla="*/ 88 w 241"/>
                  <a:gd name="T7" fmla="*/ 26 h 105"/>
                  <a:gd name="T8" fmla="*/ 92 w 241"/>
                  <a:gd name="T9" fmla="*/ 25 h 105"/>
                  <a:gd name="T10" fmla="*/ 98 w 241"/>
                  <a:gd name="T11" fmla="*/ 19 h 105"/>
                  <a:gd name="T12" fmla="*/ 118 w 241"/>
                  <a:gd name="T13" fmla="*/ 16 h 105"/>
                  <a:gd name="T14" fmla="*/ 146 w 241"/>
                  <a:gd name="T15" fmla="*/ 22 h 105"/>
                  <a:gd name="T16" fmla="*/ 155 w 241"/>
                  <a:gd name="T17" fmla="*/ 13 h 105"/>
                  <a:gd name="T18" fmla="*/ 159 w 241"/>
                  <a:gd name="T19" fmla="*/ 8 h 105"/>
                  <a:gd name="T20" fmla="*/ 164 w 241"/>
                  <a:gd name="T21" fmla="*/ 6 h 105"/>
                  <a:gd name="T22" fmla="*/ 167 w 241"/>
                  <a:gd name="T23" fmla="*/ 6 h 105"/>
                  <a:gd name="T24" fmla="*/ 188 w 241"/>
                  <a:gd name="T25" fmla="*/ 6 h 105"/>
                  <a:gd name="T26" fmla="*/ 196 w 241"/>
                  <a:gd name="T27" fmla="*/ 16 h 105"/>
                  <a:gd name="T28" fmla="*/ 203 w 241"/>
                  <a:gd name="T29" fmla="*/ 33 h 105"/>
                  <a:gd name="T30" fmla="*/ 210 w 241"/>
                  <a:gd name="T31" fmla="*/ 35 h 105"/>
                  <a:gd name="T32" fmla="*/ 216 w 241"/>
                  <a:gd name="T33" fmla="*/ 36 h 105"/>
                  <a:gd name="T34" fmla="*/ 222 w 241"/>
                  <a:gd name="T35" fmla="*/ 38 h 105"/>
                  <a:gd name="T36" fmla="*/ 228 w 241"/>
                  <a:gd name="T37" fmla="*/ 43 h 105"/>
                  <a:gd name="T38" fmla="*/ 241 w 241"/>
                  <a:gd name="T39" fmla="*/ 64 h 105"/>
                  <a:gd name="T40" fmla="*/ 215 w 241"/>
                  <a:gd name="T41" fmla="*/ 64 h 105"/>
                  <a:gd name="T42" fmla="*/ 205 w 241"/>
                  <a:gd name="T43" fmla="*/ 64 h 105"/>
                  <a:gd name="T44" fmla="*/ 199 w 241"/>
                  <a:gd name="T45" fmla="*/ 67 h 105"/>
                  <a:gd name="T46" fmla="*/ 196 w 241"/>
                  <a:gd name="T47" fmla="*/ 68 h 105"/>
                  <a:gd name="T48" fmla="*/ 193 w 241"/>
                  <a:gd name="T49" fmla="*/ 73 h 105"/>
                  <a:gd name="T50" fmla="*/ 190 w 241"/>
                  <a:gd name="T51" fmla="*/ 79 h 105"/>
                  <a:gd name="T52" fmla="*/ 186 w 241"/>
                  <a:gd name="T53" fmla="*/ 79 h 105"/>
                  <a:gd name="T54" fmla="*/ 181 w 241"/>
                  <a:gd name="T55" fmla="*/ 79 h 105"/>
                  <a:gd name="T56" fmla="*/ 177 w 241"/>
                  <a:gd name="T57" fmla="*/ 81 h 105"/>
                  <a:gd name="T58" fmla="*/ 174 w 241"/>
                  <a:gd name="T59" fmla="*/ 86 h 105"/>
                  <a:gd name="T60" fmla="*/ 174 w 241"/>
                  <a:gd name="T61" fmla="*/ 92 h 105"/>
                  <a:gd name="T62" fmla="*/ 165 w 241"/>
                  <a:gd name="T63" fmla="*/ 103 h 105"/>
                  <a:gd name="T64" fmla="*/ 149 w 241"/>
                  <a:gd name="T65" fmla="*/ 103 h 105"/>
                  <a:gd name="T66" fmla="*/ 139 w 241"/>
                  <a:gd name="T67" fmla="*/ 102 h 105"/>
                  <a:gd name="T68" fmla="*/ 124 w 241"/>
                  <a:gd name="T69" fmla="*/ 93 h 105"/>
                  <a:gd name="T70" fmla="*/ 108 w 241"/>
                  <a:gd name="T71" fmla="*/ 87 h 105"/>
                  <a:gd name="T72" fmla="*/ 98 w 241"/>
                  <a:gd name="T73" fmla="*/ 87 h 105"/>
                  <a:gd name="T74" fmla="*/ 62 w 241"/>
                  <a:gd name="T75" fmla="*/ 89 h 105"/>
                  <a:gd name="T76" fmla="*/ 47 w 241"/>
                  <a:gd name="T77" fmla="*/ 62 h 105"/>
                  <a:gd name="T78" fmla="*/ 25 w 241"/>
                  <a:gd name="T79" fmla="*/ 60 h 105"/>
                  <a:gd name="T80" fmla="*/ 22 w 241"/>
                  <a:gd name="T81" fmla="*/ 60 h 105"/>
                  <a:gd name="T82" fmla="*/ 18 w 241"/>
                  <a:gd name="T83" fmla="*/ 61 h 105"/>
                  <a:gd name="T84" fmla="*/ 12 w 241"/>
                  <a:gd name="T85" fmla="*/ 52 h 105"/>
                  <a:gd name="T86" fmla="*/ 28 w 241"/>
                  <a:gd name="T87" fmla="*/ 46 h 105"/>
                  <a:gd name="T88" fmla="*/ 56 w 241"/>
                  <a:gd name="T89" fmla="*/ 49 h 105"/>
                  <a:gd name="T90" fmla="*/ 54 w 241"/>
                  <a:gd name="T91" fmla="*/ 43 h 105"/>
                  <a:gd name="T92" fmla="*/ 51 w 241"/>
                  <a:gd name="T93" fmla="*/ 38 h 105"/>
                  <a:gd name="T94" fmla="*/ 24 w 241"/>
                  <a:gd name="T95" fmla="*/ 26 h 105"/>
                  <a:gd name="T96" fmla="*/ 6 w 241"/>
                  <a:gd name="T97" fmla="*/ 30 h 105"/>
                  <a:gd name="T98" fmla="*/ 0 w 241"/>
                  <a:gd name="T99" fmla="*/ 22 h 105"/>
                  <a:gd name="T100" fmla="*/ 0 w 241"/>
                  <a:gd name="T101" fmla="*/ 16 h 105"/>
                  <a:gd name="T102" fmla="*/ 3 w 241"/>
                  <a:gd name="T103" fmla="*/ 11 h 105"/>
                  <a:gd name="T104" fmla="*/ 8 w 241"/>
                  <a:gd name="T105" fmla="*/ 8 h 105"/>
                  <a:gd name="T106" fmla="*/ 12 w 241"/>
                  <a:gd name="T107" fmla="*/ 7 h 105"/>
                  <a:gd name="T108" fmla="*/ 28 w 241"/>
                  <a:gd name="T109" fmla="*/ 7 h 105"/>
                  <a:gd name="T110" fmla="*/ 41 w 241"/>
                  <a:gd name="T111" fmla="*/ 8 h 105"/>
                  <a:gd name="T112" fmla="*/ 43 w 241"/>
                  <a:gd name="T113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1" h="105">
                    <a:moveTo>
                      <a:pt x="51" y="0"/>
                    </a:moveTo>
                    <a:lnTo>
                      <a:pt x="54" y="3"/>
                    </a:lnTo>
                    <a:lnTo>
                      <a:pt x="59" y="6"/>
                    </a:lnTo>
                    <a:lnTo>
                      <a:pt x="62" y="8"/>
                    </a:lnTo>
                    <a:lnTo>
                      <a:pt x="65" y="17"/>
                    </a:lnTo>
                    <a:lnTo>
                      <a:pt x="69" y="26"/>
                    </a:lnTo>
                    <a:lnTo>
                      <a:pt x="85" y="26"/>
                    </a:lnTo>
                    <a:lnTo>
                      <a:pt x="88" y="26"/>
                    </a:lnTo>
                    <a:lnTo>
                      <a:pt x="89" y="25"/>
                    </a:lnTo>
                    <a:lnTo>
                      <a:pt x="92" y="25"/>
                    </a:lnTo>
                    <a:lnTo>
                      <a:pt x="94" y="23"/>
                    </a:lnTo>
                    <a:lnTo>
                      <a:pt x="98" y="19"/>
                    </a:lnTo>
                    <a:lnTo>
                      <a:pt x="105" y="17"/>
                    </a:lnTo>
                    <a:lnTo>
                      <a:pt x="118" y="16"/>
                    </a:lnTo>
                    <a:lnTo>
                      <a:pt x="132" y="19"/>
                    </a:lnTo>
                    <a:lnTo>
                      <a:pt x="146" y="22"/>
                    </a:lnTo>
                    <a:lnTo>
                      <a:pt x="151" y="16"/>
                    </a:lnTo>
                    <a:lnTo>
                      <a:pt x="155" y="13"/>
                    </a:lnTo>
                    <a:lnTo>
                      <a:pt x="158" y="10"/>
                    </a:lnTo>
                    <a:lnTo>
                      <a:pt x="159" y="8"/>
                    </a:lnTo>
                    <a:lnTo>
                      <a:pt x="162" y="7"/>
                    </a:lnTo>
                    <a:lnTo>
                      <a:pt x="164" y="6"/>
                    </a:lnTo>
                    <a:lnTo>
                      <a:pt x="165" y="6"/>
                    </a:lnTo>
                    <a:lnTo>
                      <a:pt x="167" y="6"/>
                    </a:lnTo>
                    <a:lnTo>
                      <a:pt x="170" y="6"/>
                    </a:lnTo>
                    <a:lnTo>
                      <a:pt x="188" y="6"/>
                    </a:lnTo>
                    <a:lnTo>
                      <a:pt x="193" y="11"/>
                    </a:lnTo>
                    <a:lnTo>
                      <a:pt x="196" y="16"/>
                    </a:lnTo>
                    <a:lnTo>
                      <a:pt x="199" y="23"/>
                    </a:lnTo>
                    <a:lnTo>
                      <a:pt x="203" y="33"/>
                    </a:lnTo>
                    <a:lnTo>
                      <a:pt x="207" y="33"/>
                    </a:lnTo>
                    <a:lnTo>
                      <a:pt x="210" y="35"/>
                    </a:lnTo>
                    <a:lnTo>
                      <a:pt x="213" y="35"/>
                    </a:lnTo>
                    <a:lnTo>
                      <a:pt x="216" y="36"/>
                    </a:lnTo>
                    <a:lnTo>
                      <a:pt x="219" y="36"/>
                    </a:lnTo>
                    <a:lnTo>
                      <a:pt x="222" y="38"/>
                    </a:lnTo>
                    <a:lnTo>
                      <a:pt x="225" y="41"/>
                    </a:lnTo>
                    <a:lnTo>
                      <a:pt x="228" y="43"/>
                    </a:lnTo>
                    <a:lnTo>
                      <a:pt x="231" y="46"/>
                    </a:lnTo>
                    <a:lnTo>
                      <a:pt x="241" y="64"/>
                    </a:lnTo>
                    <a:lnTo>
                      <a:pt x="225" y="64"/>
                    </a:lnTo>
                    <a:lnTo>
                      <a:pt x="215" y="64"/>
                    </a:lnTo>
                    <a:lnTo>
                      <a:pt x="207" y="64"/>
                    </a:lnTo>
                    <a:lnTo>
                      <a:pt x="205" y="64"/>
                    </a:lnTo>
                    <a:lnTo>
                      <a:pt x="200" y="65"/>
                    </a:lnTo>
                    <a:lnTo>
                      <a:pt x="199" y="67"/>
                    </a:lnTo>
                    <a:lnTo>
                      <a:pt x="197" y="67"/>
                    </a:lnTo>
                    <a:lnTo>
                      <a:pt x="196" y="68"/>
                    </a:lnTo>
                    <a:lnTo>
                      <a:pt x="194" y="70"/>
                    </a:lnTo>
                    <a:lnTo>
                      <a:pt x="193" y="73"/>
                    </a:lnTo>
                    <a:lnTo>
                      <a:pt x="191" y="77"/>
                    </a:lnTo>
                    <a:lnTo>
                      <a:pt x="190" y="79"/>
                    </a:lnTo>
                    <a:lnTo>
                      <a:pt x="187" y="79"/>
                    </a:lnTo>
                    <a:lnTo>
                      <a:pt x="186" y="79"/>
                    </a:lnTo>
                    <a:lnTo>
                      <a:pt x="183" y="79"/>
                    </a:lnTo>
                    <a:lnTo>
                      <a:pt x="181" y="79"/>
                    </a:lnTo>
                    <a:lnTo>
                      <a:pt x="180" y="79"/>
                    </a:lnTo>
                    <a:lnTo>
                      <a:pt x="177" y="81"/>
                    </a:lnTo>
                    <a:lnTo>
                      <a:pt x="175" y="84"/>
                    </a:lnTo>
                    <a:lnTo>
                      <a:pt x="174" y="86"/>
                    </a:lnTo>
                    <a:lnTo>
                      <a:pt x="174" y="89"/>
                    </a:lnTo>
                    <a:lnTo>
                      <a:pt x="174" y="92"/>
                    </a:lnTo>
                    <a:lnTo>
                      <a:pt x="171" y="99"/>
                    </a:lnTo>
                    <a:lnTo>
                      <a:pt x="165" y="103"/>
                    </a:lnTo>
                    <a:lnTo>
                      <a:pt x="156" y="105"/>
                    </a:lnTo>
                    <a:lnTo>
                      <a:pt x="149" y="103"/>
                    </a:lnTo>
                    <a:lnTo>
                      <a:pt x="142" y="103"/>
                    </a:lnTo>
                    <a:lnTo>
                      <a:pt x="139" y="102"/>
                    </a:lnTo>
                    <a:lnTo>
                      <a:pt x="132" y="99"/>
                    </a:lnTo>
                    <a:lnTo>
                      <a:pt x="124" y="93"/>
                    </a:lnTo>
                    <a:lnTo>
                      <a:pt x="117" y="89"/>
                    </a:lnTo>
                    <a:lnTo>
                      <a:pt x="108" y="87"/>
                    </a:lnTo>
                    <a:lnTo>
                      <a:pt x="102" y="87"/>
                    </a:lnTo>
                    <a:lnTo>
                      <a:pt x="98" y="87"/>
                    </a:lnTo>
                    <a:lnTo>
                      <a:pt x="70" y="89"/>
                    </a:lnTo>
                    <a:lnTo>
                      <a:pt x="62" y="89"/>
                    </a:lnTo>
                    <a:lnTo>
                      <a:pt x="53" y="80"/>
                    </a:lnTo>
                    <a:lnTo>
                      <a:pt x="47" y="62"/>
                    </a:lnTo>
                    <a:lnTo>
                      <a:pt x="44" y="60"/>
                    </a:lnTo>
                    <a:lnTo>
                      <a:pt x="25" y="60"/>
                    </a:lnTo>
                    <a:lnTo>
                      <a:pt x="24" y="60"/>
                    </a:lnTo>
                    <a:lnTo>
                      <a:pt x="22" y="60"/>
                    </a:lnTo>
                    <a:lnTo>
                      <a:pt x="21" y="60"/>
                    </a:lnTo>
                    <a:lnTo>
                      <a:pt x="18" y="61"/>
                    </a:lnTo>
                    <a:lnTo>
                      <a:pt x="15" y="57"/>
                    </a:lnTo>
                    <a:lnTo>
                      <a:pt x="12" y="52"/>
                    </a:lnTo>
                    <a:lnTo>
                      <a:pt x="9" y="48"/>
                    </a:lnTo>
                    <a:lnTo>
                      <a:pt x="28" y="46"/>
                    </a:lnTo>
                    <a:lnTo>
                      <a:pt x="44" y="46"/>
                    </a:lnTo>
                    <a:lnTo>
                      <a:pt x="56" y="49"/>
                    </a:lnTo>
                    <a:lnTo>
                      <a:pt x="54" y="46"/>
                    </a:lnTo>
                    <a:lnTo>
                      <a:pt x="54" y="43"/>
                    </a:lnTo>
                    <a:lnTo>
                      <a:pt x="53" y="41"/>
                    </a:lnTo>
                    <a:lnTo>
                      <a:pt x="51" y="38"/>
                    </a:lnTo>
                    <a:lnTo>
                      <a:pt x="32" y="27"/>
                    </a:lnTo>
                    <a:lnTo>
                      <a:pt x="24" y="26"/>
                    </a:lnTo>
                    <a:lnTo>
                      <a:pt x="15" y="29"/>
                    </a:lnTo>
                    <a:lnTo>
                      <a:pt x="6" y="30"/>
                    </a:lnTo>
                    <a:lnTo>
                      <a:pt x="3" y="26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2" y="13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8"/>
                    </a:lnTo>
                    <a:lnTo>
                      <a:pt x="11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28" y="7"/>
                    </a:lnTo>
                    <a:lnTo>
                      <a:pt x="37" y="8"/>
                    </a:lnTo>
                    <a:lnTo>
                      <a:pt x="41" y="8"/>
                    </a:lnTo>
                    <a:lnTo>
                      <a:pt x="47" y="10"/>
                    </a:lnTo>
                    <a:lnTo>
                      <a:pt x="43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314">
                <a:extLst>
                  <a:ext uri="{FF2B5EF4-FFF2-40B4-BE49-F238E27FC236}">
                    <a16:creationId xmlns:a16="http://schemas.microsoft.com/office/drawing/2014/main" id="{63FB6F90-A5D1-41F5-8517-2A1D98F46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51" y="3209937"/>
                <a:ext cx="628858" cy="1076644"/>
              </a:xfrm>
              <a:custGeom>
                <a:avLst/>
                <a:gdLst>
                  <a:gd name="T0" fmla="*/ 801 w 1543"/>
                  <a:gd name="T1" fmla="*/ 27 h 2640"/>
                  <a:gd name="T2" fmla="*/ 804 w 1543"/>
                  <a:gd name="T3" fmla="*/ 84 h 2640"/>
                  <a:gd name="T4" fmla="*/ 869 w 1543"/>
                  <a:gd name="T5" fmla="*/ 183 h 2640"/>
                  <a:gd name="T6" fmla="*/ 954 w 1543"/>
                  <a:gd name="T7" fmla="*/ 250 h 2640"/>
                  <a:gd name="T8" fmla="*/ 1049 w 1543"/>
                  <a:gd name="T9" fmla="*/ 292 h 2640"/>
                  <a:gd name="T10" fmla="*/ 1053 w 1543"/>
                  <a:gd name="T11" fmla="*/ 197 h 2640"/>
                  <a:gd name="T12" fmla="*/ 1245 w 1543"/>
                  <a:gd name="T13" fmla="*/ 286 h 2640"/>
                  <a:gd name="T14" fmla="*/ 1263 w 1543"/>
                  <a:gd name="T15" fmla="*/ 273 h 2640"/>
                  <a:gd name="T16" fmla="*/ 1381 w 1543"/>
                  <a:gd name="T17" fmla="*/ 532 h 2640"/>
                  <a:gd name="T18" fmla="*/ 1426 w 1543"/>
                  <a:gd name="T19" fmla="*/ 748 h 2640"/>
                  <a:gd name="T20" fmla="*/ 1436 w 1543"/>
                  <a:gd name="T21" fmla="*/ 860 h 2640"/>
                  <a:gd name="T22" fmla="*/ 1489 w 1543"/>
                  <a:gd name="T23" fmla="*/ 1079 h 2640"/>
                  <a:gd name="T24" fmla="*/ 1505 w 1543"/>
                  <a:gd name="T25" fmla="*/ 1137 h 2640"/>
                  <a:gd name="T26" fmla="*/ 1524 w 1543"/>
                  <a:gd name="T27" fmla="*/ 1134 h 2640"/>
                  <a:gd name="T28" fmla="*/ 1537 w 1543"/>
                  <a:gd name="T29" fmla="*/ 1177 h 2640"/>
                  <a:gd name="T30" fmla="*/ 1501 w 1543"/>
                  <a:gd name="T31" fmla="*/ 1327 h 2640"/>
                  <a:gd name="T32" fmla="*/ 1349 w 1543"/>
                  <a:gd name="T33" fmla="*/ 1629 h 2640"/>
                  <a:gd name="T34" fmla="*/ 1266 w 1543"/>
                  <a:gd name="T35" fmla="*/ 1806 h 2640"/>
                  <a:gd name="T36" fmla="*/ 1189 w 1543"/>
                  <a:gd name="T37" fmla="*/ 2003 h 2640"/>
                  <a:gd name="T38" fmla="*/ 737 w 1543"/>
                  <a:gd name="T39" fmla="*/ 2487 h 2640"/>
                  <a:gd name="T40" fmla="*/ 497 w 1543"/>
                  <a:gd name="T41" fmla="*/ 2635 h 2640"/>
                  <a:gd name="T42" fmla="*/ 445 w 1543"/>
                  <a:gd name="T43" fmla="*/ 2621 h 2640"/>
                  <a:gd name="T44" fmla="*/ 454 w 1543"/>
                  <a:gd name="T45" fmla="*/ 2605 h 2640"/>
                  <a:gd name="T46" fmla="*/ 484 w 1543"/>
                  <a:gd name="T47" fmla="*/ 2573 h 2640"/>
                  <a:gd name="T48" fmla="*/ 515 w 1543"/>
                  <a:gd name="T49" fmla="*/ 2500 h 2640"/>
                  <a:gd name="T50" fmla="*/ 570 w 1543"/>
                  <a:gd name="T51" fmla="*/ 2356 h 2640"/>
                  <a:gd name="T52" fmla="*/ 624 w 1543"/>
                  <a:gd name="T53" fmla="*/ 2241 h 2640"/>
                  <a:gd name="T54" fmla="*/ 639 w 1543"/>
                  <a:gd name="T55" fmla="*/ 2116 h 2640"/>
                  <a:gd name="T56" fmla="*/ 779 w 1543"/>
                  <a:gd name="T57" fmla="*/ 1839 h 2640"/>
                  <a:gd name="T58" fmla="*/ 799 w 1543"/>
                  <a:gd name="T59" fmla="*/ 1699 h 2640"/>
                  <a:gd name="T60" fmla="*/ 776 w 1543"/>
                  <a:gd name="T61" fmla="*/ 1562 h 2640"/>
                  <a:gd name="T62" fmla="*/ 761 w 1543"/>
                  <a:gd name="T63" fmla="*/ 1523 h 2640"/>
                  <a:gd name="T64" fmla="*/ 805 w 1543"/>
                  <a:gd name="T65" fmla="*/ 1406 h 2640"/>
                  <a:gd name="T66" fmla="*/ 731 w 1543"/>
                  <a:gd name="T67" fmla="*/ 1314 h 2640"/>
                  <a:gd name="T68" fmla="*/ 687 w 1543"/>
                  <a:gd name="T69" fmla="*/ 1234 h 2640"/>
                  <a:gd name="T70" fmla="*/ 630 w 1543"/>
                  <a:gd name="T71" fmla="*/ 1254 h 2640"/>
                  <a:gd name="T72" fmla="*/ 553 w 1543"/>
                  <a:gd name="T73" fmla="*/ 1267 h 2640"/>
                  <a:gd name="T74" fmla="*/ 459 w 1543"/>
                  <a:gd name="T75" fmla="*/ 1276 h 2640"/>
                  <a:gd name="T76" fmla="*/ 388 w 1543"/>
                  <a:gd name="T77" fmla="*/ 1270 h 2640"/>
                  <a:gd name="T78" fmla="*/ 302 w 1543"/>
                  <a:gd name="T79" fmla="*/ 1299 h 2640"/>
                  <a:gd name="T80" fmla="*/ 225 w 1543"/>
                  <a:gd name="T81" fmla="*/ 1185 h 2640"/>
                  <a:gd name="T82" fmla="*/ 147 w 1543"/>
                  <a:gd name="T83" fmla="*/ 1114 h 2640"/>
                  <a:gd name="T84" fmla="*/ 66 w 1543"/>
                  <a:gd name="T85" fmla="*/ 1009 h 2640"/>
                  <a:gd name="T86" fmla="*/ 37 w 1543"/>
                  <a:gd name="T87" fmla="*/ 936 h 2640"/>
                  <a:gd name="T88" fmla="*/ 54 w 1543"/>
                  <a:gd name="T89" fmla="*/ 842 h 2640"/>
                  <a:gd name="T90" fmla="*/ 58 w 1543"/>
                  <a:gd name="T91" fmla="*/ 715 h 2640"/>
                  <a:gd name="T92" fmla="*/ 48 w 1543"/>
                  <a:gd name="T93" fmla="*/ 675 h 2640"/>
                  <a:gd name="T94" fmla="*/ 5 w 1543"/>
                  <a:gd name="T95" fmla="*/ 624 h 2640"/>
                  <a:gd name="T96" fmla="*/ 41 w 1543"/>
                  <a:gd name="T97" fmla="*/ 527 h 2640"/>
                  <a:gd name="T98" fmla="*/ 67 w 1543"/>
                  <a:gd name="T99" fmla="*/ 517 h 2640"/>
                  <a:gd name="T100" fmla="*/ 92 w 1543"/>
                  <a:gd name="T101" fmla="*/ 489 h 2640"/>
                  <a:gd name="T102" fmla="*/ 147 w 1543"/>
                  <a:gd name="T103" fmla="*/ 373 h 2640"/>
                  <a:gd name="T104" fmla="*/ 209 w 1543"/>
                  <a:gd name="T105" fmla="*/ 307 h 2640"/>
                  <a:gd name="T106" fmla="*/ 282 w 1543"/>
                  <a:gd name="T107" fmla="*/ 164 h 2640"/>
                  <a:gd name="T108" fmla="*/ 336 w 1543"/>
                  <a:gd name="T109" fmla="*/ 86 h 2640"/>
                  <a:gd name="T110" fmla="*/ 362 w 1543"/>
                  <a:gd name="T111" fmla="*/ 50 h 2640"/>
                  <a:gd name="T112" fmla="*/ 417 w 1543"/>
                  <a:gd name="T113" fmla="*/ 60 h 2640"/>
                  <a:gd name="T114" fmla="*/ 441 w 1543"/>
                  <a:gd name="T115" fmla="*/ 65 h 2640"/>
                  <a:gd name="T116" fmla="*/ 503 w 1543"/>
                  <a:gd name="T117" fmla="*/ 44 h 2640"/>
                  <a:gd name="T118" fmla="*/ 573 w 1543"/>
                  <a:gd name="T119" fmla="*/ 9 h 2640"/>
                  <a:gd name="T120" fmla="*/ 668 w 1543"/>
                  <a:gd name="T121" fmla="*/ 24 h 2640"/>
                  <a:gd name="T122" fmla="*/ 742 w 1543"/>
                  <a:gd name="T123" fmla="*/ 5 h 2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3" h="2640">
                    <a:moveTo>
                      <a:pt x="766" y="0"/>
                    </a:moveTo>
                    <a:lnTo>
                      <a:pt x="776" y="3"/>
                    </a:lnTo>
                    <a:lnTo>
                      <a:pt x="782" y="6"/>
                    </a:lnTo>
                    <a:lnTo>
                      <a:pt x="788" y="9"/>
                    </a:lnTo>
                    <a:lnTo>
                      <a:pt x="795" y="15"/>
                    </a:lnTo>
                    <a:lnTo>
                      <a:pt x="804" y="21"/>
                    </a:lnTo>
                    <a:lnTo>
                      <a:pt x="801" y="27"/>
                    </a:lnTo>
                    <a:lnTo>
                      <a:pt x="796" y="32"/>
                    </a:lnTo>
                    <a:lnTo>
                      <a:pt x="792" y="37"/>
                    </a:lnTo>
                    <a:lnTo>
                      <a:pt x="786" y="40"/>
                    </a:lnTo>
                    <a:lnTo>
                      <a:pt x="788" y="47"/>
                    </a:lnTo>
                    <a:lnTo>
                      <a:pt x="788" y="54"/>
                    </a:lnTo>
                    <a:lnTo>
                      <a:pt x="798" y="69"/>
                    </a:lnTo>
                    <a:lnTo>
                      <a:pt x="804" y="84"/>
                    </a:lnTo>
                    <a:lnTo>
                      <a:pt x="807" y="101"/>
                    </a:lnTo>
                    <a:lnTo>
                      <a:pt x="809" y="119"/>
                    </a:lnTo>
                    <a:lnTo>
                      <a:pt x="812" y="136"/>
                    </a:lnTo>
                    <a:lnTo>
                      <a:pt x="820" y="151"/>
                    </a:lnTo>
                    <a:lnTo>
                      <a:pt x="833" y="164"/>
                    </a:lnTo>
                    <a:lnTo>
                      <a:pt x="850" y="175"/>
                    </a:lnTo>
                    <a:lnTo>
                      <a:pt x="869" y="183"/>
                    </a:lnTo>
                    <a:lnTo>
                      <a:pt x="890" y="190"/>
                    </a:lnTo>
                    <a:lnTo>
                      <a:pt x="909" y="197"/>
                    </a:lnTo>
                    <a:lnTo>
                      <a:pt x="926" y="208"/>
                    </a:lnTo>
                    <a:lnTo>
                      <a:pt x="942" y="222"/>
                    </a:lnTo>
                    <a:lnTo>
                      <a:pt x="947" y="231"/>
                    </a:lnTo>
                    <a:lnTo>
                      <a:pt x="949" y="241"/>
                    </a:lnTo>
                    <a:lnTo>
                      <a:pt x="954" y="250"/>
                    </a:lnTo>
                    <a:lnTo>
                      <a:pt x="979" y="253"/>
                    </a:lnTo>
                    <a:lnTo>
                      <a:pt x="1002" y="256"/>
                    </a:lnTo>
                    <a:lnTo>
                      <a:pt x="1015" y="262"/>
                    </a:lnTo>
                    <a:lnTo>
                      <a:pt x="1024" y="272"/>
                    </a:lnTo>
                    <a:lnTo>
                      <a:pt x="1033" y="282"/>
                    </a:lnTo>
                    <a:lnTo>
                      <a:pt x="1041" y="292"/>
                    </a:lnTo>
                    <a:lnTo>
                      <a:pt x="1049" y="292"/>
                    </a:lnTo>
                    <a:lnTo>
                      <a:pt x="1053" y="294"/>
                    </a:lnTo>
                    <a:lnTo>
                      <a:pt x="1056" y="294"/>
                    </a:lnTo>
                    <a:lnTo>
                      <a:pt x="1059" y="294"/>
                    </a:lnTo>
                    <a:lnTo>
                      <a:pt x="1065" y="292"/>
                    </a:lnTo>
                    <a:lnTo>
                      <a:pt x="1072" y="291"/>
                    </a:lnTo>
                    <a:lnTo>
                      <a:pt x="1063" y="244"/>
                    </a:lnTo>
                    <a:lnTo>
                      <a:pt x="1053" y="197"/>
                    </a:lnTo>
                    <a:lnTo>
                      <a:pt x="1088" y="205"/>
                    </a:lnTo>
                    <a:lnTo>
                      <a:pt x="1120" y="218"/>
                    </a:lnTo>
                    <a:lnTo>
                      <a:pt x="1151" y="234"/>
                    </a:lnTo>
                    <a:lnTo>
                      <a:pt x="1181" y="253"/>
                    </a:lnTo>
                    <a:lnTo>
                      <a:pt x="1212" y="270"/>
                    </a:lnTo>
                    <a:lnTo>
                      <a:pt x="1243" y="286"/>
                    </a:lnTo>
                    <a:lnTo>
                      <a:pt x="1245" y="286"/>
                    </a:lnTo>
                    <a:lnTo>
                      <a:pt x="1248" y="283"/>
                    </a:lnTo>
                    <a:lnTo>
                      <a:pt x="1251" y="279"/>
                    </a:lnTo>
                    <a:lnTo>
                      <a:pt x="1254" y="275"/>
                    </a:lnTo>
                    <a:lnTo>
                      <a:pt x="1259" y="275"/>
                    </a:lnTo>
                    <a:lnTo>
                      <a:pt x="1261" y="273"/>
                    </a:lnTo>
                    <a:lnTo>
                      <a:pt x="1263" y="273"/>
                    </a:lnTo>
                    <a:lnTo>
                      <a:pt x="1263" y="273"/>
                    </a:lnTo>
                    <a:lnTo>
                      <a:pt x="1264" y="273"/>
                    </a:lnTo>
                    <a:lnTo>
                      <a:pt x="1289" y="311"/>
                    </a:lnTo>
                    <a:lnTo>
                      <a:pt x="1313" y="352"/>
                    </a:lnTo>
                    <a:lnTo>
                      <a:pt x="1333" y="397"/>
                    </a:lnTo>
                    <a:lnTo>
                      <a:pt x="1350" y="441"/>
                    </a:lnTo>
                    <a:lnTo>
                      <a:pt x="1366" y="488"/>
                    </a:lnTo>
                    <a:lnTo>
                      <a:pt x="1381" y="532"/>
                    </a:lnTo>
                    <a:lnTo>
                      <a:pt x="1393" y="575"/>
                    </a:lnTo>
                    <a:lnTo>
                      <a:pt x="1401" y="616"/>
                    </a:lnTo>
                    <a:lnTo>
                      <a:pt x="1410" y="653"/>
                    </a:lnTo>
                    <a:lnTo>
                      <a:pt x="1416" y="686"/>
                    </a:lnTo>
                    <a:lnTo>
                      <a:pt x="1420" y="713"/>
                    </a:lnTo>
                    <a:lnTo>
                      <a:pt x="1425" y="734"/>
                    </a:lnTo>
                    <a:lnTo>
                      <a:pt x="1426" y="748"/>
                    </a:lnTo>
                    <a:lnTo>
                      <a:pt x="1426" y="752"/>
                    </a:lnTo>
                    <a:lnTo>
                      <a:pt x="1428" y="759"/>
                    </a:lnTo>
                    <a:lnTo>
                      <a:pt x="1428" y="765"/>
                    </a:lnTo>
                    <a:lnTo>
                      <a:pt x="1428" y="769"/>
                    </a:lnTo>
                    <a:lnTo>
                      <a:pt x="1428" y="774"/>
                    </a:lnTo>
                    <a:lnTo>
                      <a:pt x="1429" y="818"/>
                    </a:lnTo>
                    <a:lnTo>
                      <a:pt x="1436" y="860"/>
                    </a:lnTo>
                    <a:lnTo>
                      <a:pt x="1448" y="901"/>
                    </a:lnTo>
                    <a:lnTo>
                      <a:pt x="1461" y="943"/>
                    </a:lnTo>
                    <a:lnTo>
                      <a:pt x="1474" y="984"/>
                    </a:lnTo>
                    <a:lnTo>
                      <a:pt x="1483" y="1026"/>
                    </a:lnTo>
                    <a:lnTo>
                      <a:pt x="1486" y="1070"/>
                    </a:lnTo>
                    <a:lnTo>
                      <a:pt x="1488" y="1074"/>
                    </a:lnTo>
                    <a:lnTo>
                      <a:pt x="1489" y="1079"/>
                    </a:lnTo>
                    <a:lnTo>
                      <a:pt x="1489" y="1085"/>
                    </a:lnTo>
                    <a:lnTo>
                      <a:pt x="1490" y="1093"/>
                    </a:lnTo>
                    <a:lnTo>
                      <a:pt x="1490" y="1108"/>
                    </a:lnTo>
                    <a:lnTo>
                      <a:pt x="1490" y="1128"/>
                    </a:lnTo>
                    <a:lnTo>
                      <a:pt x="1495" y="1133"/>
                    </a:lnTo>
                    <a:lnTo>
                      <a:pt x="1499" y="1139"/>
                    </a:lnTo>
                    <a:lnTo>
                      <a:pt x="1505" y="1137"/>
                    </a:lnTo>
                    <a:lnTo>
                      <a:pt x="1509" y="1137"/>
                    </a:lnTo>
                    <a:lnTo>
                      <a:pt x="1511" y="1137"/>
                    </a:lnTo>
                    <a:lnTo>
                      <a:pt x="1514" y="1137"/>
                    </a:lnTo>
                    <a:lnTo>
                      <a:pt x="1514" y="1137"/>
                    </a:lnTo>
                    <a:lnTo>
                      <a:pt x="1515" y="1137"/>
                    </a:lnTo>
                    <a:lnTo>
                      <a:pt x="1520" y="1136"/>
                    </a:lnTo>
                    <a:lnTo>
                      <a:pt x="1524" y="1134"/>
                    </a:lnTo>
                    <a:lnTo>
                      <a:pt x="1530" y="1133"/>
                    </a:lnTo>
                    <a:lnTo>
                      <a:pt x="1533" y="1127"/>
                    </a:lnTo>
                    <a:lnTo>
                      <a:pt x="1534" y="1120"/>
                    </a:lnTo>
                    <a:lnTo>
                      <a:pt x="1541" y="1128"/>
                    </a:lnTo>
                    <a:lnTo>
                      <a:pt x="1543" y="1137"/>
                    </a:lnTo>
                    <a:lnTo>
                      <a:pt x="1541" y="1149"/>
                    </a:lnTo>
                    <a:lnTo>
                      <a:pt x="1537" y="1177"/>
                    </a:lnTo>
                    <a:lnTo>
                      <a:pt x="1534" y="1201"/>
                    </a:lnTo>
                    <a:lnTo>
                      <a:pt x="1530" y="1223"/>
                    </a:lnTo>
                    <a:lnTo>
                      <a:pt x="1527" y="1244"/>
                    </a:lnTo>
                    <a:lnTo>
                      <a:pt x="1523" y="1263"/>
                    </a:lnTo>
                    <a:lnTo>
                      <a:pt x="1517" y="1283"/>
                    </a:lnTo>
                    <a:lnTo>
                      <a:pt x="1509" y="1304"/>
                    </a:lnTo>
                    <a:lnTo>
                      <a:pt x="1501" y="1327"/>
                    </a:lnTo>
                    <a:lnTo>
                      <a:pt x="1490" y="1353"/>
                    </a:lnTo>
                    <a:lnTo>
                      <a:pt x="1477" y="1385"/>
                    </a:lnTo>
                    <a:lnTo>
                      <a:pt x="1461" y="1422"/>
                    </a:lnTo>
                    <a:lnTo>
                      <a:pt x="1442" y="1467"/>
                    </a:lnTo>
                    <a:lnTo>
                      <a:pt x="1415" y="1523"/>
                    </a:lnTo>
                    <a:lnTo>
                      <a:pt x="1383" y="1577"/>
                    </a:lnTo>
                    <a:lnTo>
                      <a:pt x="1349" y="1629"/>
                    </a:lnTo>
                    <a:lnTo>
                      <a:pt x="1317" y="1682"/>
                    </a:lnTo>
                    <a:lnTo>
                      <a:pt x="1289" y="1737"/>
                    </a:lnTo>
                    <a:lnTo>
                      <a:pt x="1286" y="1741"/>
                    </a:lnTo>
                    <a:lnTo>
                      <a:pt x="1286" y="1746"/>
                    </a:lnTo>
                    <a:lnTo>
                      <a:pt x="1285" y="1747"/>
                    </a:lnTo>
                    <a:lnTo>
                      <a:pt x="1276" y="1776"/>
                    </a:lnTo>
                    <a:lnTo>
                      <a:pt x="1266" y="1806"/>
                    </a:lnTo>
                    <a:lnTo>
                      <a:pt x="1254" y="1833"/>
                    </a:lnTo>
                    <a:lnTo>
                      <a:pt x="1244" y="1861"/>
                    </a:lnTo>
                    <a:lnTo>
                      <a:pt x="1238" y="1892"/>
                    </a:lnTo>
                    <a:lnTo>
                      <a:pt x="1219" y="1936"/>
                    </a:lnTo>
                    <a:lnTo>
                      <a:pt x="1199" y="1978"/>
                    </a:lnTo>
                    <a:lnTo>
                      <a:pt x="1193" y="1991"/>
                    </a:lnTo>
                    <a:lnTo>
                      <a:pt x="1189" y="2003"/>
                    </a:lnTo>
                    <a:lnTo>
                      <a:pt x="1180" y="2017"/>
                    </a:lnTo>
                    <a:lnTo>
                      <a:pt x="1175" y="2027"/>
                    </a:lnTo>
                    <a:lnTo>
                      <a:pt x="1171" y="2035"/>
                    </a:lnTo>
                    <a:lnTo>
                      <a:pt x="917" y="2346"/>
                    </a:lnTo>
                    <a:lnTo>
                      <a:pt x="859" y="2397"/>
                    </a:lnTo>
                    <a:lnTo>
                      <a:pt x="799" y="2443"/>
                    </a:lnTo>
                    <a:lnTo>
                      <a:pt x="737" y="2487"/>
                    </a:lnTo>
                    <a:lnTo>
                      <a:pt x="674" y="2531"/>
                    </a:lnTo>
                    <a:lnTo>
                      <a:pt x="613" y="2576"/>
                    </a:lnTo>
                    <a:lnTo>
                      <a:pt x="554" y="2627"/>
                    </a:lnTo>
                    <a:lnTo>
                      <a:pt x="537" y="2630"/>
                    </a:lnTo>
                    <a:lnTo>
                      <a:pt x="524" y="2632"/>
                    </a:lnTo>
                    <a:lnTo>
                      <a:pt x="511" y="2630"/>
                    </a:lnTo>
                    <a:lnTo>
                      <a:pt x="497" y="2635"/>
                    </a:lnTo>
                    <a:lnTo>
                      <a:pt x="483" y="2639"/>
                    </a:lnTo>
                    <a:lnTo>
                      <a:pt x="467" y="2640"/>
                    </a:lnTo>
                    <a:lnTo>
                      <a:pt x="455" y="2640"/>
                    </a:lnTo>
                    <a:lnTo>
                      <a:pt x="445" y="2639"/>
                    </a:lnTo>
                    <a:lnTo>
                      <a:pt x="443" y="2633"/>
                    </a:lnTo>
                    <a:lnTo>
                      <a:pt x="442" y="2626"/>
                    </a:lnTo>
                    <a:lnTo>
                      <a:pt x="445" y="2621"/>
                    </a:lnTo>
                    <a:lnTo>
                      <a:pt x="448" y="2619"/>
                    </a:lnTo>
                    <a:lnTo>
                      <a:pt x="452" y="2614"/>
                    </a:lnTo>
                    <a:lnTo>
                      <a:pt x="454" y="2611"/>
                    </a:lnTo>
                    <a:lnTo>
                      <a:pt x="455" y="2608"/>
                    </a:lnTo>
                    <a:lnTo>
                      <a:pt x="455" y="2607"/>
                    </a:lnTo>
                    <a:lnTo>
                      <a:pt x="454" y="2607"/>
                    </a:lnTo>
                    <a:lnTo>
                      <a:pt x="454" y="2605"/>
                    </a:lnTo>
                    <a:lnTo>
                      <a:pt x="452" y="2605"/>
                    </a:lnTo>
                    <a:lnTo>
                      <a:pt x="455" y="2597"/>
                    </a:lnTo>
                    <a:lnTo>
                      <a:pt x="458" y="2591"/>
                    </a:lnTo>
                    <a:lnTo>
                      <a:pt x="462" y="2586"/>
                    </a:lnTo>
                    <a:lnTo>
                      <a:pt x="470" y="2582"/>
                    </a:lnTo>
                    <a:lnTo>
                      <a:pt x="481" y="2576"/>
                    </a:lnTo>
                    <a:lnTo>
                      <a:pt x="484" y="2573"/>
                    </a:lnTo>
                    <a:lnTo>
                      <a:pt x="486" y="2572"/>
                    </a:lnTo>
                    <a:lnTo>
                      <a:pt x="487" y="2569"/>
                    </a:lnTo>
                    <a:lnTo>
                      <a:pt x="489" y="2567"/>
                    </a:lnTo>
                    <a:lnTo>
                      <a:pt x="493" y="2557"/>
                    </a:lnTo>
                    <a:lnTo>
                      <a:pt x="499" y="2543"/>
                    </a:lnTo>
                    <a:lnTo>
                      <a:pt x="506" y="2522"/>
                    </a:lnTo>
                    <a:lnTo>
                      <a:pt x="515" y="2500"/>
                    </a:lnTo>
                    <a:lnTo>
                      <a:pt x="524" y="2476"/>
                    </a:lnTo>
                    <a:lnTo>
                      <a:pt x="534" y="2449"/>
                    </a:lnTo>
                    <a:lnTo>
                      <a:pt x="543" y="2426"/>
                    </a:lnTo>
                    <a:lnTo>
                      <a:pt x="551" y="2403"/>
                    </a:lnTo>
                    <a:lnTo>
                      <a:pt x="560" y="2382"/>
                    </a:lnTo>
                    <a:lnTo>
                      <a:pt x="566" y="2366"/>
                    </a:lnTo>
                    <a:lnTo>
                      <a:pt x="570" y="2356"/>
                    </a:lnTo>
                    <a:lnTo>
                      <a:pt x="572" y="2351"/>
                    </a:lnTo>
                    <a:lnTo>
                      <a:pt x="592" y="2318"/>
                    </a:lnTo>
                    <a:lnTo>
                      <a:pt x="611" y="2286"/>
                    </a:lnTo>
                    <a:lnTo>
                      <a:pt x="611" y="2278"/>
                    </a:lnTo>
                    <a:lnTo>
                      <a:pt x="614" y="2270"/>
                    </a:lnTo>
                    <a:lnTo>
                      <a:pt x="617" y="2257"/>
                    </a:lnTo>
                    <a:lnTo>
                      <a:pt x="624" y="2241"/>
                    </a:lnTo>
                    <a:lnTo>
                      <a:pt x="634" y="2219"/>
                    </a:lnTo>
                    <a:lnTo>
                      <a:pt x="634" y="2214"/>
                    </a:lnTo>
                    <a:lnTo>
                      <a:pt x="633" y="2203"/>
                    </a:lnTo>
                    <a:lnTo>
                      <a:pt x="633" y="2185"/>
                    </a:lnTo>
                    <a:lnTo>
                      <a:pt x="633" y="2165"/>
                    </a:lnTo>
                    <a:lnTo>
                      <a:pt x="636" y="2141"/>
                    </a:lnTo>
                    <a:lnTo>
                      <a:pt x="639" y="2116"/>
                    </a:lnTo>
                    <a:lnTo>
                      <a:pt x="645" y="2092"/>
                    </a:lnTo>
                    <a:lnTo>
                      <a:pt x="655" y="2068"/>
                    </a:lnTo>
                    <a:lnTo>
                      <a:pt x="667" y="2048"/>
                    </a:lnTo>
                    <a:lnTo>
                      <a:pt x="684" y="2032"/>
                    </a:lnTo>
                    <a:lnTo>
                      <a:pt x="783" y="1867"/>
                    </a:lnTo>
                    <a:lnTo>
                      <a:pt x="780" y="1852"/>
                    </a:lnTo>
                    <a:lnTo>
                      <a:pt x="779" y="1839"/>
                    </a:lnTo>
                    <a:lnTo>
                      <a:pt x="783" y="1826"/>
                    </a:lnTo>
                    <a:lnTo>
                      <a:pt x="786" y="1819"/>
                    </a:lnTo>
                    <a:lnTo>
                      <a:pt x="788" y="1813"/>
                    </a:lnTo>
                    <a:lnTo>
                      <a:pt x="798" y="1785"/>
                    </a:lnTo>
                    <a:lnTo>
                      <a:pt x="802" y="1756"/>
                    </a:lnTo>
                    <a:lnTo>
                      <a:pt x="802" y="1728"/>
                    </a:lnTo>
                    <a:lnTo>
                      <a:pt x="799" y="1699"/>
                    </a:lnTo>
                    <a:lnTo>
                      <a:pt x="795" y="1671"/>
                    </a:lnTo>
                    <a:lnTo>
                      <a:pt x="792" y="1642"/>
                    </a:lnTo>
                    <a:lnTo>
                      <a:pt x="793" y="1614"/>
                    </a:lnTo>
                    <a:lnTo>
                      <a:pt x="783" y="1603"/>
                    </a:lnTo>
                    <a:lnTo>
                      <a:pt x="780" y="1590"/>
                    </a:lnTo>
                    <a:lnTo>
                      <a:pt x="777" y="1575"/>
                    </a:lnTo>
                    <a:lnTo>
                      <a:pt x="776" y="1562"/>
                    </a:lnTo>
                    <a:lnTo>
                      <a:pt x="773" y="1549"/>
                    </a:lnTo>
                    <a:lnTo>
                      <a:pt x="767" y="1546"/>
                    </a:lnTo>
                    <a:lnTo>
                      <a:pt x="761" y="1541"/>
                    </a:lnTo>
                    <a:lnTo>
                      <a:pt x="757" y="1537"/>
                    </a:lnTo>
                    <a:lnTo>
                      <a:pt x="753" y="1531"/>
                    </a:lnTo>
                    <a:lnTo>
                      <a:pt x="757" y="1527"/>
                    </a:lnTo>
                    <a:lnTo>
                      <a:pt x="761" y="1523"/>
                    </a:lnTo>
                    <a:lnTo>
                      <a:pt x="767" y="1518"/>
                    </a:lnTo>
                    <a:lnTo>
                      <a:pt x="773" y="1517"/>
                    </a:lnTo>
                    <a:lnTo>
                      <a:pt x="783" y="1482"/>
                    </a:lnTo>
                    <a:lnTo>
                      <a:pt x="791" y="1455"/>
                    </a:lnTo>
                    <a:lnTo>
                      <a:pt x="796" y="1435"/>
                    </a:lnTo>
                    <a:lnTo>
                      <a:pt x="802" y="1419"/>
                    </a:lnTo>
                    <a:lnTo>
                      <a:pt x="805" y="1406"/>
                    </a:lnTo>
                    <a:lnTo>
                      <a:pt x="808" y="1397"/>
                    </a:lnTo>
                    <a:lnTo>
                      <a:pt x="811" y="1388"/>
                    </a:lnTo>
                    <a:lnTo>
                      <a:pt x="815" y="1379"/>
                    </a:lnTo>
                    <a:lnTo>
                      <a:pt x="818" y="1369"/>
                    </a:lnTo>
                    <a:lnTo>
                      <a:pt x="823" y="1344"/>
                    </a:lnTo>
                    <a:lnTo>
                      <a:pt x="827" y="1320"/>
                    </a:lnTo>
                    <a:lnTo>
                      <a:pt x="731" y="1314"/>
                    </a:lnTo>
                    <a:lnTo>
                      <a:pt x="719" y="1309"/>
                    </a:lnTo>
                    <a:lnTo>
                      <a:pt x="712" y="1304"/>
                    </a:lnTo>
                    <a:lnTo>
                      <a:pt x="707" y="1296"/>
                    </a:lnTo>
                    <a:lnTo>
                      <a:pt x="704" y="1285"/>
                    </a:lnTo>
                    <a:lnTo>
                      <a:pt x="702" y="1267"/>
                    </a:lnTo>
                    <a:lnTo>
                      <a:pt x="700" y="1241"/>
                    </a:lnTo>
                    <a:lnTo>
                      <a:pt x="687" y="1234"/>
                    </a:lnTo>
                    <a:lnTo>
                      <a:pt x="674" y="1232"/>
                    </a:lnTo>
                    <a:lnTo>
                      <a:pt x="661" y="1235"/>
                    </a:lnTo>
                    <a:lnTo>
                      <a:pt x="651" y="1239"/>
                    </a:lnTo>
                    <a:lnTo>
                      <a:pt x="642" y="1245"/>
                    </a:lnTo>
                    <a:lnTo>
                      <a:pt x="636" y="1251"/>
                    </a:lnTo>
                    <a:lnTo>
                      <a:pt x="633" y="1253"/>
                    </a:lnTo>
                    <a:lnTo>
                      <a:pt x="630" y="1254"/>
                    </a:lnTo>
                    <a:lnTo>
                      <a:pt x="627" y="1254"/>
                    </a:lnTo>
                    <a:lnTo>
                      <a:pt x="626" y="1254"/>
                    </a:lnTo>
                    <a:lnTo>
                      <a:pt x="607" y="1250"/>
                    </a:lnTo>
                    <a:lnTo>
                      <a:pt x="589" y="1247"/>
                    </a:lnTo>
                    <a:lnTo>
                      <a:pt x="576" y="1248"/>
                    </a:lnTo>
                    <a:lnTo>
                      <a:pt x="563" y="1255"/>
                    </a:lnTo>
                    <a:lnTo>
                      <a:pt x="553" y="1267"/>
                    </a:lnTo>
                    <a:lnTo>
                      <a:pt x="541" y="1286"/>
                    </a:lnTo>
                    <a:lnTo>
                      <a:pt x="513" y="1286"/>
                    </a:lnTo>
                    <a:lnTo>
                      <a:pt x="493" y="1286"/>
                    </a:lnTo>
                    <a:lnTo>
                      <a:pt x="480" y="1285"/>
                    </a:lnTo>
                    <a:lnTo>
                      <a:pt x="471" y="1283"/>
                    </a:lnTo>
                    <a:lnTo>
                      <a:pt x="464" y="1280"/>
                    </a:lnTo>
                    <a:lnTo>
                      <a:pt x="459" y="1276"/>
                    </a:lnTo>
                    <a:lnTo>
                      <a:pt x="455" y="1269"/>
                    </a:lnTo>
                    <a:lnTo>
                      <a:pt x="439" y="1269"/>
                    </a:lnTo>
                    <a:lnTo>
                      <a:pt x="429" y="1269"/>
                    </a:lnTo>
                    <a:lnTo>
                      <a:pt x="422" y="1269"/>
                    </a:lnTo>
                    <a:lnTo>
                      <a:pt x="414" y="1269"/>
                    </a:lnTo>
                    <a:lnTo>
                      <a:pt x="406" y="1269"/>
                    </a:lnTo>
                    <a:lnTo>
                      <a:pt x="388" y="1270"/>
                    </a:lnTo>
                    <a:lnTo>
                      <a:pt x="371" y="1269"/>
                    </a:lnTo>
                    <a:lnTo>
                      <a:pt x="352" y="1271"/>
                    </a:lnTo>
                    <a:lnTo>
                      <a:pt x="347" y="1285"/>
                    </a:lnTo>
                    <a:lnTo>
                      <a:pt x="340" y="1298"/>
                    </a:lnTo>
                    <a:lnTo>
                      <a:pt x="325" y="1301"/>
                    </a:lnTo>
                    <a:lnTo>
                      <a:pt x="314" y="1301"/>
                    </a:lnTo>
                    <a:lnTo>
                      <a:pt x="302" y="1299"/>
                    </a:lnTo>
                    <a:lnTo>
                      <a:pt x="293" y="1295"/>
                    </a:lnTo>
                    <a:lnTo>
                      <a:pt x="285" y="1288"/>
                    </a:lnTo>
                    <a:lnTo>
                      <a:pt x="276" y="1276"/>
                    </a:lnTo>
                    <a:lnTo>
                      <a:pt x="266" y="1261"/>
                    </a:lnTo>
                    <a:lnTo>
                      <a:pt x="254" y="1241"/>
                    </a:lnTo>
                    <a:lnTo>
                      <a:pt x="241" y="1216"/>
                    </a:lnTo>
                    <a:lnTo>
                      <a:pt x="225" y="1185"/>
                    </a:lnTo>
                    <a:lnTo>
                      <a:pt x="200" y="1181"/>
                    </a:lnTo>
                    <a:lnTo>
                      <a:pt x="181" y="1174"/>
                    </a:lnTo>
                    <a:lnTo>
                      <a:pt x="166" y="1164"/>
                    </a:lnTo>
                    <a:lnTo>
                      <a:pt x="158" y="1152"/>
                    </a:lnTo>
                    <a:lnTo>
                      <a:pt x="152" y="1139"/>
                    </a:lnTo>
                    <a:lnTo>
                      <a:pt x="149" y="1126"/>
                    </a:lnTo>
                    <a:lnTo>
                      <a:pt x="147" y="1114"/>
                    </a:lnTo>
                    <a:lnTo>
                      <a:pt x="147" y="1102"/>
                    </a:lnTo>
                    <a:lnTo>
                      <a:pt x="149" y="1093"/>
                    </a:lnTo>
                    <a:lnTo>
                      <a:pt x="130" y="1080"/>
                    </a:lnTo>
                    <a:lnTo>
                      <a:pt x="112" y="1066"/>
                    </a:lnTo>
                    <a:lnTo>
                      <a:pt x="95" y="1047"/>
                    </a:lnTo>
                    <a:lnTo>
                      <a:pt x="79" y="1028"/>
                    </a:lnTo>
                    <a:lnTo>
                      <a:pt x="66" y="1009"/>
                    </a:lnTo>
                    <a:lnTo>
                      <a:pt x="54" y="993"/>
                    </a:lnTo>
                    <a:lnTo>
                      <a:pt x="45" y="978"/>
                    </a:lnTo>
                    <a:lnTo>
                      <a:pt x="40" y="969"/>
                    </a:lnTo>
                    <a:lnTo>
                      <a:pt x="37" y="965"/>
                    </a:lnTo>
                    <a:lnTo>
                      <a:pt x="37" y="950"/>
                    </a:lnTo>
                    <a:lnTo>
                      <a:pt x="37" y="942"/>
                    </a:lnTo>
                    <a:lnTo>
                      <a:pt x="37" y="936"/>
                    </a:lnTo>
                    <a:lnTo>
                      <a:pt x="31" y="907"/>
                    </a:lnTo>
                    <a:lnTo>
                      <a:pt x="25" y="879"/>
                    </a:lnTo>
                    <a:lnTo>
                      <a:pt x="38" y="866"/>
                    </a:lnTo>
                    <a:lnTo>
                      <a:pt x="45" y="857"/>
                    </a:lnTo>
                    <a:lnTo>
                      <a:pt x="51" y="851"/>
                    </a:lnTo>
                    <a:lnTo>
                      <a:pt x="54" y="847"/>
                    </a:lnTo>
                    <a:lnTo>
                      <a:pt x="54" y="842"/>
                    </a:lnTo>
                    <a:lnTo>
                      <a:pt x="54" y="837"/>
                    </a:lnTo>
                    <a:lnTo>
                      <a:pt x="54" y="821"/>
                    </a:lnTo>
                    <a:lnTo>
                      <a:pt x="54" y="787"/>
                    </a:lnTo>
                    <a:lnTo>
                      <a:pt x="56" y="761"/>
                    </a:lnTo>
                    <a:lnTo>
                      <a:pt x="56" y="742"/>
                    </a:lnTo>
                    <a:lnTo>
                      <a:pt x="57" y="727"/>
                    </a:lnTo>
                    <a:lnTo>
                      <a:pt x="58" y="715"/>
                    </a:lnTo>
                    <a:lnTo>
                      <a:pt x="61" y="707"/>
                    </a:lnTo>
                    <a:lnTo>
                      <a:pt x="64" y="698"/>
                    </a:lnTo>
                    <a:lnTo>
                      <a:pt x="70" y="688"/>
                    </a:lnTo>
                    <a:lnTo>
                      <a:pt x="67" y="683"/>
                    </a:lnTo>
                    <a:lnTo>
                      <a:pt x="64" y="679"/>
                    </a:lnTo>
                    <a:lnTo>
                      <a:pt x="58" y="678"/>
                    </a:lnTo>
                    <a:lnTo>
                      <a:pt x="48" y="675"/>
                    </a:lnTo>
                    <a:lnTo>
                      <a:pt x="32" y="670"/>
                    </a:lnTo>
                    <a:lnTo>
                      <a:pt x="7" y="666"/>
                    </a:lnTo>
                    <a:lnTo>
                      <a:pt x="3" y="656"/>
                    </a:lnTo>
                    <a:lnTo>
                      <a:pt x="0" y="645"/>
                    </a:lnTo>
                    <a:lnTo>
                      <a:pt x="0" y="637"/>
                    </a:lnTo>
                    <a:lnTo>
                      <a:pt x="2" y="629"/>
                    </a:lnTo>
                    <a:lnTo>
                      <a:pt x="5" y="624"/>
                    </a:lnTo>
                    <a:lnTo>
                      <a:pt x="16" y="618"/>
                    </a:lnTo>
                    <a:lnTo>
                      <a:pt x="26" y="613"/>
                    </a:lnTo>
                    <a:lnTo>
                      <a:pt x="34" y="606"/>
                    </a:lnTo>
                    <a:lnTo>
                      <a:pt x="40" y="594"/>
                    </a:lnTo>
                    <a:lnTo>
                      <a:pt x="42" y="580"/>
                    </a:lnTo>
                    <a:lnTo>
                      <a:pt x="42" y="556"/>
                    </a:lnTo>
                    <a:lnTo>
                      <a:pt x="41" y="527"/>
                    </a:lnTo>
                    <a:lnTo>
                      <a:pt x="45" y="524"/>
                    </a:lnTo>
                    <a:lnTo>
                      <a:pt x="50" y="521"/>
                    </a:lnTo>
                    <a:lnTo>
                      <a:pt x="54" y="518"/>
                    </a:lnTo>
                    <a:lnTo>
                      <a:pt x="60" y="518"/>
                    </a:lnTo>
                    <a:lnTo>
                      <a:pt x="63" y="517"/>
                    </a:lnTo>
                    <a:lnTo>
                      <a:pt x="66" y="517"/>
                    </a:lnTo>
                    <a:lnTo>
                      <a:pt x="67" y="517"/>
                    </a:lnTo>
                    <a:lnTo>
                      <a:pt x="67" y="517"/>
                    </a:lnTo>
                    <a:lnTo>
                      <a:pt x="67" y="517"/>
                    </a:lnTo>
                    <a:lnTo>
                      <a:pt x="73" y="517"/>
                    </a:lnTo>
                    <a:lnTo>
                      <a:pt x="80" y="517"/>
                    </a:lnTo>
                    <a:lnTo>
                      <a:pt x="82" y="514"/>
                    </a:lnTo>
                    <a:lnTo>
                      <a:pt x="86" y="504"/>
                    </a:lnTo>
                    <a:lnTo>
                      <a:pt x="92" y="489"/>
                    </a:lnTo>
                    <a:lnTo>
                      <a:pt x="99" y="472"/>
                    </a:lnTo>
                    <a:lnTo>
                      <a:pt x="107" y="453"/>
                    </a:lnTo>
                    <a:lnTo>
                      <a:pt x="117" y="432"/>
                    </a:lnTo>
                    <a:lnTo>
                      <a:pt x="126" y="413"/>
                    </a:lnTo>
                    <a:lnTo>
                      <a:pt x="134" y="396"/>
                    </a:lnTo>
                    <a:lnTo>
                      <a:pt x="142" y="381"/>
                    </a:lnTo>
                    <a:lnTo>
                      <a:pt x="147" y="373"/>
                    </a:lnTo>
                    <a:lnTo>
                      <a:pt x="153" y="368"/>
                    </a:lnTo>
                    <a:lnTo>
                      <a:pt x="163" y="365"/>
                    </a:lnTo>
                    <a:lnTo>
                      <a:pt x="175" y="361"/>
                    </a:lnTo>
                    <a:lnTo>
                      <a:pt x="187" y="354"/>
                    </a:lnTo>
                    <a:lnTo>
                      <a:pt x="197" y="342"/>
                    </a:lnTo>
                    <a:lnTo>
                      <a:pt x="206" y="327"/>
                    </a:lnTo>
                    <a:lnTo>
                      <a:pt x="209" y="307"/>
                    </a:lnTo>
                    <a:lnTo>
                      <a:pt x="229" y="301"/>
                    </a:lnTo>
                    <a:lnTo>
                      <a:pt x="250" y="301"/>
                    </a:lnTo>
                    <a:lnTo>
                      <a:pt x="247" y="273"/>
                    </a:lnTo>
                    <a:lnTo>
                      <a:pt x="248" y="222"/>
                    </a:lnTo>
                    <a:lnTo>
                      <a:pt x="250" y="171"/>
                    </a:lnTo>
                    <a:lnTo>
                      <a:pt x="266" y="165"/>
                    </a:lnTo>
                    <a:lnTo>
                      <a:pt x="282" y="164"/>
                    </a:lnTo>
                    <a:lnTo>
                      <a:pt x="299" y="164"/>
                    </a:lnTo>
                    <a:lnTo>
                      <a:pt x="290" y="103"/>
                    </a:lnTo>
                    <a:lnTo>
                      <a:pt x="302" y="103"/>
                    </a:lnTo>
                    <a:lnTo>
                      <a:pt x="309" y="104"/>
                    </a:lnTo>
                    <a:lnTo>
                      <a:pt x="320" y="104"/>
                    </a:lnTo>
                    <a:lnTo>
                      <a:pt x="333" y="103"/>
                    </a:lnTo>
                    <a:lnTo>
                      <a:pt x="336" y="86"/>
                    </a:lnTo>
                    <a:lnTo>
                      <a:pt x="336" y="69"/>
                    </a:lnTo>
                    <a:lnTo>
                      <a:pt x="336" y="51"/>
                    </a:lnTo>
                    <a:lnTo>
                      <a:pt x="341" y="35"/>
                    </a:lnTo>
                    <a:lnTo>
                      <a:pt x="346" y="38"/>
                    </a:lnTo>
                    <a:lnTo>
                      <a:pt x="350" y="41"/>
                    </a:lnTo>
                    <a:lnTo>
                      <a:pt x="356" y="43"/>
                    </a:lnTo>
                    <a:lnTo>
                      <a:pt x="362" y="50"/>
                    </a:lnTo>
                    <a:lnTo>
                      <a:pt x="371" y="54"/>
                    </a:lnTo>
                    <a:lnTo>
                      <a:pt x="379" y="57"/>
                    </a:lnTo>
                    <a:lnTo>
                      <a:pt x="391" y="60"/>
                    </a:lnTo>
                    <a:lnTo>
                      <a:pt x="407" y="60"/>
                    </a:lnTo>
                    <a:lnTo>
                      <a:pt x="413" y="60"/>
                    </a:lnTo>
                    <a:lnTo>
                      <a:pt x="416" y="60"/>
                    </a:lnTo>
                    <a:lnTo>
                      <a:pt x="417" y="60"/>
                    </a:lnTo>
                    <a:lnTo>
                      <a:pt x="417" y="60"/>
                    </a:lnTo>
                    <a:lnTo>
                      <a:pt x="417" y="60"/>
                    </a:lnTo>
                    <a:lnTo>
                      <a:pt x="423" y="62"/>
                    </a:lnTo>
                    <a:lnTo>
                      <a:pt x="427" y="62"/>
                    </a:lnTo>
                    <a:lnTo>
                      <a:pt x="432" y="63"/>
                    </a:lnTo>
                    <a:lnTo>
                      <a:pt x="438" y="65"/>
                    </a:lnTo>
                    <a:lnTo>
                      <a:pt x="441" y="65"/>
                    </a:lnTo>
                    <a:lnTo>
                      <a:pt x="443" y="65"/>
                    </a:lnTo>
                    <a:lnTo>
                      <a:pt x="445" y="65"/>
                    </a:lnTo>
                    <a:lnTo>
                      <a:pt x="446" y="65"/>
                    </a:lnTo>
                    <a:lnTo>
                      <a:pt x="462" y="59"/>
                    </a:lnTo>
                    <a:lnTo>
                      <a:pt x="480" y="59"/>
                    </a:lnTo>
                    <a:lnTo>
                      <a:pt x="499" y="57"/>
                    </a:lnTo>
                    <a:lnTo>
                      <a:pt x="503" y="44"/>
                    </a:lnTo>
                    <a:lnTo>
                      <a:pt x="505" y="31"/>
                    </a:lnTo>
                    <a:lnTo>
                      <a:pt x="527" y="24"/>
                    </a:lnTo>
                    <a:lnTo>
                      <a:pt x="547" y="22"/>
                    </a:lnTo>
                    <a:lnTo>
                      <a:pt x="566" y="22"/>
                    </a:lnTo>
                    <a:lnTo>
                      <a:pt x="569" y="18"/>
                    </a:lnTo>
                    <a:lnTo>
                      <a:pt x="570" y="13"/>
                    </a:lnTo>
                    <a:lnTo>
                      <a:pt x="573" y="9"/>
                    </a:lnTo>
                    <a:lnTo>
                      <a:pt x="598" y="5"/>
                    </a:lnTo>
                    <a:lnTo>
                      <a:pt x="614" y="3"/>
                    </a:lnTo>
                    <a:lnTo>
                      <a:pt x="627" y="3"/>
                    </a:lnTo>
                    <a:lnTo>
                      <a:pt x="637" y="8"/>
                    </a:lnTo>
                    <a:lnTo>
                      <a:pt x="649" y="15"/>
                    </a:lnTo>
                    <a:lnTo>
                      <a:pt x="662" y="27"/>
                    </a:lnTo>
                    <a:lnTo>
                      <a:pt x="668" y="24"/>
                    </a:lnTo>
                    <a:lnTo>
                      <a:pt x="672" y="19"/>
                    </a:lnTo>
                    <a:lnTo>
                      <a:pt x="678" y="15"/>
                    </a:lnTo>
                    <a:lnTo>
                      <a:pt x="683" y="11"/>
                    </a:lnTo>
                    <a:lnTo>
                      <a:pt x="704" y="9"/>
                    </a:lnTo>
                    <a:lnTo>
                      <a:pt x="721" y="8"/>
                    </a:lnTo>
                    <a:lnTo>
                      <a:pt x="734" y="6"/>
                    </a:lnTo>
                    <a:lnTo>
                      <a:pt x="742" y="5"/>
                    </a:lnTo>
                    <a:lnTo>
                      <a:pt x="753" y="3"/>
                    </a:lnTo>
                    <a:lnTo>
                      <a:pt x="7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315">
                <a:extLst>
                  <a:ext uri="{FF2B5EF4-FFF2-40B4-BE49-F238E27FC236}">
                    <a16:creationId xmlns:a16="http://schemas.microsoft.com/office/drawing/2014/main" id="{73699D1F-FCCD-4C95-81E5-25752BC4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573" y="2589235"/>
                <a:ext cx="274871" cy="242245"/>
              </a:xfrm>
              <a:custGeom>
                <a:avLst/>
                <a:gdLst>
                  <a:gd name="T0" fmla="*/ 391 w 675"/>
                  <a:gd name="T1" fmla="*/ 3 h 596"/>
                  <a:gd name="T2" fmla="*/ 387 w 675"/>
                  <a:gd name="T3" fmla="*/ 7 h 596"/>
                  <a:gd name="T4" fmla="*/ 417 w 675"/>
                  <a:gd name="T5" fmla="*/ 10 h 596"/>
                  <a:gd name="T6" fmla="*/ 446 w 675"/>
                  <a:gd name="T7" fmla="*/ 15 h 596"/>
                  <a:gd name="T8" fmla="*/ 461 w 675"/>
                  <a:gd name="T9" fmla="*/ 12 h 596"/>
                  <a:gd name="T10" fmla="*/ 509 w 675"/>
                  <a:gd name="T11" fmla="*/ 25 h 596"/>
                  <a:gd name="T12" fmla="*/ 524 w 675"/>
                  <a:gd name="T13" fmla="*/ 51 h 596"/>
                  <a:gd name="T14" fmla="*/ 560 w 675"/>
                  <a:gd name="T15" fmla="*/ 73 h 596"/>
                  <a:gd name="T16" fmla="*/ 600 w 675"/>
                  <a:gd name="T17" fmla="*/ 97 h 596"/>
                  <a:gd name="T18" fmla="*/ 565 w 675"/>
                  <a:gd name="T19" fmla="*/ 88 h 596"/>
                  <a:gd name="T20" fmla="*/ 620 w 675"/>
                  <a:gd name="T21" fmla="*/ 117 h 596"/>
                  <a:gd name="T22" fmla="*/ 624 w 675"/>
                  <a:gd name="T23" fmla="*/ 146 h 596"/>
                  <a:gd name="T24" fmla="*/ 629 w 675"/>
                  <a:gd name="T25" fmla="*/ 165 h 596"/>
                  <a:gd name="T26" fmla="*/ 600 w 675"/>
                  <a:gd name="T27" fmla="*/ 175 h 596"/>
                  <a:gd name="T28" fmla="*/ 632 w 675"/>
                  <a:gd name="T29" fmla="*/ 199 h 596"/>
                  <a:gd name="T30" fmla="*/ 675 w 675"/>
                  <a:gd name="T31" fmla="*/ 242 h 596"/>
                  <a:gd name="T32" fmla="*/ 592 w 675"/>
                  <a:gd name="T33" fmla="*/ 247 h 596"/>
                  <a:gd name="T34" fmla="*/ 658 w 675"/>
                  <a:gd name="T35" fmla="*/ 266 h 596"/>
                  <a:gd name="T36" fmla="*/ 629 w 675"/>
                  <a:gd name="T37" fmla="*/ 292 h 596"/>
                  <a:gd name="T38" fmla="*/ 528 w 675"/>
                  <a:gd name="T39" fmla="*/ 317 h 596"/>
                  <a:gd name="T40" fmla="*/ 500 w 675"/>
                  <a:gd name="T41" fmla="*/ 329 h 596"/>
                  <a:gd name="T42" fmla="*/ 464 w 675"/>
                  <a:gd name="T43" fmla="*/ 374 h 596"/>
                  <a:gd name="T44" fmla="*/ 384 w 675"/>
                  <a:gd name="T45" fmla="*/ 377 h 596"/>
                  <a:gd name="T46" fmla="*/ 333 w 675"/>
                  <a:gd name="T47" fmla="*/ 422 h 596"/>
                  <a:gd name="T48" fmla="*/ 292 w 675"/>
                  <a:gd name="T49" fmla="*/ 489 h 596"/>
                  <a:gd name="T50" fmla="*/ 270 w 675"/>
                  <a:gd name="T51" fmla="*/ 561 h 596"/>
                  <a:gd name="T52" fmla="*/ 177 w 675"/>
                  <a:gd name="T53" fmla="*/ 561 h 596"/>
                  <a:gd name="T54" fmla="*/ 86 w 675"/>
                  <a:gd name="T55" fmla="*/ 485 h 596"/>
                  <a:gd name="T56" fmla="*/ 63 w 675"/>
                  <a:gd name="T57" fmla="*/ 429 h 596"/>
                  <a:gd name="T58" fmla="*/ 53 w 675"/>
                  <a:gd name="T59" fmla="*/ 390 h 596"/>
                  <a:gd name="T60" fmla="*/ 63 w 675"/>
                  <a:gd name="T61" fmla="*/ 350 h 596"/>
                  <a:gd name="T62" fmla="*/ 82 w 675"/>
                  <a:gd name="T63" fmla="*/ 313 h 596"/>
                  <a:gd name="T64" fmla="*/ 134 w 675"/>
                  <a:gd name="T65" fmla="*/ 285 h 596"/>
                  <a:gd name="T66" fmla="*/ 124 w 675"/>
                  <a:gd name="T67" fmla="*/ 254 h 596"/>
                  <a:gd name="T68" fmla="*/ 113 w 675"/>
                  <a:gd name="T69" fmla="*/ 269 h 596"/>
                  <a:gd name="T70" fmla="*/ 82 w 675"/>
                  <a:gd name="T71" fmla="*/ 247 h 596"/>
                  <a:gd name="T72" fmla="*/ 143 w 675"/>
                  <a:gd name="T73" fmla="*/ 231 h 596"/>
                  <a:gd name="T74" fmla="*/ 105 w 675"/>
                  <a:gd name="T75" fmla="*/ 213 h 596"/>
                  <a:gd name="T76" fmla="*/ 88 w 675"/>
                  <a:gd name="T77" fmla="*/ 188 h 596"/>
                  <a:gd name="T78" fmla="*/ 104 w 675"/>
                  <a:gd name="T79" fmla="*/ 151 h 596"/>
                  <a:gd name="T80" fmla="*/ 102 w 675"/>
                  <a:gd name="T81" fmla="*/ 113 h 596"/>
                  <a:gd name="T82" fmla="*/ 78 w 675"/>
                  <a:gd name="T83" fmla="*/ 95 h 596"/>
                  <a:gd name="T84" fmla="*/ 38 w 675"/>
                  <a:gd name="T85" fmla="*/ 95 h 596"/>
                  <a:gd name="T86" fmla="*/ 5 w 675"/>
                  <a:gd name="T87" fmla="*/ 99 h 596"/>
                  <a:gd name="T88" fmla="*/ 5 w 675"/>
                  <a:gd name="T89" fmla="*/ 82 h 596"/>
                  <a:gd name="T90" fmla="*/ 44 w 675"/>
                  <a:gd name="T91" fmla="*/ 73 h 596"/>
                  <a:gd name="T92" fmla="*/ 59 w 675"/>
                  <a:gd name="T93" fmla="*/ 66 h 596"/>
                  <a:gd name="T94" fmla="*/ 35 w 675"/>
                  <a:gd name="T95" fmla="*/ 56 h 596"/>
                  <a:gd name="T96" fmla="*/ 89 w 675"/>
                  <a:gd name="T97" fmla="*/ 45 h 596"/>
                  <a:gd name="T98" fmla="*/ 139 w 675"/>
                  <a:gd name="T99" fmla="*/ 37 h 596"/>
                  <a:gd name="T100" fmla="*/ 149 w 675"/>
                  <a:gd name="T101" fmla="*/ 26 h 596"/>
                  <a:gd name="T102" fmla="*/ 185 w 675"/>
                  <a:gd name="T103" fmla="*/ 19 h 596"/>
                  <a:gd name="T104" fmla="*/ 247 w 675"/>
                  <a:gd name="T105" fmla="*/ 7 h 596"/>
                  <a:gd name="T106" fmla="*/ 251 w 675"/>
                  <a:gd name="T107" fmla="*/ 12 h 596"/>
                  <a:gd name="T108" fmla="*/ 258 w 675"/>
                  <a:gd name="T109" fmla="*/ 7 h 596"/>
                  <a:gd name="T110" fmla="*/ 277 w 675"/>
                  <a:gd name="T111" fmla="*/ 6 h 596"/>
                  <a:gd name="T112" fmla="*/ 283 w 675"/>
                  <a:gd name="T113" fmla="*/ 7 h 596"/>
                  <a:gd name="T114" fmla="*/ 295 w 675"/>
                  <a:gd name="T115" fmla="*/ 5 h 596"/>
                  <a:gd name="T116" fmla="*/ 298 w 675"/>
                  <a:gd name="T117" fmla="*/ 10 h 596"/>
                  <a:gd name="T118" fmla="*/ 314 w 675"/>
                  <a:gd name="T119" fmla="*/ 5 h 596"/>
                  <a:gd name="T120" fmla="*/ 325 w 675"/>
                  <a:gd name="T121" fmla="*/ 7 h 596"/>
                  <a:gd name="T122" fmla="*/ 325 w 675"/>
                  <a:gd name="T123" fmla="*/ 3 h 596"/>
                  <a:gd name="T124" fmla="*/ 337 w 675"/>
                  <a:gd name="T125" fmla="*/ 2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5" h="596">
                    <a:moveTo>
                      <a:pt x="360" y="0"/>
                    </a:moveTo>
                    <a:lnTo>
                      <a:pt x="372" y="2"/>
                    </a:lnTo>
                    <a:lnTo>
                      <a:pt x="374" y="2"/>
                    </a:lnTo>
                    <a:lnTo>
                      <a:pt x="376" y="2"/>
                    </a:lnTo>
                    <a:lnTo>
                      <a:pt x="379" y="2"/>
                    </a:lnTo>
                    <a:lnTo>
                      <a:pt x="382" y="2"/>
                    </a:lnTo>
                    <a:lnTo>
                      <a:pt x="385" y="2"/>
                    </a:lnTo>
                    <a:lnTo>
                      <a:pt x="388" y="2"/>
                    </a:lnTo>
                    <a:lnTo>
                      <a:pt x="381" y="2"/>
                    </a:lnTo>
                    <a:lnTo>
                      <a:pt x="372" y="2"/>
                    </a:lnTo>
                    <a:lnTo>
                      <a:pt x="371" y="2"/>
                    </a:lnTo>
                    <a:lnTo>
                      <a:pt x="372" y="2"/>
                    </a:lnTo>
                    <a:lnTo>
                      <a:pt x="378" y="3"/>
                    </a:lnTo>
                    <a:lnTo>
                      <a:pt x="379" y="2"/>
                    </a:lnTo>
                    <a:lnTo>
                      <a:pt x="382" y="2"/>
                    </a:lnTo>
                    <a:lnTo>
                      <a:pt x="387" y="2"/>
                    </a:lnTo>
                    <a:lnTo>
                      <a:pt x="391" y="3"/>
                    </a:lnTo>
                    <a:lnTo>
                      <a:pt x="393" y="3"/>
                    </a:lnTo>
                    <a:lnTo>
                      <a:pt x="395" y="3"/>
                    </a:lnTo>
                    <a:lnTo>
                      <a:pt x="395" y="3"/>
                    </a:lnTo>
                    <a:lnTo>
                      <a:pt x="395" y="3"/>
                    </a:lnTo>
                    <a:lnTo>
                      <a:pt x="403" y="3"/>
                    </a:lnTo>
                    <a:lnTo>
                      <a:pt x="410" y="5"/>
                    </a:lnTo>
                    <a:lnTo>
                      <a:pt x="411" y="5"/>
                    </a:lnTo>
                    <a:lnTo>
                      <a:pt x="411" y="5"/>
                    </a:lnTo>
                    <a:lnTo>
                      <a:pt x="411" y="5"/>
                    </a:lnTo>
                    <a:lnTo>
                      <a:pt x="414" y="5"/>
                    </a:lnTo>
                    <a:lnTo>
                      <a:pt x="420" y="5"/>
                    </a:lnTo>
                    <a:lnTo>
                      <a:pt x="417" y="6"/>
                    </a:lnTo>
                    <a:lnTo>
                      <a:pt x="411" y="6"/>
                    </a:lnTo>
                    <a:lnTo>
                      <a:pt x="407" y="6"/>
                    </a:lnTo>
                    <a:lnTo>
                      <a:pt x="403" y="6"/>
                    </a:lnTo>
                    <a:lnTo>
                      <a:pt x="395" y="7"/>
                    </a:lnTo>
                    <a:lnTo>
                      <a:pt x="387" y="7"/>
                    </a:lnTo>
                    <a:lnTo>
                      <a:pt x="387" y="10"/>
                    </a:lnTo>
                    <a:lnTo>
                      <a:pt x="390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3" y="9"/>
                    </a:lnTo>
                    <a:lnTo>
                      <a:pt x="394" y="9"/>
                    </a:lnTo>
                    <a:lnTo>
                      <a:pt x="397" y="9"/>
                    </a:lnTo>
                    <a:lnTo>
                      <a:pt x="400" y="9"/>
                    </a:lnTo>
                    <a:lnTo>
                      <a:pt x="406" y="9"/>
                    </a:lnTo>
                    <a:lnTo>
                      <a:pt x="409" y="9"/>
                    </a:lnTo>
                    <a:lnTo>
                      <a:pt x="413" y="9"/>
                    </a:lnTo>
                    <a:lnTo>
                      <a:pt x="414" y="9"/>
                    </a:lnTo>
                    <a:lnTo>
                      <a:pt x="417" y="9"/>
                    </a:lnTo>
                    <a:lnTo>
                      <a:pt x="422" y="9"/>
                    </a:lnTo>
                    <a:lnTo>
                      <a:pt x="417" y="10"/>
                    </a:lnTo>
                    <a:lnTo>
                      <a:pt x="416" y="10"/>
                    </a:lnTo>
                    <a:lnTo>
                      <a:pt x="419" y="12"/>
                    </a:lnTo>
                    <a:lnTo>
                      <a:pt x="423" y="12"/>
                    </a:lnTo>
                    <a:lnTo>
                      <a:pt x="426" y="12"/>
                    </a:lnTo>
                    <a:lnTo>
                      <a:pt x="423" y="9"/>
                    </a:lnTo>
                    <a:lnTo>
                      <a:pt x="426" y="9"/>
                    </a:lnTo>
                    <a:lnTo>
                      <a:pt x="428" y="9"/>
                    </a:lnTo>
                    <a:lnTo>
                      <a:pt x="429" y="9"/>
                    </a:lnTo>
                    <a:lnTo>
                      <a:pt x="432" y="9"/>
                    </a:lnTo>
                    <a:lnTo>
                      <a:pt x="433" y="9"/>
                    </a:lnTo>
                    <a:lnTo>
                      <a:pt x="436" y="10"/>
                    </a:lnTo>
                    <a:lnTo>
                      <a:pt x="439" y="10"/>
                    </a:lnTo>
                    <a:lnTo>
                      <a:pt x="442" y="12"/>
                    </a:lnTo>
                    <a:lnTo>
                      <a:pt x="444" y="13"/>
                    </a:lnTo>
                    <a:lnTo>
                      <a:pt x="445" y="15"/>
                    </a:lnTo>
                    <a:lnTo>
                      <a:pt x="446" y="15"/>
                    </a:lnTo>
                    <a:lnTo>
                      <a:pt x="446" y="15"/>
                    </a:lnTo>
                    <a:lnTo>
                      <a:pt x="448" y="16"/>
                    </a:lnTo>
                    <a:lnTo>
                      <a:pt x="449" y="18"/>
                    </a:lnTo>
                    <a:lnTo>
                      <a:pt x="451" y="19"/>
                    </a:lnTo>
                    <a:lnTo>
                      <a:pt x="454" y="21"/>
                    </a:lnTo>
                    <a:lnTo>
                      <a:pt x="452" y="18"/>
                    </a:lnTo>
                    <a:lnTo>
                      <a:pt x="452" y="16"/>
                    </a:lnTo>
                    <a:lnTo>
                      <a:pt x="454" y="16"/>
                    </a:lnTo>
                    <a:lnTo>
                      <a:pt x="454" y="16"/>
                    </a:lnTo>
                    <a:lnTo>
                      <a:pt x="454" y="15"/>
                    </a:lnTo>
                    <a:lnTo>
                      <a:pt x="455" y="15"/>
                    </a:lnTo>
                    <a:lnTo>
                      <a:pt x="457" y="13"/>
                    </a:lnTo>
                    <a:lnTo>
                      <a:pt x="461" y="13"/>
                    </a:lnTo>
                    <a:lnTo>
                      <a:pt x="463" y="15"/>
                    </a:lnTo>
                    <a:lnTo>
                      <a:pt x="465" y="15"/>
                    </a:lnTo>
                    <a:lnTo>
                      <a:pt x="468" y="15"/>
                    </a:lnTo>
                    <a:lnTo>
                      <a:pt x="464" y="13"/>
                    </a:lnTo>
                    <a:lnTo>
                      <a:pt x="461" y="12"/>
                    </a:lnTo>
                    <a:lnTo>
                      <a:pt x="461" y="10"/>
                    </a:lnTo>
                    <a:lnTo>
                      <a:pt x="461" y="10"/>
                    </a:lnTo>
                    <a:lnTo>
                      <a:pt x="464" y="10"/>
                    </a:lnTo>
                    <a:lnTo>
                      <a:pt x="468" y="10"/>
                    </a:lnTo>
                    <a:lnTo>
                      <a:pt x="476" y="12"/>
                    </a:lnTo>
                    <a:lnTo>
                      <a:pt x="483" y="12"/>
                    </a:lnTo>
                    <a:lnTo>
                      <a:pt x="489" y="13"/>
                    </a:lnTo>
                    <a:lnTo>
                      <a:pt x="493" y="15"/>
                    </a:lnTo>
                    <a:lnTo>
                      <a:pt x="496" y="15"/>
                    </a:lnTo>
                    <a:lnTo>
                      <a:pt x="495" y="18"/>
                    </a:lnTo>
                    <a:lnTo>
                      <a:pt x="500" y="21"/>
                    </a:lnTo>
                    <a:lnTo>
                      <a:pt x="498" y="22"/>
                    </a:lnTo>
                    <a:lnTo>
                      <a:pt x="495" y="21"/>
                    </a:lnTo>
                    <a:lnTo>
                      <a:pt x="490" y="21"/>
                    </a:lnTo>
                    <a:lnTo>
                      <a:pt x="493" y="24"/>
                    </a:lnTo>
                    <a:lnTo>
                      <a:pt x="505" y="24"/>
                    </a:lnTo>
                    <a:lnTo>
                      <a:pt x="509" y="25"/>
                    </a:lnTo>
                    <a:lnTo>
                      <a:pt x="509" y="28"/>
                    </a:lnTo>
                    <a:lnTo>
                      <a:pt x="514" y="29"/>
                    </a:lnTo>
                    <a:lnTo>
                      <a:pt x="509" y="31"/>
                    </a:lnTo>
                    <a:lnTo>
                      <a:pt x="511" y="32"/>
                    </a:lnTo>
                    <a:lnTo>
                      <a:pt x="511" y="34"/>
                    </a:lnTo>
                    <a:lnTo>
                      <a:pt x="512" y="35"/>
                    </a:lnTo>
                    <a:lnTo>
                      <a:pt x="515" y="38"/>
                    </a:lnTo>
                    <a:lnTo>
                      <a:pt x="519" y="40"/>
                    </a:lnTo>
                    <a:lnTo>
                      <a:pt x="521" y="41"/>
                    </a:lnTo>
                    <a:lnTo>
                      <a:pt x="521" y="41"/>
                    </a:lnTo>
                    <a:lnTo>
                      <a:pt x="519" y="43"/>
                    </a:lnTo>
                    <a:lnTo>
                      <a:pt x="521" y="45"/>
                    </a:lnTo>
                    <a:lnTo>
                      <a:pt x="524" y="47"/>
                    </a:lnTo>
                    <a:lnTo>
                      <a:pt x="518" y="47"/>
                    </a:lnTo>
                    <a:lnTo>
                      <a:pt x="521" y="48"/>
                    </a:lnTo>
                    <a:lnTo>
                      <a:pt x="522" y="50"/>
                    </a:lnTo>
                    <a:lnTo>
                      <a:pt x="524" y="51"/>
                    </a:lnTo>
                    <a:lnTo>
                      <a:pt x="527" y="53"/>
                    </a:lnTo>
                    <a:lnTo>
                      <a:pt x="530" y="56"/>
                    </a:lnTo>
                    <a:lnTo>
                      <a:pt x="530" y="59"/>
                    </a:lnTo>
                    <a:lnTo>
                      <a:pt x="533" y="63"/>
                    </a:lnTo>
                    <a:lnTo>
                      <a:pt x="537" y="64"/>
                    </a:lnTo>
                    <a:lnTo>
                      <a:pt x="538" y="66"/>
                    </a:lnTo>
                    <a:lnTo>
                      <a:pt x="541" y="67"/>
                    </a:lnTo>
                    <a:lnTo>
                      <a:pt x="540" y="64"/>
                    </a:lnTo>
                    <a:lnTo>
                      <a:pt x="546" y="63"/>
                    </a:lnTo>
                    <a:lnTo>
                      <a:pt x="553" y="64"/>
                    </a:lnTo>
                    <a:lnTo>
                      <a:pt x="562" y="66"/>
                    </a:lnTo>
                    <a:lnTo>
                      <a:pt x="566" y="69"/>
                    </a:lnTo>
                    <a:lnTo>
                      <a:pt x="563" y="70"/>
                    </a:lnTo>
                    <a:lnTo>
                      <a:pt x="560" y="70"/>
                    </a:lnTo>
                    <a:lnTo>
                      <a:pt x="557" y="69"/>
                    </a:lnTo>
                    <a:lnTo>
                      <a:pt x="559" y="72"/>
                    </a:lnTo>
                    <a:lnTo>
                      <a:pt x="560" y="73"/>
                    </a:lnTo>
                    <a:lnTo>
                      <a:pt x="563" y="76"/>
                    </a:lnTo>
                    <a:lnTo>
                      <a:pt x="566" y="76"/>
                    </a:lnTo>
                    <a:lnTo>
                      <a:pt x="569" y="76"/>
                    </a:lnTo>
                    <a:lnTo>
                      <a:pt x="572" y="76"/>
                    </a:lnTo>
                    <a:lnTo>
                      <a:pt x="576" y="76"/>
                    </a:lnTo>
                    <a:lnTo>
                      <a:pt x="581" y="76"/>
                    </a:lnTo>
                    <a:lnTo>
                      <a:pt x="584" y="76"/>
                    </a:lnTo>
                    <a:lnTo>
                      <a:pt x="585" y="78"/>
                    </a:lnTo>
                    <a:lnTo>
                      <a:pt x="588" y="79"/>
                    </a:lnTo>
                    <a:lnTo>
                      <a:pt x="591" y="80"/>
                    </a:lnTo>
                    <a:lnTo>
                      <a:pt x="591" y="83"/>
                    </a:lnTo>
                    <a:lnTo>
                      <a:pt x="601" y="94"/>
                    </a:lnTo>
                    <a:lnTo>
                      <a:pt x="611" y="102"/>
                    </a:lnTo>
                    <a:lnTo>
                      <a:pt x="610" y="102"/>
                    </a:lnTo>
                    <a:lnTo>
                      <a:pt x="604" y="99"/>
                    </a:lnTo>
                    <a:lnTo>
                      <a:pt x="601" y="98"/>
                    </a:lnTo>
                    <a:lnTo>
                      <a:pt x="600" y="97"/>
                    </a:lnTo>
                    <a:lnTo>
                      <a:pt x="598" y="95"/>
                    </a:lnTo>
                    <a:lnTo>
                      <a:pt x="597" y="94"/>
                    </a:lnTo>
                    <a:lnTo>
                      <a:pt x="595" y="91"/>
                    </a:lnTo>
                    <a:lnTo>
                      <a:pt x="594" y="89"/>
                    </a:lnTo>
                    <a:lnTo>
                      <a:pt x="594" y="89"/>
                    </a:lnTo>
                    <a:lnTo>
                      <a:pt x="592" y="88"/>
                    </a:lnTo>
                    <a:lnTo>
                      <a:pt x="589" y="86"/>
                    </a:lnTo>
                    <a:lnTo>
                      <a:pt x="586" y="85"/>
                    </a:lnTo>
                    <a:lnTo>
                      <a:pt x="584" y="85"/>
                    </a:lnTo>
                    <a:lnTo>
                      <a:pt x="582" y="83"/>
                    </a:lnTo>
                    <a:lnTo>
                      <a:pt x="579" y="83"/>
                    </a:lnTo>
                    <a:lnTo>
                      <a:pt x="575" y="83"/>
                    </a:lnTo>
                    <a:lnTo>
                      <a:pt x="570" y="85"/>
                    </a:lnTo>
                    <a:lnTo>
                      <a:pt x="569" y="85"/>
                    </a:lnTo>
                    <a:lnTo>
                      <a:pt x="568" y="85"/>
                    </a:lnTo>
                    <a:lnTo>
                      <a:pt x="566" y="86"/>
                    </a:lnTo>
                    <a:lnTo>
                      <a:pt x="565" y="88"/>
                    </a:lnTo>
                    <a:lnTo>
                      <a:pt x="566" y="89"/>
                    </a:lnTo>
                    <a:lnTo>
                      <a:pt x="576" y="94"/>
                    </a:lnTo>
                    <a:lnTo>
                      <a:pt x="586" y="97"/>
                    </a:lnTo>
                    <a:lnTo>
                      <a:pt x="597" y="99"/>
                    </a:lnTo>
                    <a:lnTo>
                      <a:pt x="598" y="101"/>
                    </a:lnTo>
                    <a:lnTo>
                      <a:pt x="600" y="101"/>
                    </a:lnTo>
                    <a:lnTo>
                      <a:pt x="600" y="102"/>
                    </a:lnTo>
                    <a:lnTo>
                      <a:pt x="600" y="102"/>
                    </a:lnTo>
                    <a:lnTo>
                      <a:pt x="601" y="102"/>
                    </a:lnTo>
                    <a:lnTo>
                      <a:pt x="603" y="104"/>
                    </a:lnTo>
                    <a:lnTo>
                      <a:pt x="604" y="105"/>
                    </a:lnTo>
                    <a:lnTo>
                      <a:pt x="607" y="107"/>
                    </a:lnTo>
                    <a:lnTo>
                      <a:pt x="610" y="108"/>
                    </a:lnTo>
                    <a:lnTo>
                      <a:pt x="614" y="111"/>
                    </a:lnTo>
                    <a:lnTo>
                      <a:pt x="616" y="113"/>
                    </a:lnTo>
                    <a:lnTo>
                      <a:pt x="619" y="115"/>
                    </a:lnTo>
                    <a:lnTo>
                      <a:pt x="620" y="117"/>
                    </a:lnTo>
                    <a:lnTo>
                      <a:pt x="616" y="117"/>
                    </a:lnTo>
                    <a:lnTo>
                      <a:pt x="614" y="117"/>
                    </a:lnTo>
                    <a:lnTo>
                      <a:pt x="613" y="117"/>
                    </a:lnTo>
                    <a:lnTo>
                      <a:pt x="611" y="117"/>
                    </a:lnTo>
                    <a:lnTo>
                      <a:pt x="611" y="118"/>
                    </a:lnTo>
                    <a:lnTo>
                      <a:pt x="619" y="126"/>
                    </a:lnTo>
                    <a:lnTo>
                      <a:pt x="629" y="132"/>
                    </a:lnTo>
                    <a:lnTo>
                      <a:pt x="639" y="136"/>
                    </a:lnTo>
                    <a:lnTo>
                      <a:pt x="648" y="142"/>
                    </a:lnTo>
                    <a:lnTo>
                      <a:pt x="643" y="143"/>
                    </a:lnTo>
                    <a:lnTo>
                      <a:pt x="640" y="143"/>
                    </a:lnTo>
                    <a:lnTo>
                      <a:pt x="636" y="143"/>
                    </a:lnTo>
                    <a:lnTo>
                      <a:pt x="633" y="142"/>
                    </a:lnTo>
                    <a:lnTo>
                      <a:pt x="630" y="146"/>
                    </a:lnTo>
                    <a:lnTo>
                      <a:pt x="629" y="146"/>
                    </a:lnTo>
                    <a:lnTo>
                      <a:pt x="627" y="146"/>
                    </a:lnTo>
                    <a:lnTo>
                      <a:pt x="624" y="146"/>
                    </a:lnTo>
                    <a:lnTo>
                      <a:pt x="621" y="146"/>
                    </a:lnTo>
                    <a:lnTo>
                      <a:pt x="616" y="146"/>
                    </a:lnTo>
                    <a:lnTo>
                      <a:pt x="610" y="145"/>
                    </a:lnTo>
                    <a:lnTo>
                      <a:pt x="608" y="149"/>
                    </a:lnTo>
                    <a:lnTo>
                      <a:pt x="616" y="152"/>
                    </a:lnTo>
                    <a:lnTo>
                      <a:pt x="623" y="152"/>
                    </a:lnTo>
                    <a:lnTo>
                      <a:pt x="632" y="153"/>
                    </a:lnTo>
                    <a:lnTo>
                      <a:pt x="639" y="156"/>
                    </a:lnTo>
                    <a:lnTo>
                      <a:pt x="643" y="159"/>
                    </a:lnTo>
                    <a:lnTo>
                      <a:pt x="645" y="167"/>
                    </a:lnTo>
                    <a:lnTo>
                      <a:pt x="642" y="168"/>
                    </a:lnTo>
                    <a:lnTo>
                      <a:pt x="640" y="168"/>
                    </a:lnTo>
                    <a:lnTo>
                      <a:pt x="639" y="168"/>
                    </a:lnTo>
                    <a:lnTo>
                      <a:pt x="636" y="167"/>
                    </a:lnTo>
                    <a:lnTo>
                      <a:pt x="633" y="167"/>
                    </a:lnTo>
                    <a:lnTo>
                      <a:pt x="630" y="165"/>
                    </a:lnTo>
                    <a:lnTo>
                      <a:pt x="629" y="165"/>
                    </a:lnTo>
                    <a:lnTo>
                      <a:pt x="627" y="165"/>
                    </a:lnTo>
                    <a:lnTo>
                      <a:pt x="623" y="165"/>
                    </a:lnTo>
                    <a:lnTo>
                      <a:pt x="621" y="168"/>
                    </a:lnTo>
                    <a:lnTo>
                      <a:pt x="616" y="169"/>
                    </a:lnTo>
                    <a:lnTo>
                      <a:pt x="611" y="169"/>
                    </a:lnTo>
                    <a:lnTo>
                      <a:pt x="607" y="169"/>
                    </a:lnTo>
                    <a:lnTo>
                      <a:pt x="601" y="161"/>
                    </a:lnTo>
                    <a:lnTo>
                      <a:pt x="588" y="161"/>
                    </a:lnTo>
                    <a:lnTo>
                      <a:pt x="588" y="162"/>
                    </a:lnTo>
                    <a:lnTo>
                      <a:pt x="592" y="165"/>
                    </a:lnTo>
                    <a:lnTo>
                      <a:pt x="595" y="167"/>
                    </a:lnTo>
                    <a:lnTo>
                      <a:pt x="598" y="167"/>
                    </a:lnTo>
                    <a:lnTo>
                      <a:pt x="600" y="168"/>
                    </a:lnTo>
                    <a:lnTo>
                      <a:pt x="600" y="168"/>
                    </a:lnTo>
                    <a:lnTo>
                      <a:pt x="601" y="168"/>
                    </a:lnTo>
                    <a:lnTo>
                      <a:pt x="595" y="174"/>
                    </a:lnTo>
                    <a:lnTo>
                      <a:pt x="600" y="175"/>
                    </a:lnTo>
                    <a:lnTo>
                      <a:pt x="603" y="175"/>
                    </a:lnTo>
                    <a:lnTo>
                      <a:pt x="607" y="177"/>
                    </a:lnTo>
                    <a:lnTo>
                      <a:pt x="614" y="172"/>
                    </a:lnTo>
                    <a:lnTo>
                      <a:pt x="623" y="174"/>
                    </a:lnTo>
                    <a:lnTo>
                      <a:pt x="627" y="177"/>
                    </a:lnTo>
                    <a:lnTo>
                      <a:pt x="630" y="181"/>
                    </a:lnTo>
                    <a:lnTo>
                      <a:pt x="632" y="184"/>
                    </a:lnTo>
                    <a:lnTo>
                      <a:pt x="632" y="186"/>
                    </a:lnTo>
                    <a:lnTo>
                      <a:pt x="633" y="187"/>
                    </a:lnTo>
                    <a:lnTo>
                      <a:pt x="635" y="190"/>
                    </a:lnTo>
                    <a:lnTo>
                      <a:pt x="636" y="193"/>
                    </a:lnTo>
                    <a:lnTo>
                      <a:pt x="638" y="194"/>
                    </a:lnTo>
                    <a:lnTo>
                      <a:pt x="639" y="196"/>
                    </a:lnTo>
                    <a:lnTo>
                      <a:pt x="640" y="199"/>
                    </a:lnTo>
                    <a:lnTo>
                      <a:pt x="636" y="199"/>
                    </a:lnTo>
                    <a:lnTo>
                      <a:pt x="633" y="199"/>
                    </a:lnTo>
                    <a:lnTo>
                      <a:pt x="632" y="199"/>
                    </a:lnTo>
                    <a:lnTo>
                      <a:pt x="630" y="199"/>
                    </a:lnTo>
                    <a:lnTo>
                      <a:pt x="630" y="199"/>
                    </a:lnTo>
                    <a:lnTo>
                      <a:pt x="629" y="199"/>
                    </a:lnTo>
                    <a:lnTo>
                      <a:pt x="629" y="199"/>
                    </a:lnTo>
                    <a:lnTo>
                      <a:pt x="627" y="199"/>
                    </a:lnTo>
                    <a:lnTo>
                      <a:pt x="626" y="197"/>
                    </a:lnTo>
                    <a:lnTo>
                      <a:pt x="623" y="196"/>
                    </a:lnTo>
                    <a:lnTo>
                      <a:pt x="619" y="193"/>
                    </a:lnTo>
                    <a:lnTo>
                      <a:pt x="614" y="190"/>
                    </a:lnTo>
                    <a:lnTo>
                      <a:pt x="610" y="191"/>
                    </a:lnTo>
                    <a:lnTo>
                      <a:pt x="616" y="200"/>
                    </a:lnTo>
                    <a:lnTo>
                      <a:pt x="624" y="206"/>
                    </a:lnTo>
                    <a:lnTo>
                      <a:pt x="632" y="210"/>
                    </a:lnTo>
                    <a:lnTo>
                      <a:pt x="640" y="216"/>
                    </a:lnTo>
                    <a:lnTo>
                      <a:pt x="652" y="225"/>
                    </a:lnTo>
                    <a:lnTo>
                      <a:pt x="665" y="232"/>
                    </a:lnTo>
                    <a:lnTo>
                      <a:pt x="675" y="242"/>
                    </a:lnTo>
                    <a:lnTo>
                      <a:pt x="671" y="244"/>
                    </a:lnTo>
                    <a:lnTo>
                      <a:pt x="667" y="244"/>
                    </a:lnTo>
                    <a:lnTo>
                      <a:pt x="662" y="244"/>
                    </a:lnTo>
                    <a:lnTo>
                      <a:pt x="658" y="244"/>
                    </a:lnTo>
                    <a:lnTo>
                      <a:pt x="654" y="245"/>
                    </a:lnTo>
                    <a:lnTo>
                      <a:pt x="654" y="251"/>
                    </a:lnTo>
                    <a:lnTo>
                      <a:pt x="651" y="254"/>
                    </a:lnTo>
                    <a:lnTo>
                      <a:pt x="642" y="251"/>
                    </a:lnTo>
                    <a:lnTo>
                      <a:pt x="635" y="244"/>
                    </a:lnTo>
                    <a:lnTo>
                      <a:pt x="630" y="237"/>
                    </a:lnTo>
                    <a:lnTo>
                      <a:pt x="621" y="231"/>
                    </a:lnTo>
                    <a:lnTo>
                      <a:pt x="620" y="234"/>
                    </a:lnTo>
                    <a:lnTo>
                      <a:pt x="617" y="235"/>
                    </a:lnTo>
                    <a:lnTo>
                      <a:pt x="611" y="237"/>
                    </a:lnTo>
                    <a:lnTo>
                      <a:pt x="603" y="238"/>
                    </a:lnTo>
                    <a:lnTo>
                      <a:pt x="589" y="241"/>
                    </a:lnTo>
                    <a:lnTo>
                      <a:pt x="592" y="247"/>
                    </a:lnTo>
                    <a:lnTo>
                      <a:pt x="595" y="251"/>
                    </a:lnTo>
                    <a:lnTo>
                      <a:pt x="600" y="254"/>
                    </a:lnTo>
                    <a:lnTo>
                      <a:pt x="608" y="259"/>
                    </a:lnTo>
                    <a:lnTo>
                      <a:pt x="623" y="260"/>
                    </a:lnTo>
                    <a:lnTo>
                      <a:pt x="626" y="260"/>
                    </a:lnTo>
                    <a:lnTo>
                      <a:pt x="627" y="260"/>
                    </a:lnTo>
                    <a:lnTo>
                      <a:pt x="629" y="260"/>
                    </a:lnTo>
                    <a:lnTo>
                      <a:pt x="633" y="260"/>
                    </a:lnTo>
                    <a:lnTo>
                      <a:pt x="636" y="261"/>
                    </a:lnTo>
                    <a:lnTo>
                      <a:pt x="640" y="264"/>
                    </a:lnTo>
                    <a:lnTo>
                      <a:pt x="643" y="267"/>
                    </a:lnTo>
                    <a:lnTo>
                      <a:pt x="646" y="269"/>
                    </a:lnTo>
                    <a:lnTo>
                      <a:pt x="649" y="270"/>
                    </a:lnTo>
                    <a:lnTo>
                      <a:pt x="652" y="270"/>
                    </a:lnTo>
                    <a:lnTo>
                      <a:pt x="654" y="270"/>
                    </a:lnTo>
                    <a:lnTo>
                      <a:pt x="656" y="270"/>
                    </a:lnTo>
                    <a:lnTo>
                      <a:pt x="658" y="266"/>
                    </a:lnTo>
                    <a:lnTo>
                      <a:pt x="664" y="260"/>
                    </a:lnTo>
                    <a:lnTo>
                      <a:pt x="668" y="263"/>
                    </a:lnTo>
                    <a:lnTo>
                      <a:pt x="670" y="266"/>
                    </a:lnTo>
                    <a:lnTo>
                      <a:pt x="667" y="269"/>
                    </a:lnTo>
                    <a:lnTo>
                      <a:pt x="665" y="272"/>
                    </a:lnTo>
                    <a:lnTo>
                      <a:pt x="664" y="273"/>
                    </a:lnTo>
                    <a:lnTo>
                      <a:pt x="662" y="275"/>
                    </a:lnTo>
                    <a:lnTo>
                      <a:pt x="661" y="276"/>
                    </a:lnTo>
                    <a:lnTo>
                      <a:pt x="659" y="276"/>
                    </a:lnTo>
                    <a:lnTo>
                      <a:pt x="649" y="276"/>
                    </a:lnTo>
                    <a:lnTo>
                      <a:pt x="639" y="276"/>
                    </a:lnTo>
                    <a:lnTo>
                      <a:pt x="636" y="277"/>
                    </a:lnTo>
                    <a:lnTo>
                      <a:pt x="633" y="280"/>
                    </a:lnTo>
                    <a:lnTo>
                      <a:pt x="632" y="283"/>
                    </a:lnTo>
                    <a:lnTo>
                      <a:pt x="630" y="286"/>
                    </a:lnTo>
                    <a:lnTo>
                      <a:pt x="630" y="289"/>
                    </a:lnTo>
                    <a:lnTo>
                      <a:pt x="629" y="292"/>
                    </a:lnTo>
                    <a:lnTo>
                      <a:pt x="627" y="295"/>
                    </a:lnTo>
                    <a:lnTo>
                      <a:pt x="626" y="298"/>
                    </a:lnTo>
                    <a:lnTo>
                      <a:pt x="623" y="298"/>
                    </a:lnTo>
                    <a:lnTo>
                      <a:pt x="619" y="298"/>
                    </a:lnTo>
                    <a:lnTo>
                      <a:pt x="610" y="299"/>
                    </a:lnTo>
                    <a:lnTo>
                      <a:pt x="601" y="302"/>
                    </a:lnTo>
                    <a:lnTo>
                      <a:pt x="591" y="304"/>
                    </a:lnTo>
                    <a:lnTo>
                      <a:pt x="585" y="307"/>
                    </a:lnTo>
                    <a:lnTo>
                      <a:pt x="579" y="311"/>
                    </a:lnTo>
                    <a:lnTo>
                      <a:pt x="575" y="317"/>
                    </a:lnTo>
                    <a:lnTo>
                      <a:pt x="570" y="321"/>
                    </a:lnTo>
                    <a:lnTo>
                      <a:pt x="563" y="323"/>
                    </a:lnTo>
                    <a:lnTo>
                      <a:pt x="553" y="321"/>
                    </a:lnTo>
                    <a:lnTo>
                      <a:pt x="544" y="318"/>
                    </a:lnTo>
                    <a:lnTo>
                      <a:pt x="534" y="317"/>
                    </a:lnTo>
                    <a:lnTo>
                      <a:pt x="530" y="317"/>
                    </a:lnTo>
                    <a:lnTo>
                      <a:pt x="528" y="317"/>
                    </a:lnTo>
                    <a:lnTo>
                      <a:pt x="525" y="315"/>
                    </a:lnTo>
                    <a:lnTo>
                      <a:pt x="522" y="315"/>
                    </a:lnTo>
                    <a:lnTo>
                      <a:pt x="519" y="313"/>
                    </a:lnTo>
                    <a:lnTo>
                      <a:pt x="518" y="313"/>
                    </a:lnTo>
                    <a:lnTo>
                      <a:pt x="516" y="311"/>
                    </a:lnTo>
                    <a:lnTo>
                      <a:pt x="515" y="311"/>
                    </a:lnTo>
                    <a:lnTo>
                      <a:pt x="514" y="310"/>
                    </a:lnTo>
                    <a:lnTo>
                      <a:pt x="512" y="310"/>
                    </a:lnTo>
                    <a:lnTo>
                      <a:pt x="509" y="310"/>
                    </a:lnTo>
                    <a:lnTo>
                      <a:pt x="508" y="310"/>
                    </a:lnTo>
                    <a:lnTo>
                      <a:pt x="508" y="310"/>
                    </a:lnTo>
                    <a:lnTo>
                      <a:pt x="509" y="314"/>
                    </a:lnTo>
                    <a:lnTo>
                      <a:pt x="509" y="317"/>
                    </a:lnTo>
                    <a:lnTo>
                      <a:pt x="509" y="320"/>
                    </a:lnTo>
                    <a:lnTo>
                      <a:pt x="508" y="321"/>
                    </a:lnTo>
                    <a:lnTo>
                      <a:pt x="505" y="324"/>
                    </a:lnTo>
                    <a:lnTo>
                      <a:pt x="500" y="329"/>
                    </a:lnTo>
                    <a:lnTo>
                      <a:pt x="500" y="330"/>
                    </a:lnTo>
                    <a:lnTo>
                      <a:pt x="500" y="333"/>
                    </a:lnTo>
                    <a:lnTo>
                      <a:pt x="500" y="334"/>
                    </a:lnTo>
                    <a:lnTo>
                      <a:pt x="496" y="336"/>
                    </a:lnTo>
                    <a:lnTo>
                      <a:pt x="492" y="337"/>
                    </a:lnTo>
                    <a:lnTo>
                      <a:pt x="490" y="342"/>
                    </a:lnTo>
                    <a:lnTo>
                      <a:pt x="489" y="345"/>
                    </a:lnTo>
                    <a:lnTo>
                      <a:pt x="487" y="346"/>
                    </a:lnTo>
                    <a:lnTo>
                      <a:pt x="486" y="348"/>
                    </a:lnTo>
                    <a:lnTo>
                      <a:pt x="484" y="349"/>
                    </a:lnTo>
                    <a:lnTo>
                      <a:pt x="481" y="349"/>
                    </a:lnTo>
                    <a:lnTo>
                      <a:pt x="479" y="353"/>
                    </a:lnTo>
                    <a:lnTo>
                      <a:pt x="474" y="358"/>
                    </a:lnTo>
                    <a:lnTo>
                      <a:pt x="470" y="361"/>
                    </a:lnTo>
                    <a:lnTo>
                      <a:pt x="467" y="365"/>
                    </a:lnTo>
                    <a:lnTo>
                      <a:pt x="464" y="369"/>
                    </a:lnTo>
                    <a:lnTo>
                      <a:pt x="464" y="374"/>
                    </a:lnTo>
                    <a:lnTo>
                      <a:pt x="460" y="375"/>
                    </a:lnTo>
                    <a:lnTo>
                      <a:pt x="457" y="377"/>
                    </a:lnTo>
                    <a:lnTo>
                      <a:pt x="454" y="377"/>
                    </a:lnTo>
                    <a:lnTo>
                      <a:pt x="452" y="377"/>
                    </a:lnTo>
                    <a:lnTo>
                      <a:pt x="449" y="377"/>
                    </a:lnTo>
                    <a:lnTo>
                      <a:pt x="446" y="377"/>
                    </a:lnTo>
                    <a:lnTo>
                      <a:pt x="442" y="377"/>
                    </a:lnTo>
                    <a:lnTo>
                      <a:pt x="429" y="384"/>
                    </a:lnTo>
                    <a:lnTo>
                      <a:pt x="416" y="391"/>
                    </a:lnTo>
                    <a:lnTo>
                      <a:pt x="403" y="394"/>
                    </a:lnTo>
                    <a:lnTo>
                      <a:pt x="401" y="393"/>
                    </a:lnTo>
                    <a:lnTo>
                      <a:pt x="401" y="391"/>
                    </a:lnTo>
                    <a:lnTo>
                      <a:pt x="400" y="388"/>
                    </a:lnTo>
                    <a:lnTo>
                      <a:pt x="400" y="385"/>
                    </a:lnTo>
                    <a:lnTo>
                      <a:pt x="401" y="380"/>
                    </a:lnTo>
                    <a:lnTo>
                      <a:pt x="393" y="377"/>
                    </a:lnTo>
                    <a:lnTo>
                      <a:pt x="384" y="377"/>
                    </a:lnTo>
                    <a:lnTo>
                      <a:pt x="384" y="380"/>
                    </a:lnTo>
                    <a:lnTo>
                      <a:pt x="384" y="383"/>
                    </a:lnTo>
                    <a:lnTo>
                      <a:pt x="384" y="385"/>
                    </a:lnTo>
                    <a:lnTo>
                      <a:pt x="384" y="388"/>
                    </a:lnTo>
                    <a:lnTo>
                      <a:pt x="385" y="393"/>
                    </a:lnTo>
                    <a:lnTo>
                      <a:pt x="356" y="393"/>
                    </a:lnTo>
                    <a:lnTo>
                      <a:pt x="356" y="396"/>
                    </a:lnTo>
                    <a:lnTo>
                      <a:pt x="356" y="399"/>
                    </a:lnTo>
                    <a:lnTo>
                      <a:pt x="356" y="402"/>
                    </a:lnTo>
                    <a:lnTo>
                      <a:pt x="355" y="404"/>
                    </a:lnTo>
                    <a:lnTo>
                      <a:pt x="353" y="407"/>
                    </a:lnTo>
                    <a:lnTo>
                      <a:pt x="346" y="410"/>
                    </a:lnTo>
                    <a:lnTo>
                      <a:pt x="337" y="412"/>
                    </a:lnTo>
                    <a:lnTo>
                      <a:pt x="328" y="413"/>
                    </a:lnTo>
                    <a:lnTo>
                      <a:pt x="328" y="418"/>
                    </a:lnTo>
                    <a:lnTo>
                      <a:pt x="330" y="419"/>
                    </a:lnTo>
                    <a:lnTo>
                      <a:pt x="333" y="422"/>
                    </a:lnTo>
                    <a:lnTo>
                      <a:pt x="334" y="423"/>
                    </a:lnTo>
                    <a:lnTo>
                      <a:pt x="336" y="428"/>
                    </a:lnTo>
                    <a:lnTo>
                      <a:pt x="337" y="432"/>
                    </a:lnTo>
                    <a:lnTo>
                      <a:pt x="337" y="437"/>
                    </a:lnTo>
                    <a:lnTo>
                      <a:pt x="334" y="439"/>
                    </a:lnTo>
                    <a:lnTo>
                      <a:pt x="333" y="453"/>
                    </a:lnTo>
                    <a:lnTo>
                      <a:pt x="331" y="464"/>
                    </a:lnTo>
                    <a:lnTo>
                      <a:pt x="324" y="470"/>
                    </a:lnTo>
                    <a:lnTo>
                      <a:pt x="320" y="474"/>
                    </a:lnTo>
                    <a:lnTo>
                      <a:pt x="315" y="479"/>
                    </a:lnTo>
                    <a:lnTo>
                      <a:pt x="309" y="488"/>
                    </a:lnTo>
                    <a:lnTo>
                      <a:pt x="307" y="488"/>
                    </a:lnTo>
                    <a:lnTo>
                      <a:pt x="304" y="488"/>
                    </a:lnTo>
                    <a:lnTo>
                      <a:pt x="301" y="488"/>
                    </a:lnTo>
                    <a:lnTo>
                      <a:pt x="299" y="489"/>
                    </a:lnTo>
                    <a:lnTo>
                      <a:pt x="295" y="489"/>
                    </a:lnTo>
                    <a:lnTo>
                      <a:pt x="292" y="489"/>
                    </a:lnTo>
                    <a:lnTo>
                      <a:pt x="290" y="489"/>
                    </a:lnTo>
                    <a:lnTo>
                      <a:pt x="285" y="491"/>
                    </a:lnTo>
                    <a:lnTo>
                      <a:pt x="282" y="491"/>
                    </a:lnTo>
                    <a:lnTo>
                      <a:pt x="279" y="493"/>
                    </a:lnTo>
                    <a:lnTo>
                      <a:pt x="277" y="495"/>
                    </a:lnTo>
                    <a:lnTo>
                      <a:pt x="277" y="496"/>
                    </a:lnTo>
                    <a:lnTo>
                      <a:pt x="277" y="499"/>
                    </a:lnTo>
                    <a:lnTo>
                      <a:pt x="279" y="501"/>
                    </a:lnTo>
                    <a:lnTo>
                      <a:pt x="279" y="502"/>
                    </a:lnTo>
                    <a:lnTo>
                      <a:pt x="280" y="504"/>
                    </a:lnTo>
                    <a:lnTo>
                      <a:pt x="282" y="505"/>
                    </a:lnTo>
                    <a:lnTo>
                      <a:pt x="282" y="505"/>
                    </a:lnTo>
                    <a:lnTo>
                      <a:pt x="289" y="517"/>
                    </a:lnTo>
                    <a:lnTo>
                      <a:pt x="289" y="527"/>
                    </a:lnTo>
                    <a:lnTo>
                      <a:pt x="283" y="539"/>
                    </a:lnTo>
                    <a:lnTo>
                      <a:pt x="276" y="549"/>
                    </a:lnTo>
                    <a:lnTo>
                      <a:pt x="270" y="561"/>
                    </a:lnTo>
                    <a:lnTo>
                      <a:pt x="266" y="572"/>
                    </a:lnTo>
                    <a:lnTo>
                      <a:pt x="266" y="577"/>
                    </a:lnTo>
                    <a:lnTo>
                      <a:pt x="266" y="578"/>
                    </a:lnTo>
                    <a:lnTo>
                      <a:pt x="266" y="581"/>
                    </a:lnTo>
                    <a:lnTo>
                      <a:pt x="263" y="588"/>
                    </a:lnTo>
                    <a:lnTo>
                      <a:pt x="255" y="593"/>
                    </a:lnTo>
                    <a:lnTo>
                      <a:pt x="245" y="596"/>
                    </a:lnTo>
                    <a:lnTo>
                      <a:pt x="235" y="596"/>
                    </a:lnTo>
                    <a:lnTo>
                      <a:pt x="226" y="596"/>
                    </a:lnTo>
                    <a:lnTo>
                      <a:pt x="220" y="593"/>
                    </a:lnTo>
                    <a:lnTo>
                      <a:pt x="215" y="587"/>
                    </a:lnTo>
                    <a:lnTo>
                      <a:pt x="206" y="584"/>
                    </a:lnTo>
                    <a:lnTo>
                      <a:pt x="197" y="580"/>
                    </a:lnTo>
                    <a:lnTo>
                      <a:pt x="191" y="574"/>
                    </a:lnTo>
                    <a:lnTo>
                      <a:pt x="188" y="564"/>
                    </a:lnTo>
                    <a:lnTo>
                      <a:pt x="183" y="562"/>
                    </a:lnTo>
                    <a:lnTo>
                      <a:pt x="177" y="561"/>
                    </a:lnTo>
                    <a:lnTo>
                      <a:pt x="174" y="561"/>
                    </a:lnTo>
                    <a:lnTo>
                      <a:pt x="169" y="561"/>
                    </a:lnTo>
                    <a:lnTo>
                      <a:pt x="168" y="562"/>
                    </a:lnTo>
                    <a:lnTo>
                      <a:pt x="167" y="562"/>
                    </a:lnTo>
                    <a:lnTo>
                      <a:pt x="164" y="564"/>
                    </a:lnTo>
                    <a:lnTo>
                      <a:pt x="162" y="564"/>
                    </a:lnTo>
                    <a:lnTo>
                      <a:pt x="158" y="565"/>
                    </a:lnTo>
                    <a:lnTo>
                      <a:pt x="156" y="565"/>
                    </a:lnTo>
                    <a:lnTo>
                      <a:pt x="153" y="565"/>
                    </a:lnTo>
                    <a:lnTo>
                      <a:pt x="143" y="562"/>
                    </a:lnTo>
                    <a:lnTo>
                      <a:pt x="130" y="553"/>
                    </a:lnTo>
                    <a:lnTo>
                      <a:pt x="115" y="539"/>
                    </a:lnTo>
                    <a:lnTo>
                      <a:pt x="101" y="518"/>
                    </a:lnTo>
                    <a:lnTo>
                      <a:pt x="99" y="515"/>
                    </a:lnTo>
                    <a:lnTo>
                      <a:pt x="97" y="508"/>
                    </a:lnTo>
                    <a:lnTo>
                      <a:pt x="92" y="496"/>
                    </a:lnTo>
                    <a:lnTo>
                      <a:pt x="86" y="485"/>
                    </a:lnTo>
                    <a:lnTo>
                      <a:pt x="82" y="472"/>
                    </a:lnTo>
                    <a:lnTo>
                      <a:pt x="78" y="460"/>
                    </a:lnTo>
                    <a:lnTo>
                      <a:pt x="76" y="453"/>
                    </a:lnTo>
                    <a:lnTo>
                      <a:pt x="76" y="448"/>
                    </a:lnTo>
                    <a:lnTo>
                      <a:pt x="79" y="445"/>
                    </a:lnTo>
                    <a:lnTo>
                      <a:pt x="83" y="444"/>
                    </a:lnTo>
                    <a:lnTo>
                      <a:pt x="88" y="442"/>
                    </a:lnTo>
                    <a:lnTo>
                      <a:pt x="91" y="441"/>
                    </a:lnTo>
                    <a:lnTo>
                      <a:pt x="95" y="439"/>
                    </a:lnTo>
                    <a:lnTo>
                      <a:pt x="97" y="432"/>
                    </a:lnTo>
                    <a:lnTo>
                      <a:pt x="99" y="425"/>
                    </a:lnTo>
                    <a:lnTo>
                      <a:pt x="101" y="419"/>
                    </a:lnTo>
                    <a:lnTo>
                      <a:pt x="91" y="420"/>
                    </a:lnTo>
                    <a:lnTo>
                      <a:pt x="82" y="425"/>
                    </a:lnTo>
                    <a:lnTo>
                      <a:pt x="73" y="429"/>
                    </a:lnTo>
                    <a:lnTo>
                      <a:pt x="64" y="432"/>
                    </a:lnTo>
                    <a:lnTo>
                      <a:pt x="63" y="429"/>
                    </a:lnTo>
                    <a:lnTo>
                      <a:pt x="63" y="426"/>
                    </a:lnTo>
                    <a:lnTo>
                      <a:pt x="63" y="420"/>
                    </a:lnTo>
                    <a:lnTo>
                      <a:pt x="67" y="412"/>
                    </a:lnTo>
                    <a:lnTo>
                      <a:pt x="73" y="397"/>
                    </a:lnTo>
                    <a:lnTo>
                      <a:pt x="76" y="396"/>
                    </a:lnTo>
                    <a:lnTo>
                      <a:pt x="79" y="396"/>
                    </a:lnTo>
                    <a:lnTo>
                      <a:pt x="80" y="396"/>
                    </a:lnTo>
                    <a:lnTo>
                      <a:pt x="82" y="396"/>
                    </a:lnTo>
                    <a:lnTo>
                      <a:pt x="85" y="393"/>
                    </a:lnTo>
                    <a:lnTo>
                      <a:pt x="86" y="388"/>
                    </a:lnTo>
                    <a:lnTo>
                      <a:pt x="83" y="385"/>
                    </a:lnTo>
                    <a:lnTo>
                      <a:pt x="80" y="385"/>
                    </a:lnTo>
                    <a:lnTo>
                      <a:pt x="79" y="385"/>
                    </a:lnTo>
                    <a:lnTo>
                      <a:pt x="78" y="385"/>
                    </a:lnTo>
                    <a:lnTo>
                      <a:pt x="69" y="387"/>
                    </a:lnTo>
                    <a:lnTo>
                      <a:pt x="62" y="390"/>
                    </a:lnTo>
                    <a:lnTo>
                      <a:pt x="53" y="390"/>
                    </a:lnTo>
                    <a:lnTo>
                      <a:pt x="51" y="384"/>
                    </a:lnTo>
                    <a:lnTo>
                      <a:pt x="51" y="380"/>
                    </a:lnTo>
                    <a:lnTo>
                      <a:pt x="50" y="377"/>
                    </a:lnTo>
                    <a:lnTo>
                      <a:pt x="50" y="375"/>
                    </a:lnTo>
                    <a:lnTo>
                      <a:pt x="48" y="374"/>
                    </a:lnTo>
                    <a:lnTo>
                      <a:pt x="47" y="371"/>
                    </a:lnTo>
                    <a:lnTo>
                      <a:pt x="48" y="367"/>
                    </a:lnTo>
                    <a:lnTo>
                      <a:pt x="50" y="365"/>
                    </a:lnTo>
                    <a:lnTo>
                      <a:pt x="51" y="364"/>
                    </a:lnTo>
                    <a:lnTo>
                      <a:pt x="54" y="362"/>
                    </a:lnTo>
                    <a:lnTo>
                      <a:pt x="57" y="361"/>
                    </a:lnTo>
                    <a:lnTo>
                      <a:pt x="60" y="359"/>
                    </a:lnTo>
                    <a:lnTo>
                      <a:pt x="62" y="358"/>
                    </a:lnTo>
                    <a:lnTo>
                      <a:pt x="63" y="355"/>
                    </a:lnTo>
                    <a:lnTo>
                      <a:pt x="64" y="352"/>
                    </a:lnTo>
                    <a:lnTo>
                      <a:pt x="64" y="350"/>
                    </a:lnTo>
                    <a:lnTo>
                      <a:pt x="63" y="350"/>
                    </a:lnTo>
                    <a:lnTo>
                      <a:pt x="62" y="349"/>
                    </a:lnTo>
                    <a:lnTo>
                      <a:pt x="59" y="346"/>
                    </a:lnTo>
                    <a:lnTo>
                      <a:pt x="54" y="345"/>
                    </a:lnTo>
                    <a:lnTo>
                      <a:pt x="48" y="343"/>
                    </a:lnTo>
                    <a:lnTo>
                      <a:pt x="47" y="340"/>
                    </a:lnTo>
                    <a:lnTo>
                      <a:pt x="45" y="336"/>
                    </a:lnTo>
                    <a:lnTo>
                      <a:pt x="47" y="333"/>
                    </a:lnTo>
                    <a:lnTo>
                      <a:pt x="47" y="331"/>
                    </a:lnTo>
                    <a:lnTo>
                      <a:pt x="47" y="330"/>
                    </a:lnTo>
                    <a:lnTo>
                      <a:pt x="47" y="329"/>
                    </a:lnTo>
                    <a:lnTo>
                      <a:pt x="48" y="329"/>
                    </a:lnTo>
                    <a:lnTo>
                      <a:pt x="53" y="326"/>
                    </a:lnTo>
                    <a:lnTo>
                      <a:pt x="59" y="323"/>
                    </a:lnTo>
                    <a:lnTo>
                      <a:pt x="70" y="317"/>
                    </a:lnTo>
                    <a:lnTo>
                      <a:pt x="75" y="318"/>
                    </a:lnTo>
                    <a:lnTo>
                      <a:pt x="78" y="318"/>
                    </a:lnTo>
                    <a:lnTo>
                      <a:pt x="82" y="313"/>
                    </a:lnTo>
                    <a:lnTo>
                      <a:pt x="85" y="307"/>
                    </a:lnTo>
                    <a:lnTo>
                      <a:pt x="88" y="301"/>
                    </a:lnTo>
                    <a:lnTo>
                      <a:pt x="91" y="299"/>
                    </a:lnTo>
                    <a:lnTo>
                      <a:pt x="95" y="301"/>
                    </a:lnTo>
                    <a:lnTo>
                      <a:pt x="97" y="301"/>
                    </a:lnTo>
                    <a:lnTo>
                      <a:pt x="99" y="301"/>
                    </a:lnTo>
                    <a:lnTo>
                      <a:pt x="101" y="301"/>
                    </a:lnTo>
                    <a:lnTo>
                      <a:pt x="101" y="301"/>
                    </a:lnTo>
                    <a:lnTo>
                      <a:pt x="105" y="301"/>
                    </a:lnTo>
                    <a:lnTo>
                      <a:pt x="108" y="299"/>
                    </a:lnTo>
                    <a:lnTo>
                      <a:pt x="111" y="298"/>
                    </a:lnTo>
                    <a:lnTo>
                      <a:pt x="114" y="296"/>
                    </a:lnTo>
                    <a:lnTo>
                      <a:pt x="117" y="295"/>
                    </a:lnTo>
                    <a:lnTo>
                      <a:pt x="123" y="295"/>
                    </a:lnTo>
                    <a:lnTo>
                      <a:pt x="127" y="295"/>
                    </a:lnTo>
                    <a:lnTo>
                      <a:pt x="132" y="295"/>
                    </a:lnTo>
                    <a:lnTo>
                      <a:pt x="134" y="285"/>
                    </a:lnTo>
                    <a:lnTo>
                      <a:pt x="134" y="283"/>
                    </a:lnTo>
                    <a:lnTo>
                      <a:pt x="134" y="282"/>
                    </a:lnTo>
                    <a:lnTo>
                      <a:pt x="133" y="280"/>
                    </a:lnTo>
                    <a:lnTo>
                      <a:pt x="132" y="277"/>
                    </a:lnTo>
                    <a:lnTo>
                      <a:pt x="130" y="276"/>
                    </a:lnTo>
                    <a:lnTo>
                      <a:pt x="130" y="273"/>
                    </a:lnTo>
                    <a:lnTo>
                      <a:pt x="130" y="272"/>
                    </a:lnTo>
                    <a:lnTo>
                      <a:pt x="130" y="272"/>
                    </a:lnTo>
                    <a:lnTo>
                      <a:pt x="133" y="269"/>
                    </a:lnTo>
                    <a:lnTo>
                      <a:pt x="134" y="267"/>
                    </a:lnTo>
                    <a:lnTo>
                      <a:pt x="137" y="264"/>
                    </a:lnTo>
                    <a:lnTo>
                      <a:pt x="140" y="263"/>
                    </a:lnTo>
                    <a:lnTo>
                      <a:pt x="142" y="260"/>
                    </a:lnTo>
                    <a:lnTo>
                      <a:pt x="142" y="256"/>
                    </a:lnTo>
                    <a:lnTo>
                      <a:pt x="139" y="254"/>
                    </a:lnTo>
                    <a:lnTo>
                      <a:pt x="134" y="254"/>
                    </a:lnTo>
                    <a:lnTo>
                      <a:pt x="124" y="254"/>
                    </a:lnTo>
                    <a:lnTo>
                      <a:pt x="120" y="253"/>
                    </a:lnTo>
                    <a:lnTo>
                      <a:pt x="115" y="253"/>
                    </a:lnTo>
                    <a:lnTo>
                      <a:pt x="114" y="251"/>
                    </a:lnTo>
                    <a:lnTo>
                      <a:pt x="111" y="251"/>
                    </a:lnTo>
                    <a:lnTo>
                      <a:pt x="110" y="250"/>
                    </a:lnTo>
                    <a:lnTo>
                      <a:pt x="108" y="248"/>
                    </a:lnTo>
                    <a:lnTo>
                      <a:pt x="104" y="248"/>
                    </a:lnTo>
                    <a:lnTo>
                      <a:pt x="99" y="248"/>
                    </a:lnTo>
                    <a:lnTo>
                      <a:pt x="98" y="248"/>
                    </a:lnTo>
                    <a:lnTo>
                      <a:pt x="94" y="251"/>
                    </a:lnTo>
                    <a:lnTo>
                      <a:pt x="98" y="251"/>
                    </a:lnTo>
                    <a:lnTo>
                      <a:pt x="101" y="253"/>
                    </a:lnTo>
                    <a:lnTo>
                      <a:pt x="101" y="256"/>
                    </a:lnTo>
                    <a:lnTo>
                      <a:pt x="110" y="256"/>
                    </a:lnTo>
                    <a:lnTo>
                      <a:pt x="117" y="257"/>
                    </a:lnTo>
                    <a:lnTo>
                      <a:pt x="115" y="263"/>
                    </a:lnTo>
                    <a:lnTo>
                      <a:pt x="113" y="269"/>
                    </a:lnTo>
                    <a:lnTo>
                      <a:pt x="104" y="269"/>
                    </a:lnTo>
                    <a:lnTo>
                      <a:pt x="98" y="270"/>
                    </a:lnTo>
                    <a:lnTo>
                      <a:pt x="92" y="273"/>
                    </a:lnTo>
                    <a:lnTo>
                      <a:pt x="85" y="277"/>
                    </a:lnTo>
                    <a:lnTo>
                      <a:pt x="80" y="277"/>
                    </a:lnTo>
                    <a:lnTo>
                      <a:pt x="78" y="273"/>
                    </a:lnTo>
                    <a:lnTo>
                      <a:pt x="76" y="272"/>
                    </a:lnTo>
                    <a:lnTo>
                      <a:pt x="75" y="269"/>
                    </a:lnTo>
                    <a:lnTo>
                      <a:pt x="72" y="269"/>
                    </a:lnTo>
                    <a:lnTo>
                      <a:pt x="69" y="267"/>
                    </a:lnTo>
                    <a:lnTo>
                      <a:pt x="64" y="267"/>
                    </a:lnTo>
                    <a:lnTo>
                      <a:pt x="59" y="266"/>
                    </a:lnTo>
                    <a:lnTo>
                      <a:pt x="57" y="263"/>
                    </a:lnTo>
                    <a:lnTo>
                      <a:pt x="62" y="257"/>
                    </a:lnTo>
                    <a:lnTo>
                      <a:pt x="69" y="254"/>
                    </a:lnTo>
                    <a:lnTo>
                      <a:pt x="76" y="251"/>
                    </a:lnTo>
                    <a:lnTo>
                      <a:pt x="82" y="247"/>
                    </a:lnTo>
                    <a:lnTo>
                      <a:pt x="76" y="242"/>
                    </a:lnTo>
                    <a:lnTo>
                      <a:pt x="78" y="237"/>
                    </a:lnTo>
                    <a:lnTo>
                      <a:pt x="82" y="234"/>
                    </a:lnTo>
                    <a:lnTo>
                      <a:pt x="91" y="234"/>
                    </a:lnTo>
                    <a:lnTo>
                      <a:pt x="107" y="234"/>
                    </a:lnTo>
                    <a:lnTo>
                      <a:pt x="108" y="238"/>
                    </a:lnTo>
                    <a:lnTo>
                      <a:pt x="111" y="240"/>
                    </a:lnTo>
                    <a:lnTo>
                      <a:pt x="114" y="240"/>
                    </a:lnTo>
                    <a:lnTo>
                      <a:pt x="118" y="240"/>
                    </a:lnTo>
                    <a:lnTo>
                      <a:pt x="123" y="240"/>
                    </a:lnTo>
                    <a:lnTo>
                      <a:pt x="132" y="240"/>
                    </a:lnTo>
                    <a:lnTo>
                      <a:pt x="134" y="241"/>
                    </a:lnTo>
                    <a:lnTo>
                      <a:pt x="140" y="241"/>
                    </a:lnTo>
                    <a:lnTo>
                      <a:pt x="143" y="241"/>
                    </a:lnTo>
                    <a:lnTo>
                      <a:pt x="146" y="238"/>
                    </a:lnTo>
                    <a:lnTo>
                      <a:pt x="146" y="234"/>
                    </a:lnTo>
                    <a:lnTo>
                      <a:pt x="143" y="231"/>
                    </a:lnTo>
                    <a:lnTo>
                      <a:pt x="139" y="228"/>
                    </a:lnTo>
                    <a:lnTo>
                      <a:pt x="136" y="225"/>
                    </a:lnTo>
                    <a:lnTo>
                      <a:pt x="133" y="225"/>
                    </a:lnTo>
                    <a:lnTo>
                      <a:pt x="129" y="225"/>
                    </a:lnTo>
                    <a:lnTo>
                      <a:pt x="126" y="223"/>
                    </a:lnTo>
                    <a:lnTo>
                      <a:pt x="124" y="222"/>
                    </a:lnTo>
                    <a:lnTo>
                      <a:pt x="123" y="219"/>
                    </a:lnTo>
                    <a:lnTo>
                      <a:pt x="123" y="216"/>
                    </a:lnTo>
                    <a:lnTo>
                      <a:pt x="123" y="213"/>
                    </a:lnTo>
                    <a:lnTo>
                      <a:pt x="123" y="212"/>
                    </a:lnTo>
                    <a:lnTo>
                      <a:pt x="123" y="209"/>
                    </a:lnTo>
                    <a:lnTo>
                      <a:pt x="117" y="209"/>
                    </a:lnTo>
                    <a:lnTo>
                      <a:pt x="113" y="210"/>
                    </a:lnTo>
                    <a:lnTo>
                      <a:pt x="110" y="210"/>
                    </a:lnTo>
                    <a:lnTo>
                      <a:pt x="107" y="212"/>
                    </a:lnTo>
                    <a:lnTo>
                      <a:pt x="105" y="212"/>
                    </a:lnTo>
                    <a:lnTo>
                      <a:pt x="105" y="213"/>
                    </a:lnTo>
                    <a:lnTo>
                      <a:pt x="104" y="215"/>
                    </a:lnTo>
                    <a:lnTo>
                      <a:pt x="98" y="215"/>
                    </a:lnTo>
                    <a:lnTo>
                      <a:pt x="91" y="215"/>
                    </a:lnTo>
                    <a:lnTo>
                      <a:pt x="85" y="215"/>
                    </a:lnTo>
                    <a:lnTo>
                      <a:pt x="82" y="215"/>
                    </a:lnTo>
                    <a:lnTo>
                      <a:pt x="78" y="213"/>
                    </a:lnTo>
                    <a:lnTo>
                      <a:pt x="76" y="213"/>
                    </a:lnTo>
                    <a:lnTo>
                      <a:pt x="75" y="213"/>
                    </a:lnTo>
                    <a:lnTo>
                      <a:pt x="72" y="213"/>
                    </a:lnTo>
                    <a:lnTo>
                      <a:pt x="69" y="212"/>
                    </a:lnTo>
                    <a:lnTo>
                      <a:pt x="67" y="209"/>
                    </a:lnTo>
                    <a:lnTo>
                      <a:pt x="72" y="202"/>
                    </a:lnTo>
                    <a:lnTo>
                      <a:pt x="78" y="202"/>
                    </a:lnTo>
                    <a:lnTo>
                      <a:pt x="80" y="199"/>
                    </a:lnTo>
                    <a:lnTo>
                      <a:pt x="83" y="194"/>
                    </a:lnTo>
                    <a:lnTo>
                      <a:pt x="85" y="190"/>
                    </a:lnTo>
                    <a:lnTo>
                      <a:pt x="88" y="188"/>
                    </a:lnTo>
                    <a:lnTo>
                      <a:pt x="92" y="188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89" y="181"/>
                    </a:lnTo>
                    <a:lnTo>
                      <a:pt x="91" y="180"/>
                    </a:lnTo>
                    <a:lnTo>
                      <a:pt x="91" y="178"/>
                    </a:lnTo>
                    <a:lnTo>
                      <a:pt x="92" y="178"/>
                    </a:lnTo>
                    <a:lnTo>
                      <a:pt x="94" y="177"/>
                    </a:lnTo>
                    <a:lnTo>
                      <a:pt x="97" y="174"/>
                    </a:lnTo>
                    <a:lnTo>
                      <a:pt x="101" y="167"/>
                    </a:lnTo>
                    <a:lnTo>
                      <a:pt x="101" y="164"/>
                    </a:lnTo>
                    <a:lnTo>
                      <a:pt x="101" y="161"/>
                    </a:lnTo>
                    <a:lnTo>
                      <a:pt x="102" y="159"/>
                    </a:lnTo>
                    <a:lnTo>
                      <a:pt x="104" y="158"/>
                    </a:lnTo>
                    <a:lnTo>
                      <a:pt x="105" y="155"/>
                    </a:lnTo>
                    <a:lnTo>
                      <a:pt x="104" y="152"/>
                    </a:lnTo>
                    <a:lnTo>
                      <a:pt x="104" y="151"/>
                    </a:lnTo>
                    <a:lnTo>
                      <a:pt x="104" y="145"/>
                    </a:lnTo>
                    <a:lnTo>
                      <a:pt x="104" y="139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2" y="130"/>
                    </a:lnTo>
                    <a:lnTo>
                      <a:pt x="104" y="129"/>
                    </a:lnTo>
                    <a:lnTo>
                      <a:pt x="104" y="126"/>
                    </a:lnTo>
                    <a:lnTo>
                      <a:pt x="104" y="124"/>
                    </a:lnTo>
                    <a:lnTo>
                      <a:pt x="102" y="124"/>
                    </a:lnTo>
                    <a:lnTo>
                      <a:pt x="101" y="123"/>
                    </a:lnTo>
                    <a:lnTo>
                      <a:pt x="98" y="123"/>
                    </a:lnTo>
                    <a:lnTo>
                      <a:pt x="98" y="123"/>
                    </a:lnTo>
                    <a:lnTo>
                      <a:pt x="98" y="121"/>
                    </a:lnTo>
                    <a:lnTo>
                      <a:pt x="98" y="120"/>
                    </a:lnTo>
                    <a:lnTo>
                      <a:pt x="99" y="115"/>
                    </a:lnTo>
                    <a:lnTo>
                      <a:pt x="102" y="113"/>
                    </a:lnTo>
                    <a:lnTo>
                      <a:pt x="105" y="110"/>
                    </a:lnTo>
                    <a:lnTo>
                      <a:pt x="105" y="107"/>
                    </a:lnTo>
                    <a:lnTo>
                      <a:pt x="102" y="105"/>
                    </a:lnTo>
                    <a:lnTo>
                      <a:pt x="102" y="105"/>
                    </a:lnTo>
                    <a:lnTo>
                      <a:pt x="101" y="105"/>
                    </a:lnTo>
                    <a:lnTo>
                      <a:pt x="98" y="104"/>
                    </a:lnTo>
                    <a:lnTo>
                      <a:pt x="98" y="101"/>
                    </a:lnTo>
                    <a:lnTo>
                      <a:pt x="97" y="101"/>
                    </a:lnTo>
                    <a:lnTo>
                      <a:pt x="97" y="101"/>
                    </a:lnTo>
                    <a:lnTo>
                      <a:pt x="92" y="101"/>
                    </a:lnTo>
                    <a:lnTo>
                      <a:pt x="92" y="99"/>
                    </a:lnTo>
                    <a:lnTo>
                      <a:pt x="89" y="98"/>
                    </a:lnTo>
                    <a:lnTo>
                      <a:pt x="88" y="98"/>
                    </a:lnTo>
                    <a:lnTo>
                      <a:pt x="79" y="98"/>
                    </a:lnTo>
                    <a:lnTo>
                      <a:pt x="79" y="98"/>
                    </a:lnTo>
                    <a:lnTo>
                      <a:pt x="78" y="97"/>
                    </a:lnTo>
                    <a:lnTo>
                      <a:pt x="78" y="95"/>
                    </a:lnTo>
                    <a:lnTo>
                      <a:pt x="75" y="94"/>
                    </a:lnTo>
                    <a:lnTo>
                      <a:pt x="73" y="94"/>
                    </a:lnTo>
                    <a:lnTo>
                      <a:pt x="70" y="94"/>
                    </a:lnTo>
                    <a:lnTo>
                      <a:pt x="66" y="94"/>
                    </a:lnTo>
                    <a:lnTo>
                      <a:pt x="66" y="94"/>
                    </a:lnTo>
                    <a:lnTo>
                      <a:pt x="63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4" y="94"/>
                    </a:lnTo>
                    <a:lnTo>
                      <a:pt x="53" y="94"/>
                    </a:lnTo>
                    <a:lnTo>
                      <a:pt x="51" y="94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5" y="97"/>
                    </a:lnTo>
                    <a:lnTo>
                      <a:pt x="43" y="97"/>
                    </a:lnTo>
                    <a:lnTo>
                      <a:pt x="40" y="95"/>
                    </a:lnTo>
                    <a:lnTo>
                      <a:pt x="38" y="95"/>
                    </a:lnTo>
                    <a:lnTo>
                      <a:pt x="34" y="95"/>
                    </a:lnTo>
                    <a:lnTo>
                      <a:pt x="31" y="97"/>
                    </a:lnTo>
                    <a:lnTo>
                      <a:pt x="29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5"/>
                    </a:lnTo>
                    <a:lnTo>
                      <a:pt x="24" y="95"/>
                    </a:lnTo>
                    <a:lnTo>
                      <a:pt x="21" y="95"/>
                    </a:lnTo>
                    <a:lnTo>
                      <a:pt x="19" y="95"/>
                    </a:lnTo>
                    <a:lnTo>
                      <a:pt x="18" y="95"/>
                    </a:lnTo>
                    <a:lnTo>
                      <a:pt x="13" y="99"/>
                    </a:lnTo>
                    <a:lnTo>
                      <a:pt x="12" y="101"/>
                    </a:lnTo>
                    <a:lnTo>
                      <a:pt x="9" y="101"/>
                    </a:lnTo>
                    <a:lnTo>
                      <a:pt x="8" y="101"/>
                    </a:lnTo>
                    <a:lnTo>
                      <a:pt x="8" y="101"/>
                    </a:lnTo>
                    <a:lnTo>
                      <a:pt x="3" y="99"/>
                    </a:lnTo>
                    <a:lnTo>
                      <a:pt x="5" y="99"/>
                    </a:lnTo>
                    <a:lnTo>
                      <a:pt x="3" y="98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3" y="92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5" y="89"/>
                    </a:lnTo>
                    <a:lnTo>
                      <a:pt x="6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8" y="85"/>
                    </a:lnTo>
                    <a:lnTo>
                      <a:pt x="6" y="83"/>
                    </a:lnTo>
                    <a:lnTo>
                      <a:pt x="5" y="82"/>
                    </a:lnTo>
                    <a:lnTo>
                      <a:pt x="3" y="82"/>
                    </a:lnTo>
                    <a:lnTo>
                      <a:pt x="3" y="80"/>
                    </a:lnTo>
                    <a:lnTo>
                      <a:pt x="5" y="79"/>
                    </a:lnTo>
                    <a:lnTo>
                      <a:pt x="6" y="78"/>
                    </a:lnTo>
                    <a:lnTo>
                      <a:pt x="8" y="78"/>
                    </a:lnTo>
                    <a:lnTo>
                      <a:pt x="10" y="76"/>
                    </a:lnTo>
                    <a:lnTo>
                      <a:pt x="18" y="76"/>
                    </a:lnTo>
                    <a:lnTo>
                      <a:pt x="24" y="73"/>
                    </a:lnTo>
                    <a:lnTo>
                      <a:pt x="25" y="73"/>
                    </a:lnTo>
                    <a:lnTo>
                      <a:pt x="29" y="75"/>
                    </a:lnTo>
                    <a:lnTo>
                      <a:pt x="31" y="75"/>
                    </a:lnTo>
                    <a:lnTo>
                      <a:pt x="35" y="75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1" y="73"/>
                    </a:lnTo>
                    <a:lnTo>
                      <a:pt x="41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7" y="75"/>
                    </a:lnTo>
                    <a:lnTo>
                      <a:pt x="48" y="75"/>
                    </a:lnTo>
                    <a:lnTo>
                      <a:pt x="53" y="73"/>
                    </a:lnTo>
                    <a:lnTo>
                      <a:pt x="57" y="72"/>
                    </a:lnTo>
                    <a:lnTo>
                      <a:pt x="59" y="72"/>
                    </a:lnTo>
                    <a:lnTo>
                      <a:pt x="63" y="70"/>
                    </a:lnTo>
                    <a:lnTo>
                      <a:pt x="67" y="67"/>
                    </a:lnTo>
                    <a:lnTo>
                      <a:pt x="70" y="66"/>
                    </a:lnTo>
                    <a:lnTo>
                      <a:pt x="69" y="66"/>
                    </a:lnTo>
                    <a:lnTo>
                      <a:pt x="67" y="66"/>
                    </a:lnTo>
                    <a:lnTo>
                      <a:pt x="66" y="66"/>
                    </a:lnTo>
                    <a:lnTo>
                      <a:pt x="63" y="66"/>
                    </a:lnTo>
                    <a:lnTo>
                      <a:pt x="59" y="66"/>
                    </a:lnTo>
                    <a:lnTo>
                      <a:pt x="57" y="66"/>
                    </a:lnTo>
                    <a:lnTo>
                      <a:pt x="54" y="66"/>
                    </a:lnTo>
                    <a:lnTo>
                      <a:pt x="53" y="67"/>
                    </a:lnTo>
                    <a:lnTo>
                      <a:pt x="47" y="67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0" y="66"/>
                    </a:lnTo>
                    <a:lnTo>
                      <a:pt x="40" y="64"/>
                    </a:lnTo>
                    <a:lnTo>
                      <a:pt x="29" y="64"/>
                    </a:lnTo>
                    <a:lnTo>
                      <a:pt x="32" y="63"/>
                    </a:lnTo>
                    <a:lnTo>
                      <a:pt x="29" y="61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2" y="57"/>
                    </a:lnTo>
                    <a:lnTo>
                      <a:pt x="35" y="56"/>
                    </a:lnTo>
                    <a:lnTo>
                      <a:pt x="40" y="54"/>
                    </a:lnTo>
                    <a:lnTo>
                      <a:pt x="44" y="53"/>
                    </a:lnTo>
                    <a:lnTo>
                      <a:pt x="50" y="53"/>
                    </a:lnTo>
                    <a:lnTo>
                      <a:pt x="51" y="51"/>
                    </a:lnTo>
                    <a:lnTo>
                      <a:pt x="53" y="51"/>
                    </a:lnTo>
                    <a:lnTo>
                      <a:pt x="56" y="50"/>
                    </a:lnTo>
                    <a:lnTo>
                      <a:pt x="57" y="50"/>
                    </a:lnTo>
                    <a:lnTo>
                      <a:pt x="60" y="48"/>
                    </a:lnTo>
                    <a:lnTo>
                      <a:pt x="62" y="48"/>
                    </a:lnTo>
                    <a:lnTo>
                      <a:pt x="63" y="48"/>
                    </a:lnTo>
                    <a:lnTo>
                      <a:pt x="66" y="47"/>
                    </a:lnTo>
                    <a:lnTo>
                      <a:pt x="72" y="47"/>
                    </a:lnTo>
                    <a:lnTo>
                      <a:pt x="79" y="47"/>
                    </a:lnTo>
                    <a:lnTo>
                      <a:pt x="82" y="45"/>
                    </a:lnTo>
                    <a:lnTo>
                      <a:pt x="85" y="45"/>
                    </a:lnTo>
                    <a:lnTo>
                      <a:pt x="88" y="45"/>
                    </a:lnTo>
                    <a:lnTo>
                      <a:pt x="89" y="45"/>
                    </a:lnTo>
                    <a:lnTo>
                      <a:pt x="94" y="44"/>
                    </a:lnTo>
                    <a:lnTo>
                      <a:pt x="95" y="43"/>
                    </a:lnTo>
                    <a:lnTo>
                      <a:pt x="97" y="43"/>
                    </a:lnTo>
                    <a:lnTo>
                      <a:pt x="99" y="41"/>
                    </a:lnTo>
                    <a:lnTo>
                      <a:pt x="104" y="41"/>
                    </a:lnTo>
                    <a:lnTo>
                      <a:pt x="108" y="41"/>
                    </a:lnTo>
                    <a:lnTo>
                      <a:pt x="111" y="41"/>
                    </a:lnTo>
                    <a:lnTo>
                      <a:pt x="114" y="41"/>
                    </a:lnTo>
                    <a:lnTo>
                      <a:pt x="115" y="41"/>
                    </a:lnTo>
                    <a:lnTo>
                      <a:pt x="118" y="41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27" y="40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9" y="37"/>
                    </a:lnTo>
                    <a:lnTo>
                      <a:pt x="142" y="35"/>
                    </a:lnTo>
                    <a:lnTo>
                      <a:pt x="146" y="34"/>
                    </a:lnTo>
                    <a:lnTo>
                      <a:pt x="149" y="32"/>
                    </a:lnTo>
                    <a:lnTo>
                      <a:pt x="152" y="32"/>
                    </a:lnTo>
                    <a:lnTo>
                      <a:pt x="153" y="31"/>
                    </a:lnTo>
                    <a:lnTo>
                      <a:pt x="153" y="31"/>
                    </a:lnTo>
                    <a:lnTo>
                      <a:pt x="155" y="29"/>
                    </a:lnTo>
                    <a:lnTo>
                      <a:pt x="159" y="28"/>
                    </a:lnTo>
                    <a:lnTo>
                      <a:pt x="162" y="26"/>
                    </a:lnTo>
                    <a:lnTo>
                      <a:pt x="159" y="28"/>
                    </a:lnTo>
                    <a:lnTo>
                      <a:pt x="158" y="28"/>
                    </a:lnTo>
                    <a:lnTo>
                      <a:pt x="155" y="28"/>
                    </a:lnTo>
                    <a:lnTo>
                      <a:pt x="152" y="28"/>
                    </a:lnTo>
                    <a:lnTo>
                      <a:pt x="150" y="28"/>
                    </a:lnTo>
                    <a:lnTo>
                      <a:pt x="150" y="28"/>
                    </a:lnTo>
                    <a:lnTo>
                      <a:pt x="152" y="26"/>
                    </a:lnTo>
                    <a:lnTo>
                      <a:pt x="149" y="26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8" y="24"/>
                    </a:lnTo>
                    <a:lnTo>
                      <a:pt x="161" y="24"/>
                    </a:lnTo>
                    <a:lnTo>
                      <a:pt x="165" y="22"/>
                    </a:lnTo>
                    <a:lnTo>
                      <a:pt x="167" y="22"/>
                    </a:lnTo>
                    <a:lnTo>
                      <a:pt x="167" y="22"/>
                    </a:lnTo>
                    <a:lnTo>
                      <a:pt x="168" y="22"/>
                    </a:lnTo>
                    <a:lnTo>
                      <a:pt x="171" y="21"/>
                    </a:lnTo>
                    <a:lnTo>
                      <a:pt x="172" y="21"/>
                    </a:lnTo>
                    <a:lnTo>
                      <a:pt x="174" y="21"/>
                    </a:lnTo>
                    <a:lnTo>
                      <a:pt x="175" y="19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80" y="19"/>
                    </a:lnTo>
                    <a:lnTo>
                      <a:pt x="184" y="19"/>
                    </a:lnTo>
                    <a:lnTo>
                      <a:pt x="185" y="19"/>
                    </a:lnTo>
                    <a:lnTo>
                      <a:pt x="188" y="18"/>
                    </a:lnTo>
                    <a:lnTo>
                      <a:pt x="191" y="18"/>
                    </a:lnTo>
                    <a:lnTo>
                      <a:pt x="199" y="16"/>
                    </a:lnTo>
                    <a:lnTo>
                      <a:pt x="206" y="15"/>
                    </a:lnTo>
                    <a:lnTo>
                      <a:pt x="210" y="13"/>
                    </a:lnTo>
                    <a:lnTo>
                      <a:pt x="218" y="13"/>
                    </a:lnTo>
                    <a:lnTo>
                      <a:pt x="216" y="15"/>
                    </a:lnTo>
                    <a:lnTo>
                      <a:pt x="216" y="15"/>
                    </a:lnTo>
                    <a:lnTo>
                      <a:pt x="220" y="15"/>
                    </a:lnTo>
                    <a:lnTo>
                      <a:pt x="231" y="12"/>
                    </a:lnTo>
                    <a:lnTo>
                      <a:pt x="232" y="12"/>
                    </a:lnTo>
                    <a:lnTo>
                      <a:pt x="234" y="10"/>
                    </a:lnTo>
                    <a:lnTo>
                      <a:pt x="234" y="10"/>
                    </a:lnTo>
                    <a:lnTo>
                      <a:pt x="241" y="9"/>
                    </a:lnTo>
                    <a:lnTo>
                      <a:pt x="245" y="9"/>
                    </a:lnTo>
                    <a:lnTo>
                      <a:pt x="245" y="9"/>
                    </a:lnTo>
                    <a:lnTo>
                      <a:pt x="247" y="7"/>
                    </a:lnTo>
                    <a:lnTo>
                      <a:pt x="248" y="7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1" y="7"/>
                    </a:lnTo>
                    <a:lnTo>
                      <a:pt x="251" y="9"/>
                    </a:lnTo>
                    <a:lnTo>
                      <a:pt x="250" y="9"/>
                    </a:lnTo>
                    <a:lnTo>
                      <a:pt x="250" y="9"/>
                    </a:lnTo>
                    <a:lnTo>
                      <a:pt x="250" y="10"/>
                    </a:lnTo>
                    <a:lnTo>
                      <a:pt x="251" y="10"/>
                    </a:lnTo>
                    <a:lnTo>
                      <a:pt x="251" y="10"/>
                    </a:lnTo>
                    <a:lnTo>
                      <a:pt x="253" y="10"/>
                    </a:lnTo>
                    <a:lnTo>
                      <a:pt x="251" y="10"/>
                    </a:lnTo>
                    <a:lnTo>
                      <a:pt x="251" y="10"/>
                    </a:lnTo>
                    <a:lnTo>
                      <a:pt x="251" y="12"/>
                    </a:lnTo>
                    <a:lnTo>
                      <a:pt x="251" y="12"/>
                    </a:lnTo>
                    <a:lnTo>
                      <a:pt x="251" y="12"/>
                    </a:lnTo>
                    <a:lnTo>
                      <a:pt x="253" y="12"/>
                    </a:lnTo>
                    <a:lnTo>
                      <a:pt x="254" y="12"/>
                    </a:lnTo>
                    <a:lnTo>
                      <a:pt x="255" y="12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5" y="10"/>
                    </a:lnTo>
                    <a:lnTo>
                      <a:pt x="255" y="9"/>
                    </a:lnTo>
                    <a:lnTo>
                      <a:pt x="257" y="9"/>
                    </a:lnTo>
                    <a:lnTo>
                      <a:pt x="257" y="9"/>
                    </a:lnTo>
                    <a:lnTo>
                      <a:pt x="258" y="9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7" y="7"/>
                    </a:lnTo>
                    <a:lnTo>
                      <a:pt x="257" y="7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1" y="6"/>
                    </a:lnTo>
                    <a:lnTo>
                      <a:pt x="263" y="6"/>
                    </a:lnTo>
                    <a:lnTo>
                      <a:pt x="263" y="6"/>
                    </a:lnTo>
                    <a:lnTo>
                      <a:pt x="267" y="6"/>
                    </a:lnTo>
                    <a:lnTo>
                      <a:pt x="270" y="6"/>
                    </a:lnTo>
                    <a:lnTo>
                      <a:pt x="270" y="6"/>
                    </a:lnTo>
                    <a:lnTo>
                      <a:pt x="272" y="6"/>
                    </a:lnTo>
                    <a:lnTo>
                      <a:pt x="274" y="6"/>
                    </a:lnTo>
                    <a:lnTo>
                      <a:pt x="274" y="6"/>
                    </a:lnTo>
                    <a:lnTo>
                      <a:pt x="277" y="6"/>
                    </a:lnTo>
                    <a:lnTo>
                      <a:pt x="277" y="6"/>
                    </a:lnTo>
                    <a:lnTo>
                      <a:pt x="279" y="6"/>
                    </a:lnTo>
                    <a:lnTo>
                      <a:pt x="279" y="6"/>
                    </a:lnTo>
                    <a:lnTo>
                      <a:pt x="280" y="5"/>
                    </a:lnTo>
                    <a:lnTo>
                      <a:pt x="282" y="5"/>
                    </a:lnTo>
                    <a:lnTo>
                      <a:pt x="283" y="5"/>
                    </a:lnTo>
                    <a:lnTo>
                      <a:pt x="286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6" y="6"/>
                    </a:lnTo>
                    <a:lnTo>
                      <a:pt x="286" y="6"/>
                    </a:lnTo>
                    <a:lnTo>
                      <a:pt x="285" y="6"/>
                    </a:lnTo>
                    <a:lnTo>
                      <a:pt x="285" y="7"/>
                    </a:lnTo>
                    <a:lnTo>
                      <a:pt x="283" y="7"/>
                    </a:lnTo>
                    <a:lnTo>
                      <a:pt x="283" y="7"/>
                    </a:lnTo>
                    <a:lnTo>
                      <a:pt x="282" y="7"/>
                    </a:lnTo>
                    <a:lnTo>
                      <a:pt x="280" y="7"/>
                    </a:lnTo>
                    <a:lnTo>
                      <a:pt x="276" y="9"/>
                    </a:lnTo>
                    <a:lnTo>
                      <a:pt x="274" y="10"/>
                    </a:lnTo>
                    <a:lnTo>
                      <a:pt x="273" y="10"/>
                    </a:lnTo>
                    <a:lnTo>
                      <a:pt x="273" y="10"/>
                    </a:lnTo>
                    <a:lnTo>
                      <a:pt x="276" y="10"/>
                    </a:lnTo>
                    <a:lnTo>
                      <a:pt x="277" y="10"/>
                    </a:lnTo>
                    <a:lnTo>
                      <a:pt x="283" y="9"/>
                    </a:lnTo>
                    <a:lnTo>
                      <a:pt x="283" y="9"/>
                    </a:lnTo>
                    <a:lnTo>
                      <a:pt x="285" y="7"/>
                    </a:lnTo>
                    <a:lnTo>
                      <a:pt x="286" y="7"/>
                    </a:lnTo>
                    <a:lnTo>
                      <a:pt x="289" y="6"/>
                    </a:lnTo>
                    <a:lnTo>
                      <a:pt x="290" y="6"/>
                    </a:lnTo>
                    <a:lnTo>
                      <a:pt x="292" y="5"/>
                    </a:lnTo>
                    <a:lnTo>
                      <a:pt x="292" y="5"/>
                    </a:lnTo>
                    <a:lnTo>
                      <a:pt x="295" y="5"/>
                    </a:lnTo>
                    <a:lnTo>
                      <a:pt x="295" y="5"/>
                    </a:lnTo>
                    <a:lnTo>
                      <a:pt x="296" y="5"/>
                    </a:lnTo>
                    <a:lnTo>
                      <a:pt x="295" y="6"/>
                    </a:lnTo>
                    <a:lnTo>
                      <a:pt x="295" y="6"/>
                    </a:lnTo>
                    <a:lnTo>
                      <a:pt x="295" y="6"/>
                    </a:lnTo>
                    <a:lnTo>
                      <a:pt x="296" y="6"/>
                    </a:lnTo>
                    <a:lnTo>
                      <a:pt x="296" y="6"/>
                    </a:lnTo>
                    <a:lnTo>
                      <a:pt x="296" y="7"/>
                    </a:lnTo>
                    <a:lnTo>
                      <a:pt x="296" y="7"/>
                    </a:lnTo>
                    <a:lnTo>
                      <a:pt x="296" y="7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10"/>
                    </a:lnTo>
                    <a:lnTo>
                      <a:pt x="296" y="10"/>
                    </a:lnTo>
                    <a:lnTo>
                      <a:pt x="298" y="10"/>
                    </a:lnTo>
                    <a:lnTo>
                      <a:pt x="298" y="10"/>
                    </a:lnTo>
                    <a:lnTo>
                      <a:pt x="299" y="9"/>
                    </a:lnTo>
                    <a:lnTo>
                      <a:pt x="301" y="9"/>
                    </a:lnTo>
                    <a:lnTo>
                      <a:pt x="301" y="7"/>
                    </a:lnTo>
                    <a:lnTo>
                      <a:pt x="302" y="7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4" y="5"/>
                    </a:lnTo>
                    <a:lnTo>
                      <a:pt x="307" y="5"/>
                    </a:lnTo>
                    <a:lnTo>
                      <a:pt x="311" y="5"/>
                    </a:lnTo>
                    <a:lnTo>
                      <a:pt x="312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6"/>
                    </a:lnTo>
                    <a:lnTo>
                      <a:pt x="314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8" y="7"/>
                    </a:lnTo>
                    <a:lnTo>
                      <a:pt x="320" y="7"/>
                    </a:lnTo>
                    <a:lnTo>
                      <a:pt x="320" y="7"/>
                    </a:lnTo>
                    <a:lnTo>
                      <a:pt x="320" y="7"/>
                    </a:lnTo>
                    <a:lnTo>
                      <a:pt x="323" y="9"/>
                    </a:lnTo>
                    <a:lnTo>
                      <a:pt x="323" y="9"/>
                    </a:lnTo>
                    <a:lnTo>
                      <a:pt x="324" y="9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325" y="5"/>
                    </a:lnTo>
                    <a:lnTo>
                      <a:pt x="324" y="5"/>
                    </a:lnTo>
                    <a:lnTo>
                      <a:pt x="321" y="5"/>
                    </a:lnTo>
                    <a:lnTo>
                      <a:pt x="321" y="5"/>
                    </a:lnTo>
                    <a:lnTo>
                      <a:pt x="321" y="5"/>
                    </a:lnTo>
                    <a:lnTo>
                      <a:pt x="320" y="5"/>
                    </a:lnTo>
                    <a:lnTo>
                      <a:pt x="320" y="5"/>
                    </a:lnTo>
                    <a:lnTo>
                      <a:pt x="321" y="3"/>
                    </a:lnTo>
                    <a:lnTo>
                      <a:pt x="321" y="3"/>
                    </a:lnTo>
                    <a:lnTo>
                      <a:pt x="323" y="3"/>
                    </a:lnTo>
                    <a:lnTo>
                      <a:pt x="324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7" y="3"/>
                    </a:lnTo>
                    <a:lnTo>
                      <a:pt x="327" y="3"/>
                    </a:lnTo>
                    <a:lnTo>
                      <a:pt x="327" y="3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8" y="3"/>
                    </a:lnTo>
                    <a:lnTo>
                      <a:pt x="328" y="3"/>
                    </a:lnTo>
                    <a:lnTo>
                      <a:pt x="327" y="2"/>
                    </a:lnTo>
                    <a:lnTo>
                      <a:pt x="327" y="2"/>
                    </a:lnTo>
                    <a:lnTo>
                      <a:pt x="327" y="2"/>
                    </a:lnTo>
                    <a:lnTo>
                      <a:pt x="331" y="2"/>
                    </a:lnTo>
                    <a:lnTo>
                      <a:pt x="331" y="2"/>
                    </a:lnTo>
                    <a:lnTo>
                      <a:pt x="331" y="2"/>
                    </a:lnTo>
                    <a:lnTo>
                      <a:pt x="336" y="2"/>
                    </a:lnTo>
                    <a:lnTo>
                      <a:pt x="337" y="2"/>
                    </a:lnTo>
                    <a:lnTo>
                      <a:pt x="339" y="2"/>
                    </a:lnTo>
                    <a:lnTo>
                      <a:pt x="339" y="2"/>
                    </a:lnTo>
                    <a:lnTo>
                      <a:pt x="342" y="2"/>
                    </a:lnTo>
                    <a:lnTo>
                      <a:pt x="346" y="2"/>
                    </a:lnTo>
                    <a:lnTo>
                      <a:pt x="347" y="2"/>
                    </a:lnTo>
                    <a:lnTo>
                      <a:pt x="349" y="2"/>
                    </a:lnTo>
                    <a:lnTo>
                      <a:pt x="350" y="2"/>
                    </a:lnTo>
                    <a:lnTo>
                      <a:pt x="355" y="2"/>
                    </a:lnTo>
                    <a:lnTo>
                      <a:pt x="356" y="2"/>
                    </a:lnTo>
                    <a:lnTo>
                      <a:pt x="358" y="2"/>
                    </a:lnTo>
                    <a:lnTo>
                      <a:pt x="358" y="2"/>
                    </a:lnTo>
                    <a:lnTo>
                      <a:pt x="359" y="2"/>
                    </a:lnTo>
                    <a:lnTo>
                      <a:pt x="3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316">
                <a:extLst>
                  <a:ext uri="{FF2B5EF4-FFF2-40B4-BE49-F238E27FC236}">
                    <a16:creationId xmlns:a16="http://schemas.microsoft.com/office/drawing/2014/main" id="{6E29DED8-DAE4-4677-86D4-28B87355C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452" y="4019867"/>
                <a:ext cx="123162" cy="170469"/>
              </a:xfrm>
              <a:custGeom>
                <a:avLst/>
                <a:gdLst>
                  <a:gd name="T0" fmla="*/ 304 w 304"/>
                  <a:gd name="T1" fmla="*/ 3 h 418"/>
                  <a:gd name="T2" fmla="*/ 302 w 304"/>
                  <a:gd name="T3" fmla="*/ 11 h 418"/>
                  <a:gd name="T4" fmla="*/ 296 w 304"/>
                  <a:gd name="T5" fmla="*/ 27 h 418"/>
                  <a:gd name="T6" fmla="*/ 282 w 304"/>
                  <a:gd name="T7" fmla="*/ 55 h 418"/>
                  <a:gd name="T8" fmla="*/ 255 w 304"/>
                  <a:gd name="T9" fmla="*/ 100 h 418"/>
                  <a:gd name="T10" fmla="*/ 247 w 304"/>
                  <a:gd name="T11" fmla="*/ 115 h 418"/>
                  <a:gd name="T12" fmla="*/ 235 w 304"/>
                  <a:gd name="T13" fmla="*/ 129 h 418"/>
                  <a:gd name="T14" fmla="*/ 228 w 304"/>
                  <a:gd name="T15" fmla="*/ 143 h 418"/>
                  <a:gd name="T16" fmla="*/ 216 w 304"/>
                  <a:gd name="T17" fmla="*/ 163 h 418"/>
                  <a:gd name="T18" fmla="*/ 207 w 304"/>
                  <a:gd name="T19" fmla="*/ 176 h 418"/>
                  <a:gd name="T20" fmla="*/ 184 w 304"/>
                  <a:gd name="T21" fmla="*/ 207 h 418"/>
                  <a:gd name="T22" fmla="*/ 152 w 304"/>
                  <a:gd name="T23" fmla="*/ 251 h 418"/>
                  <a:gd name="T24" fmla="*/ 116 w 304"/>
                  <a:gd name="T25" fmla="*/ 300 h 418"/>
                  <a:gd name="T26" fmla="*/ 78 w 304"/>
                  <a:gd name="T27" fmla="*/ 348 h 418"/>
                  <a:gd name="T28" fmla="*/ 43 w 304"/>
                  <a:gd name="T29" fmla="*/ 388 h 418"/>
                  <a:gd name="T30" fmla="*/ 15 w 304"/>
                  <a:gd name="T31" fmla="*/ 414 h 418"/>
                  <a:gd name="T32" fmla="*/ 5 w 304"/>
                  <a:gd name="T33" fmla="*/ 416 h 418"/>
                  <a:gd name="T34" fmla="*/ 3 w 304"/>
                  <a:gd name="T35" fmla="*/ 414 h 418"/>
                  <a:gd name="T36" fmla="*/ 3 w 304"/>
                  <a:gd name="T37" fmla="*/ 413 h 418"/>
                  <a:gd name="T38" fmla="*/ 6 w 304"/>
                  <a:gd name="T39" fmla="*/ 408 h 418"/>
                  <a:gd name="T40" fmla="*/ 5 w 304"/>
                  <a:gd name="T41" fmla="*/ 404 h 418"/>
                  <a:gd name="T42" fmla="*/ 0 w 304"/>
                  <a:gd name="T43" fmla="*/ 402 h 418"/>
                  <a:gd name="T44" fmla="*/ 25 w 304"/>
                  <a:gd name="T45" fmla="*/ 366 h 418"/>
                  <a:gd name="T46" fmla="*/ 46 w 304"/>
                  <a:gd name="T47" fmla="*/ 338 h 418"/>
                  <a:gd name="T48" fmla="*/ 60 w 304"/>
                  <a:gd name="T49" fmla="*/ 316 h 418"/>
                  <a:gd name="T50" fmla="*/ 110 w 304"/>
                  <a:gd name="T51" fmla="*/ 255 h 418"/>
                  <a:gd name="T52" fmla="*/ 126 w 304"/>
                  <a:gd name="T53" fmla="*/ 242 h 418"/>
                  <a:gd name="T54" fmla="*/ 145 w 304"/>
                  <a:gd name="T55" fmla="*/ 207 h 418"/>
                  <a:gd name="T56" fmla="*/ 164 w 304"/>
                  <a:gd name="T57" fmla="*/ 173 h 418"/>
                  <a:gd name="T58" fmla="*/ 188 w 304"/>
                  <a:gd name="T59" fmla="*/ 137 h 418"/>
                  <a:gd name="T60" fmla="*/ 203 w 304"/>
                  <a:gd name="T61" fmla="*/ 119 h 418"/>
                  <a:gd name="T62" fmla="*/ 212 w 304"/>
                  <a:gd name="T63" fmla="*/ 113 h 418"/>
                  <a:gd name="T64" fmla="*/ 222 w 304"/>
                  <a:gd name="T65" fmla="*/ 115 h 418"/>
                  <a:gd name="T66" fmla="*/ 229 w 304"/>
                  <a:gd name="T67" fmla="*/ 103 h 418"/>
                  <a:gd name="T68" fmla="*/ 237 w 304"/>
                  <a:gd name="T69" fmla="*/ 90 h 418"/>
                  <a:gd name="T70" fmla="*/ 260 w 304"/>
                  <a:gd name="T71" fmla="*/ 65 h 418"/>
                  <a:gd name="T72" fmla="*/ 282 w 304"/>
                  <a:gd name="T73" fmla="*/ 33 h 418"/>
                  <a:gd name="T74" fmla="*/ 292 w 304"/>
                  <a:gd name="T75" fmla="*/ 16 h 418"/>
                  <a:gd name="T76" fmla="*/ 298 w 304"/>
                  <a:gd name="T77" fmla="*/ 7 h 418"/>
                  <a:gd name="T78" fmla="*/ 302 w 304"/>
                  <a:gd name="T7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04" h="418">
                    <a:moveTo>
                      <a:pt x="302" y="0"/>
                    </a:moveTo>
                    <a:lnTo>
                      <a:pt x="304" y="3"/>
                    </a:lnTo>
                    <a:lnTo>
                      <a:pt x="304" y="7"/>
                    </a:lnTo>
                    <a:lnTo>
                      <a:pt x="302" y="11"/>
                    </a:lnTo>
                    <a:lnTo>
                      <a:pt x="299" y="19"/>
                    </a:lnTo>
                    <a:lnTo>
                      <a:pt x="296" y="27"/>
                    </a:lnTo>
                    <a:lnTo>
                      <a:pt x="290" y="39"/>
                    </a:lnTo>
                    <a:lnTo>
                      <a:pt x="282" y="55"/>
                    </a:lnTo>
                    <a:lnTo>
                      <a:pt x="270" y="75"/>
                    </a:lnTo>
                    <a:lnTo>
                      <a:pt x="255" y="100"/>
                    </a:lnTo>
                    <a:lnTo>
                      <a:pt x="253" y="108"/>
                    </a:lnTo>
                    <a:lnTo>
                      <a:pt x="247" y="115"/>
                    </a:lnTo>
                    <a:lnTo>
                      <a:pt x="241" y="122"/>
                    </a:lnTo>
                    <a:lnTo>
                      <a:pt x="235" y="129"/>
                    </a:lnTo>
                    <a:lnTo>
                      <a:pt x="231" y="137"/>
                    </a:lnTo>
                    <a:lnTo>
                      <a:pt x="228" y="143"/>
                    </a:lnTo>
                    <a:lnTo>
                      <a:pt x="223" y="150"/>
                    </a:lnTo>
                    <a:lnTo>
                      <a:pt x="216" y="163"/>
                    </a:lnTo>
                    <a:lnTo>
                      <a:pt x="213" y="167"/>
                    </a:lnTo>
                    <a:lnTo>
                      <a:pt x="207" y="176"/>
                    </a:lnTo>
                    <a:lnTo>
                      <a:pt x="197" y="189"/>
                    </a:lnTo>
                    <a:lnTo>
                      <a:pt x="184" y="207"/>
                    </a:lnTo>
                    <a:lnTo>
                      <a:pt x="169" y="229"/>
                    </a:lnTo>
                    <a:lnTo>
                      <a:pt x="152" y="251"/>
                    </a:lnTo>
                    <a:lnTo>
                      <a:pt x="134" y="275"/>
                    </a:lnTo>
                    <a:lnTo>
                      <a:pt x="116" y="300"/>
                    </a:lnTo>
                    <a:lnTo>
                      <a:pt x="97" y="325"/>
                    </a:lnTo>
                    <a:lnTo>
                      <a:pt x="78" y="348"/>
                    </a:lnTo>
                    <a:lnTo>
                      <a:pt x="59" y="370"/>
                    </a:lnTo>
                    <a:lnTo>
                      <a:pt x="43" y="388"/>
                    </a:lnTo>
                    <a:lnTo>
                      <a:pt x="27" y="402"/>
                    </a:lnTo>
                    <a:lnTo>
                      <a:pt x="15" y="414"/>
                    </a:lnTo>
                    <a:lnTo>
                      <a:pt x="5" y="418"/>
                    </a:lnTo>
                    <a:lnTo>
                      <a:pt x="5" y="416"/>
                    </a:lnTo>
                    <a:lnTo>
                      <a:pt x="3" y="414"/>
                    </a:lnTo>
                    <a:lnTo>
                      <a:pt x="3" y="414"/>
                    </a:lnTo>
                    <a:lnTo>
                      <a:pt x="3" y="413"/>
                    </a:lnTo>
                    <a:lnTo>
                      <a:pt x="3" y="413"/>
                    </a:lnTo>
                    <a:lnTo>
                      <a:pt x="5" y="410"/>
                    </a:lnTo>
                    <a:lnTo>
                      <a:pt x="6" y="408"/>
                    </a:lnTo>
                    <a:lnTo>
                      <a:pt x="9" y="404"/>
                    </a:lnTo>
                    <a:lnTo>
                      <a:pt x="5" y="404"/>
                    </a:lnTo>
                    <a:lnTo>
                      <a:pt x="0" y="404"/>
                    </a:lnTo>
                    <a:lnTo>
                      <a:pt x="0" y="402"/>
                    </a:lnTo>
                    <a:lnTo>
                      <a:pt x="12" y="383"/>
                    </a:lnTo>
                    <a:lnTo>
                      <a:pt x="25" y="366"/>
                    </a:lnTo>
                    <a:lnTo>
                      <a:pt x="35" y="354"/>
                    </a:lnTo>
                    <a:lnTo>
                      <a:pt x="46" y="338"/>
                    </a:lnTo>
                    <a:lnTo>
                      <a:pt x="56" y="324"/>
                    </a:lnTo>
                    <a:lnTo>
                      <a:pt x="60" y="316"/>
                    </a:lnTo>
                    <a:lnTo>
                      <a:pt x="85" y="286"/>
                    </a:lnTo>
                    <a:lnTo>
                      <a:pt x="110" y="255"/>
                    </a:lnTo>
                    <a:lnTo>
                      <a:pt x="111" y="256"/>
                    </a:lnTo>
                    <a:lnTo>
                      <a:pt x="126" y="242"/>
                    </a:lnTo>
                    <a:lnTo>
                      <a:pt x="136" y="226"/>
                    </a:lnTo>
                    <a:lnTo>
                      <a:pt x="145" y="207"/>
                    </a:lnTo>
                    <a:lnTo>
                      <a:pt x="153" y="189"/>
                    </a:lnTo>
                    <a:lnTo>
                      <a:pt x="164" y="173"/>
                    </a:lnTo>
                    <a:lnTo>
                      <a:pt x="177" y="153"/>
                    </a:lnTo>
                    <a:lnTo>
                      <a:pt x="188" y="137"/>
                    </a:lnTo>
                    <a:lnTo>
                      <a:pt x="197" y="127"/>
                    </a:lnTo>
                    <a:lnTo>
                      <a:pt x="203" y="119"/>
                    </a:lnTo>
                    <a:lnTo>
                      <a:pt x="207" y="115"/>
                    </a:lnTo>
                    <a:lnTo>
                      <a:pt x="212" y="113"/>
                    </a:lnTo>
                    <a:lnTo>
                      <a:pt x="216" y="113"/>
                    </a:lnTo>
                    <a:lnTo>
                      <a:pt x="222" y="115"/>
                    </a:lnTo>
                    <a:lnTo>
                      <a:pt x="226" y="111"/>
                    </a:lnTo>
                    <a:lnTo>
                      <a:pt x="229" y="103"/>
                    </a:lnTo>
                    <a:lnTo>
                      <a:pt x="232" y="96"/>
                    </a:lnTo>
                    <a:lnTo>
                      <a:pt x="237" y="90"/>
                    </a:lnTo>
                    <a:lnTo>
                      <a:pt x="245" y="87"/>
                    </a:lnTo>
                    <a:lnTo>
                      <a:pt x="260" y="65"/>
                    </a:lnTo>
                    <a:lnTo>
                      <a:pt x="272" y="46"/>
                    </a:lnTo>
                    <a:lnTo>
                      <a:pt x="282" y="33"/>
                    </a:lnTo>
                    <a:lnTo>
                      <a:pt x="288" y="23"/>
                    </a:lnTo>
                    <a:lnTo>
                      <a:pt x="292" y="16"/>
                    </a:lnTo>
                    <a:lnTo>
                      <a:pt x="296" y="11"/>
                    </a:lnTo>
                    <a:lnTo>
                      <a:pt x="298" y="7"/>
                    </a:lnTo>
                    <a:lnTo>
                      <a:pt x="301" y="3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317">
                <a:extLst>
                  <a:ext uri="{FF2B5EF4-FFF2-40B4-BE49-F238E27FC236}">
                    <a16:creationId xmlns:a16="http://schemas.microsoft.com/office/drawing/2014/main" id="{110E4789-C955-4691-8DE0-3CC6314EB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775" y="3499489"/>
                <a:ext cx="0" cy="4894"/>
              </a:xfrm>
              <a:custGeom>
                <a:avLst/>
                <a:gdLst>
                  <a:gd name="T0" fmla="*/ 0 h 12"/>
                  <a:gd name="T1" fmla="*/ 12 h 12"/>
                  <a:gd name="T2" fmla="*/ 0 h 12"/>
                  <a:gd name="T3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318">
                <a:extLst>
                  <a:ext uri="{FF2B5EF4-FFF2-40B4-BE49-F238E27FC236}">
                    <a16:creationId xmlns:a16="http://schemas.microsoft.com/office/drawing/2014/main" id="{E47BD700-52C5-410B-8B22-F422D5E0F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881" y="3449735"/>
                <a:ext cx="6525" cy="99508"/>
              </a:xfrm>
              <a:custGeom>
                <a:avLst/>
                <a:gdLst>
                  <a:gd name="T0" fmla="*/ 0 w 18"/>
                  <a:gd name="T1" fmla="*/ 0 h 244"/>
                  <a:gd name="T2" fmla="*/ 0 w 18"/>
                  <a:gd name="T3" fmla="*/ 1 h 244"/>
                  <a:gd name="T4" fmla="*/ 2 w 18"/>
                  <a:gd name="T5" fmla="*/ 6 h 244"/>
                  <a:gd name="T6" fmla="*/ 3 w 18"/>
                  <a:gd name="T7" fmla="*/ 16 h 244"/>
                  <a:gd name="T8" fmla="*/ 5 w 18"/>
                  <a:gd name="T9" fmla="*/ 34 h 244"/>
                  <a:gd name="T10" fmla="*/ 8 w 18"/>
                  <a:gd name="T11" fmla="*/ 55 h 244"/>
                  <a:gd name="T12" fmla="*/ 9 w 18"/>
                  <a:gd name="T13" fmla="*/ 80 h 244"/>
                  <a:gd name="T14" fmla="*/ 11 w 18"/>
                  <a:gd name="T15" fmla="*/ 80 h 244"/>
                  <a:gd name="T16" fmla="*/ 11 w 18"/>
                  <a:gd name="T17" fmla="*/ 89 h 244"/>
                  <a:gd name="T18" fmla="*/ 11 w 18"/>
                  <a:gd name="T19" fmla="*/ 89 h 244"/>
                  <a:gd name="T20" fmla="*/ 12 w 18"/>
                  <a:gd name="T21" fmla="*/ 108 h 244"/>
                  <a:gd name="T22" fmla="*/ 12 w 18"/>
                  <a:gd name="T23" fmla="*/ 109 h 244"/>
                  <a:gd name="T24" fmla="*/ 12 w 18"/>
                  <a:gd name="T25" fmla="*/ 111 h 244"/>
                  <a:gd name="T26" fmla="*/ 13 w 18"/>
                  <a:gd name="T27" fmla="*/ 121 h 244"/>
                  <a:gd name="T28" fmla="*/ 13 w 18"/>
                  <a:gd name="T29" fmla="*/ 123 h 244"/>
                  <a:gd name="T30" fmla="*/ 13 w 18"/>
                  <a:gd name="T31" fmla="*/ 130 h 244"/>
                  <a:gd name="T32" fmla="*/ 13 w 18"/>
                  <a:gd name="T33" fmla="*/ 130 h 244"/>
                  <a:gd name="T34" fmla="*/ 13 w 18"/>
                  <a:gd name="T35" fmla="*/ 133 h 244"/>
                  <a:gd name="T36" fmla="*/ 13 w 18"/>
                  <a:gd name="T37" fmla="*/ 136 h 244"/>
                  <a:gd name="T38" fmla="*/ 13 w 18"/>
                  <a:gd name="T39" fmla="*/ 134 h 244"/>
                  <a:gd name="T40" fmla="*/ 13 w 18"/>
                  <a:gd name="T41" fmla="*/ 133 h 244"/>
                  <a:gd name="T42" fmla="*/ 13 w 18"/>
                  <a:gd name="T43" fmla="*/ 133 h 244"/>
                  <a:gd name="T44" fmla="*/ 13 w 18"/>
                  <a:gd name="T45" fmla="*/ 136 h 244"/>
                  <a:gd name="T46" fmla="*/ 15 w 18"/>
                  <a:gd name="T47" fmla="*/ 160 h 244"/>
                  <a:gd name="T48" fmla="*/ 16 w 18"/>
                  <a:gd name="T49" fmla="*/ 181 h 244"/>
                  <a:gd name="T50" fmla="*/ 16 w 18"/>
                  <a:gd name="T51" fmla="*/ 196 h 244"/>
                  <a:gd name="T52" fmla="*/ 18 w 18"/>
                  <a:gd name="T53" fmla="*/ 200 h 244"/>
                  <a:gd name="T54" fmla="*/ 16 w 18"/>
                  <a:gd name="T55" fmla="*/ 190 h 244"/>
                  <a:gd name="T56" fmla="*/ 16 w 18"/>
                  <a:gd name="T57" fmla="*/ 190 h 244"/>
                  <a:gd name="T58" fmla="*/ 18 w 18"/>
                  <a:gd name="T59" fmla="*/ 228 h 244"/>
                  <a:gd name="T60" fmla="*/ 18 w 18"/>
                  <a:gd name="T61" fmla="*/ 244 h 244"/>
                  <a:gd name="T62" fmla="*/ 16 w 18"/>
                  <a:gd name="T63" fmla="*/ 242 h 244"/>
                  <a:gd name="T64" fmla="*/ 12 w 18"/>
                  <a:gd name="T65" fmla="*/ 134 h 244"/>
                  <a:gd name="T66" fmla="*/ 3 w 18"/>
                  <a:gd name="T67" fmla="*/ 26 h 244"/>
                  <a:gd name="T68" fmla="*/ 3 w 18"/>
                  <a:gd name="T69" fmla="*/ 19 h 244"/>
                  <a:gd name="T70" fmla="*/ 2 w 18"/>
                  <a:gd name="T71" fmla="*/ 12 h 244"/>
                  <a:gd name="T72" fmla="*/ 0 w 18"/>
                  <a:gd name="T7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" h="244">
                    <a:moveTo>
                      <a:pt x="0" y="0"/>
                    </a:moveTo>
                    <a:lnTo>
                      <a:pt x="0" y="1"/>
                    </a:lnTo>
                    <a:lnTo>
                      <a:pt x="2" y="6"/>
                    </a:lnTo>
                    <a:lnTo>
                      <a:pt x="3" y="16"/>
                    </a:lnTo>
                    <a:lnTo>
                      <a:pt x="5" y="34"/>
                    </a:lnTo>
                    <a:lnTo>
                      <a:pt x="8" y="55"/>
                    </a:lnTo>
                    <a:lnTo>
                      <a:pt x="9" y="80"/>
                    </a:lnTo>
                    <a:lnTo>
                      <a:pt x="11" y="8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2" y="108"/>
                    </a:lnTo>
                    <a:lnTo>
                      <a:pt x="12" y="109"/>
                    </a:lnTo>
                    <a:lnTo>
                      <a:pt x="12" y="111"/>
                    </a:lnTo>
                    <a:lnTo>
                      <a:pt x="13" y="121"/>
                    </a:lnTo>
                    <a:lnTo>
                      <a:pt x="13" y="123"/>
                    </a:lnTo>
                    <a:lnTo>
                      <a:pt x="13" y="130"/>
                    </a:lnTo>
                    <a:lnTo>
                      <a:pt x="13" y="130"/>
                    </a:lnTo>
                    <a:lnTo>
                      <a:pt x="13" y="133"/>
                    </a:lnTo>
                    <a:lnTo>
                      <a:pt x="13" y="136"/>
                    </a:lnTo>
                    <a:lnTo>
                      <a:pt x="13" y="134"/>
                    </a:lnTo>
                    <a:lnTo>
                      <a:pt x="13" y="133"/>
                    </a:lnTo>
                    <a:lnTo>
                      <a:pt x="13" y="133"/>
                    </a:lnTo>
                    <a:lnTo>
                      <a:pt x="13" y="136"/>
                    </a:lnTo>
                    <a:lnTo>
                      <a:pt x="15" y="160"/>
                    </a:lnTo>
                    <a:lnTo>
                      <a:pt x="16" y="181"/>
                    </a:lnTo>
                    <a:lnTo>
                      <a:pt x="16" y="196"/>
                    </a:lnTo>
                    <a:lnTo>
                      <a:pt x="18" y="200"/>
                    </a:lnTo>
                    <a:lnTo>
                      <a:pt x="16" y="190"/>
                    </a:lnTo>
                    <a:lnTo>
                      <a:pt x="16" y="190"/>
                    </a:lnTo>
                    <a:lnTo>
                      <a:pt x="18" y="228"/>
                    </a:lnTo>
                    <a:lnTo>
                      <a:pt x="18" y="244"/>
                    </a:lnTo>
                    <a:lnTo>
                      <a:pt x="16" y="242"/>
                    </a:lnTo>
                    <a:lnTo>
                      <a:pt x="12" y="1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319">
                <a:extLst>
                  <a:ext uri="{FF2B5EF4-FFF2-40B4-BE49-F238E27FC236}">
                    <a16:creationId xmlns:a16="http://schemas.microsoft.com/office/drawing/2014/main" id="{E9A66B1D-C7EA-4517-A2C7-268DBE85A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73" y="2745022"/>
                <a:ext cx="5710" cy="3263"/>
              </a:xfrm>
              <a:custGeom>
                <a:avLst/>
                <a:gdLst>
                  <a:gd name="T0" fmla="*/ 0 w 13"/>
                  <a:gd name="T1" fmla="*/ 0 h 8"/>
                  <a:gd name="T2" fmla="*/ 0 w 13"/>
                  <a:gd name="T3" fmla="*/ 0 h 8"/>
                  <a:gd name="T4" fmla="*/ 13 w 13"/>
                  <a:gd name="T5" fmla="*/ 8 h 8"/>
                  <a:gd name="T6" fmla="*/ 10 w 13"/>
                  <a:gd name="T7" fmla="*/ 5 h 8"/>
                  <a:gd name="T8" fmla="*/ 0 w 13"/>
                  <a:gd name="T9" fmla="*/ 0 h 8"/>
                  <a:gd name="T10" fmla="*/ 0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0" y="0"/>
                    </a:moveTo>
                    <a:lnTo>
                      <a:pt x="0" y="0"/>
                    </a:lnTo>
                    <a:lnTo>
                      <a:pt x="13" y="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320">
                <a:extLst>
                  <a:ext uri="{FF2B5EF4-FFF2-40B4-BE49-F238E27FC236}">
                    <a16:creationId xmlns:a16="http://schemas.microsoft.com/office/drawing/2014/main" id="{5651028F-2321-467A-84C0-DEA4D2BE1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9912" y="3602259"/>
                <a:ext cx="654143" cy="878444"/>
              </a:xfrm>
              <a:custGeom>
                <a:avLst/>
                <a:gdLst>
                  <a:gd name="T0" fmla="*/ 267 w 1606"/>
                  <a:gd name="T1" fmla="*/ 127 h 2152"/>
                  <a:gd name="T2" fmla="*/ 303 w 1606"/>
                  <a:gd name="T3" fmla="*/ 24 h 2152"/>
                  <a:gd name="T4" fmla="*/ 443 w 1606"/>
                  <a:gd name="T5" fmla="*/ 77 h 2152"/>
                  <a:gd name="T6" fmla="*/ 532 w 1606"/>
                  <a:gd name="T7" fmla="*/ 74 h 2152"/>
                  <a:gd name="T8" fmla="*/ 573 w 1606"/>
                  <a:gd name="T9" fmla="*/ 87 h 2152"/>
                  <a:gd name="T10" fmla="*/ 637 w 1606"/>
                  <a:gd name="T11" fmla="*/ 137 h 2152"/>
                  <a:gd name="T12" fmla="*/ 709 w 1606"/>
                  <a:gd name="T13" fmla="*/ 188 h 2152"/>
                  <a:gd name="T14" fmla="*/ 874 w 1606"/>
                  <a:gd name="T15" fmla="*/ 251 h 2152"/>
                  <a:gd name="T16" fmla="*/ 993 w 1606"/>
                  <a:gd name="T17" fmla="*/ 328 h 2152"/>
                  <a:gd name="T18" fmla="*/ 1021 w 1606"/>
                  <a:gd name="T19" fmla="*/ 469 h 2152"/>
                  <a:gd name="T20" fmla="*/ 1030 w 1606"/>
                  <a:gd name="T21" fmla="*/ 481 h 2152"/>
                  <a:gd name="T22" fmla="*/ 1102 w 1606"/>
                  <a:gd name="T23" fmla="*/ 490 h 2152"/>
                  <a:gd name="T24" fmla="*/ 1126 w 1606"/>
                  <a:gd name="T25" fmla="*/ 502 h 2152"/>
                  <a:gd name="T26" fmla="*/ 1264 w 1606"/>
                  <a:gd name="T27" fmla="*/ 557 h 2152"/>
                  <a:gd name="T28" fmla="*/ 1294 w 1606"/>
                  <a:gd name="T29" fmla="*/ 567 h 2152"/>
                  <a:gd name="T30" fmla="*/ 1464 w 1606"/>
                  <a:gd name="T31" fmla="*/ 601 h 2152"/>
                  <a:gd name="T32" fmla="*/ 1603 w 1606"/>
                  <a:gd name="T33" fmla="*/ 722 h 2152"/>
                  <a:gd name="T34" fmla="*/ 1495 w 1606"/>
                  <a:gd name="T35" fmla="*/ 896 h 2152"/>
                  <a:gd name="T36" fmla="*/ 1451 w 1606"/>
                  <a:gd name="T37" fmla="*/ 995 h 2152"/>
                  <a:gd name="T38" fmla="*/ 1442 w 1606"/>
                  <a:gd name="T39" fmla="*/ 1074 h 2152"/>
                  <a:gd name="T40" fmla="*/ 1413 w 1606"/>
                  <a:gd name="T41" fmla="*/ 1163 h 2152"/>
                  <a:gd name="T42" fmla="*/ 1352 w 1606"/>
                  <a:gd name="T43" fmla="*/ 1269 h 2152"/>
                  <a:gd name="T44" fmla="*/ 1167 w 1606"/>
                  <a:gd name="T45" fmla="*/ 1342 h 2152"/>
                  <a:gd name="T46" fmla="*/ 1135 w 1606"/>
                  <a:gd name="T47" fmla="*/ 1474 h 2152"/>
                  <a:gd name="T48" fmla="*/ 1092 w 1606"/>
                  <a:gd name="T49" fmla="*/ 1510 h 2152"/>
                  <a:gd name="T50" fmla="*/ 980 w 1606"/>
                  <a:gd name="T51" fmla="*/ 1628 h 2152"/>
                  <a:gd name="T52" fmla="*/ 984 w 1606"/>
                  <a:gd name="T53" fmla="*/ 1675 h 2152"/>
                  <a:gd name="T54" fmla="*/ 926 w 1606"/>
                  <a:gd name="T55" fmla="*/ 1751 h 2152"/>
                  <a:gd name="T56" fmla="*/ 895 w 1606"/>
                  <a:gd name="T57" fmla="*/ 1796 h 2152"/>
                  <a:gd name="T58" fmla="*/ 847 w 1606"/>
                  <a:gd name="T59" fmla="*/ 1808 h 2152"/>
                  <a:gd name="T60" fmla="*/ 894 w 1606"/>
                  <a:gd name="T61" fmla="*/ 1844 h 2152"/>
                  <a:gd name="T62" fmla="*/ 904 w 1606"/>
                  <a:gd name="T63" fmla="*/ 1923 h 2152"/>
                  <a:gd name="T64" fmla="*/ 903 w 1606"/>
                  <a:gd name="T65" fmla="*/ 1962 h 2152"/>
                  <a:gd name="T66" fmla="*/ 941 w 1606"/>
                  <a:gd name="T67" fmla="*/ 2019 h 2152"/>
                  <a:gd name="T68" fmla="*/ 958 w 1606"/>
                  <a:gd name="T69" fmla="*/ 2069 h 2152"/>
                  <a:gd name="T70" fmla="*/ 1030 w 1606"/>
                  <a:gd name="T71" fmla="*/ 2127 h 2152"/>
                  <a:gd name="T72" fmla="*/ 1054 w 1606"/>
                  <a:gd name="T73" fmla="*/ 2152 h 2152"/>
                  <a:gd name="T74" fmla="*/ 1000 w 1606"/>
                  <a:gd name="T75" fmla="*/ 2136 h 2152"/>
                  <a:gd name="T76" fmla="*/ 879 w 1606"/>
                  <a:gd name="T77" fmla="*/ 2072 h 2152"/>
                  <a:gd name="T78" fmla="*/ 815 w 1606"/>
                  <a:gd name="T79" fmla="*/ 2018 h 2152"/>
                  <a:gd name="T80" fmla="*/ 763 w 1606"/>
                  <a:gd name="T81" fmla="*/ 1962 h 2152"/>
                  <a:gd name="T82" fmla="*/ 739 w 1606"/>
                  <a:gd name="T83" fmla="*/ 1914 h 2152"/>
                  <a:gd name="T84" fmla="*/ 753 w 1606"/>
                  <a:gd name="T85" fmla="*/ 1906 h 2152"/>
                  <a:gd name="T86" fmla="*/ 718 w 1606"/>
                  <a:gd name="T87" fmla="*/ 1878 h 2152"/>
                  <a:gd name="T88" fmla="*/ 618 w 1606"/>
                  <a:gd name="T89" fmla="*/ 1692 h 2152"/>
                  <a:gd name="T90" fmla="*/ 598 w 1606"/>
                  <a:gd name="T91" fmla="*/ 1605 h 2152"/>
                  <a:gd name="T92" fmla="*/ 534 w 1606"/>
                  <a:gd name="T93" fmla="*/ 1437 h 2152"/>
                  <a:gd name="T94" fmla="*/ 505 w 1606"/>
                  <a:gd name="T95" fmla="*/ 1310 h 2152"/>
                  <a:gd name="T96" fmla="*/ 493 w 1606"/>
                  <a:gd name="T97" fmla="*/ 1271 h 2152"/>
                  <a:gd name="T98" fmla="*/ 477 w 1606"/>
                  <a:gd name="T99" fmla="*/ 1217 h 2152"/>
                  <a:gd name="T100" fmla="*/ 381 w 1606"/>
                  <a:gd name="T101" fmla="*/ 1071 h 2152"/>
                  <a:gd name="T102" fmla="*/ 210 w 1606"/>
                  <a:gd name="T103" fmla="*/ 939 h 2152"/>
                  <a:gd name="T104" fmla="*/ 67 w 1606"/>
                  <a:gd name="T105" fmla="*/ 738 h 2152"/>
                  <a:gd name="T106" fmla="*/ 35 w 1606"/>
                  <a:gd name="T107" fmla="*/ 592 h 2152"/>
                  <a:gd name="T108" fmla="*/ 25 w 1606"/>
                  <a:gd name="T109" fmla="*/ 490 h 2152"/>
                  <a:gd name="T110" fmla="*/ 69 w 1606"/>
                  <a:gd name="T111" fmla="*/ 380 h 2152"/>
                  <a:gd name="T112" fmla="*/ 60 w 1606"/>
                  <a:gd name="T113" fmla="*/ 223 h 2152"/>
                  <a:gd name="T114" fmla="*/ 118 w 1606"/>
                  <a:gd name="T115" fmla="*/ 68 h 2152"/>
                  <a:gd name="T116" fmla="*/ 252 w 1606"/>
                  <a:gd name="T117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06" h="2152">
                    <a:moveTo>
                      <a:pt x="265" y="0"/>
                    </a:moveTo>
                    <a:lnTo>
                      <a:pt x="268" y="7"/>
                    </a:lnTo>
                    <a:lnTo>
                      <a:pt x="252" y="26"/>
                    </a:lnTo>
                    <a:lnTo>
                      <a:pt x="242" y="45"/>
                    </a:lnTo>
                    <a:lnTo>
                      <a:pt x="238" y="64"/>
                    </a:lnTo>
                    <a:lnTo>
                      <a:pt x="238" y="83"/>
                    </a:lnTo>
                    <a:lnTo>
                      <a:pt x="242" y="102"/>
                    </a:lnTo>
                    <a:lnTo>
                      <a:pt x="248" y="118"/>
                    </a:lnTo>
                    <a:lnTo>
                      <a:pt x="254" y="129"/>
                    </a:lnTo>
                    <a:lnTo>
                      <a:pt x="258" y="140"/>
                    </a:lnTo>
                    <a:lnTo>
                      <a:pt x="263" y="135"/>
                    </a:lnTo>
                    <a:lnTo>
                      <a:pt x="267" y="132"/>
                    </a:lnTo>
                    <a:lnTo>
                      <a:pt x="267" y="127"/>
                    </a:lnTo>
                    <a:lnTo>
                      <a:pt x="265" y="122"/>
                    </a:lnTo>
                    <a:lnTo>
                      <a:pt x="265" y="115"/>
                    </a:lnTo>
                    <a:lnTo>
                      <a:pt x="264" y="106"/>
                    </a:lnTo>
                    <a:lnTo>
                      <a:pt x="261" y="93"/>
                    </a:lnTo>
                    <a:lnTo>
                      <a:pt x="257" y="74"/>
                    </a:lnTo>
                    <a:lnTo>
                      <a:pt x="273" y="56"/>
                    </a:lnTo>
                    <a:lnTo>
                      <a:pt x="284" y="45"/>
                    </a:lnTo>
                    <a:lnTo>
                      <a:pt x="292" y="38"/>
                    </a:lnTo>
                    <a:lnTo>
                      <a:pt x="296" y="32"/>
                    </a:lnTo>
                    <a:lnTo>
                      <a:pt x="298" y="29"/>
                    </a:lnTo>
                    <a:lnTo>
                      <a:pt x="299" y="29"/>
                    </a:lnTo>
                    <a:lnTo>
                      <a:pt x="299" y="27"/>
                    </a:lnTo>
                    <a:lnTo>
                      <a:pt x="303" y="24"/>
                    </a:lnTo>
                    <a:lnTo>
                      <a:pt x="308" y="21"/>
                    </a:lnTo>
                    <a:lnTo>
                      <a:pt x="325" y="27"/>
                    </a:lnTo>
                    <a:lnTo>
                      <a:pt x="341" y="36"/>
                    </a:lnTo>
                    <a:lnTo>
                      <a:pt x="357" y="43"/>
                    </a:lnTo>
                    <a:lnTo>
                      <a:pt x="365" y="51"/>
                    </a:lnTo>
                    <a:lnTo>
                      <a:pt x="368" y="59"/>
                    </a:lnTo>
                    <a:lnTo>
                      <a:pt x="368" y="67"/>
                    </a:lnTo>
                    <a:lnTo>
                      <a:pt x="375" y="70"/>
                    </a:lnTo>
                    <a:lnTo>
                      <a:pt x="382" y="71"/>
                    </a:lnTo>
                    <a:lnTo>
                      <a:pt x="389" y="74"/>
                    </a:lnTo>
                    <a:lnTo>
                      <a:pt x="411" y="75"/>
                    </a:lnTo>
                    <a:lnTo>
                      <a:pt x="430" y="75"/>
                    </a:lnTo>
                    <a:lnTo>
                      <a:pt x="443" y="77"/>
                    </a:lnTo>
                    <a:lnTo>
                      <a:pt x="452" y="81"/>
                    </a:lnTo>
                    <a:lnTo>
                      <a:pt x="459" y="86"/>
                    </a:lnTo>
                    <a:lnTo>
                      <a:pt x="465" y="94"/>
                    </a:lnTo>
                    <a:lnTo>
                      <a:pt x="474" y="108"/>
                    </a:lnTo>
                    <a:lnTo>
                      <a:pt x="480" y="108"/>
                    </a:lnTo>
                    <a:lnTo>
                      <a:pt x="487" y="108"/>
                    </a:lnTo>
                    <a:lnTo>
                      <a:pt x="494" y="94"/>
                    </a:lnTo>
                    <a:lnTo>
                      <a:pt x="500" y="81"/>
                    </a:lnTo>
                    <a:lnTo>
                      <a:pt x="508" y="68"/>
                    </a:lnTo>
                    <a:lnTo>
                      <a:pt x="515" y="68"/>
                    </a:lnTo>
                    <a:lnTo>
                      <a:pt x="522" y="71"/>
                    </a:lnTo>
                    <a:lnTo>
                      <a:pt x="529" y="73"/>
                    </a:lnTo>
                    <a:lnTo>
                      <a:pt x="532" y="74"/>
                    </a:lnTo>
                    <a:lnTo>
                      <a:pt x="535" y="75"/>
                    </a:lnTo>
                    <a:lnTo>
                      <a:pt x="537" y="75"/>
                    </a:lnTo>
                    <a:lnTo>
                      <a:pt x="538" y="75"/>
                    </a:lnTo>
                    <a:lnTo>
                      <a:pt x="538" y="75"/>
                    </a:lnTo>
                    <a:lnTo>
                      <a:pt x="556" y="61"/>
                    </a:lnTo>
                    <a:lnTo>
                      <a:pt x="563" y="62"/>
                    </a:lnTo>
                    <a:lnTo>
                      <a:pt x="570" y="65"/>
                    </a:lnTo>
                    <a:lnTo>
                      <a:pt x="576" y="68"/>
                    </a:lnTo>
                    <a:lnTo>
                      <a:pt x="586" y="74"/>
                    </a:lnTo>
                    <a:lnTo>
                      <a:pt x="585" y="78"/>
                    </a:lnTo>
                    <a:lnTo>
                      <a:pt x="585" y="84"/>
                    </a:lnTo>
                    <a:lnTo>
                      <a:pt x="579" y="86"/>
                    </a:lnTo>
                    <a:lnTo>
                      <a:pt x="573" y="87"/>
                    </a:lnTo>
                    <a:lnTo>
                      <a:pt x="575" y="102"/>
                    </a:lnTo>
                    <a:lnTo>
                      <a:pt x="576" y="109"/>
                    </a:lnTo>
                    <a:lnTo>
                      <a:pt x="579" y="115"/>
                    </a:lnTo>
                    <a:lnTo>
                      <a:pt x="583" y="119"/>
                    </a:lnTo>
                    <a:lnTo>
                      <a:pt x="601" y="115"/>
                    </a:lnTo>
                    <a:lnTo>
                      <a:pt x="617" y="109"/>
                    </a:lnTo>
                    <a:lnTo>
                      <a:pt x="623" y="108"/>
                    </a:lnTo>
                    <a:lnTo>
                      <a:pt x="626" y="108"/>
                    </a:lnTo>
                    <a:lnTo>
                      <a:pt x="629" y="108"/>
                    </a:lnTo>
                    <a:lnTo>
                      <a:pt x="630" y="108"/>
                    </a:lnTo>
                    <a:lnTo>
                      <a:pt x="630" y="121"/>
                    </a:lnTo>
                    <a:lnTo>
                      <a:pt x="633" y="129"/>
                    </a:lnTo>
                    <a:lnTo>
                      <a:pt x="637" y="137"/>
                    </a:lnTo>
                    <a:lnTo>
                      <a:pt x="649" y="144"/>
                    </a:lnTo>
                    <a:lnTo>
                      <a:pt x="653" y="147"/>
                    </a:lnTo>
                    <a:lnTo>
                      <a:pt x="656" y="148"/>
                    </a:lnTo>
                    <a:lnTo>
                      <a:pt x="658" y="150"/>
                    </a:lnTo>
                    <a:lnTo>
                      <a:pt x="659" y="153"/>
                    </a:lnTo>
                    <a:lnTo>
                      <a:pt x="659" y="154"/>
                    </a:lnTo>
                    <a:lnTo>
                      <a:pt x="665" y="157"/>
                    </a:lnTo>
                    <a:lnTo>
                      <a:pt x="669" y="160"/>
                    </a:lnTo>
                    <a:lnTo>
                      <a:pt x="674" y="163"/>
                    </a:lnTo>
                    <a:lnTo>
                      <a:pt x="681" y="167"/>
                    </a:lnTo>
                    <a:lnTo>
                      <a:pt x="693" y="173"/>
                    </a:lnTo>
                    <a:lnTo>
                      <a:pt x="709" y="181"/>
                    </a:lnTo>
                    <a:lnTo>
                      <a:pt x="709" y="188"/>
                    </a:lnTo>
                    <a:lnTo>
                      <a:pt x="710" y="197"/>
                    </a:lnTo>
                    <a:lnTo>
                      <a:pt x="713" y="207"/>
                    </a:lnTo>
                    <a:lnTo>
                      <a:pt x="720" y="217"/>
                    </a:lnTo>
                    <a:lnTo>
                      <a:pt x="731" y="227"/>
                    </a:lnTo>
                    <a:lnTo>
                      <a:pt x="748" y="236"/>
                    </a:lnTo>
                    <a:lnTo>
                      <a:pt x="771" y="246"/>
                    </a:lnTo>
                    <a:lnTo>
                      <a:pt x="802" y="254"/>
                    </a:lnTo>
                    <a:lnTo>
                      <a:pt x="809" y="254"/>
                    </a:lnTo>
                    <a:lnTo>
                      <a:pt x="815" y="254"/>
                    </a:lnTo>
                    <a:lnTo>
                      <a:pt x="830" y="252"/>
                    </a:lnTo>
                    <a:lnTo>
                      <a:pt x="844" y="249"/>
                    </a:lnTo>
                    <a:lnTo>
                      <a:pt x="859" y="248"/>
                    </a:lnTo>
                    <a:lnTo>
                      <a:pt x="874" y="251"/>
                    </a:lnTo>
                    <a:lnTo>
                      <a:pt x="875" y="252"/>
                    </a:lnTo>
                    <a:lnTo>
                      <a:pt x="878" y="254"/>
                    </a:lnTo>
                    <a:lnTo>
                      <a:pt x="882" y="255"/>
                    </a:lnTo>
                    <a:lnTo>
                      <a:pt x="888" y="258"/>
                    </a:lnTo>
                    <a:lnTo>
                      <a:pt x="898" y="262"/>
                    </a:lnTo>
                    <a:lnTo>
                      <a:pt x="914" y="268"/>
                    </a:lnTo>
                    <a:lnTo>
                      <a:pt x="936" y="277"/>
                    </a:lnTo>
                    <a:lnTo>
                      <a:pt x="939" y="283"/>
                    </a:lnTo>
                    <a:lnTo>
                      <a:pt x="944" y="290"/>
                    </a:lnTo>
                    <a:lnTo>
                      <a:pt x="951" y="296"/>
                    </a:lnTo>
                    <a:lnTo>
                      <a:pt x="964" y="302"/>
                    </a:lnTo>
                    <a:lnTo>
                      <a:pt x="984" y="307"/>
                    </a:lnTo>
                    <a:lnTo>
                      <a:pt x="993" y="328"/>
                    </a:lnTo>
                    <a:lnTo>
                      <a:pt x="1000" y="348"/>
                    </a:lnTo>
                    <a:lnTo>
                      <a:pt x="1005" y="366"/>
                    </a:lnTo>
                    <a:lnTo>
                      <a:pt x="1006" y="382"/>
                    </a:lnTo>
                    <a:lnTo>
                      <a:pt x="1006" y="397"/>
                    </a:lnTo>
                    <a:lnTo>
                      <a:pt x="1014" y="397"/>
                    </a:lnTo>
                    <a:lnTo>
                      <a:pt x="1022" y="397"/>
                    </a:lnTo>
                    <a:lnTo>
                      <a:pt x="1030" y="397"/>
                    </a:lnTo>
                    <a:lnTo>
                      <a:pt x="1031" y="402"/>
                    </a:lnTo>
                    <a:lnTo>
                      <a:pt x="1034" y="411"/>
                    </a:lnTo>
                    <a:lnTo>
                      <a:pt x="1035" y="424"/>
                    </a:lnTo>
                    <a:lnTo>
                      <a:pt x="1034" y="442"/>
                    </a:lnTo>
                    <a:lnTo>
                      <a:pt x="1031" y="465"/>
                    </a:lnTo>
                    <a:lnTo>
                      <a:pt x="1021" y="469"/>
                    </a:lnTo>
                    <a:lnTo>
                      <a:pt x="1014" y="471"/>
                    </a:lnTo>
                    <a:lnTo>
                      <a:pt x="1006" y="472"/>
                    </a:lnTo>
                    <a:lnTo>
                      <a:pt x="998" y="472"/>
                    </a:lnTo>
                    <a:lnTo>
                      <a:pt x="999" y="484"/>
                    </a:lnTo>
                    <a:lnTo>
                      <a:pt x="999" y="490"/>
                    </a:lnTo>
                    <a:lnTo>
                      <a:pt x="998" y="494"/>
                    </a:lnTo>
                    <a:lnTo>
                      <a:pt x="999" y="499"/>
                    </a:lnTo>
                    <a:lnTo>
                      <a:pt x="999" y="503"/>
                    </a:lnTo>
                    <a:lnTo>
                      <a:pt x="1012" y="505"/>
                    </a:lnTo>
                    <a:lnTo>
                      <a:pt x="1021" y="503"/>
                    </a:lnTo>
                    <a:lnTo>
                      <a:pt x="1027" y="499"/>
                    </a:lnTo>
                    <a:lnTo>
                      <a:pt x="1028" y="491"/>
                    </a:lnTo>
                    <a:lnTo>
                      <a:pt x="1030" y="481"/>
                    </a:lnTo>
                    <a:lnTo>
                      <a:pt x="1028" y="469"/>
                    </a:lnTo>
                    <a:lnTo>
                      <a:pt x="1035" y="469"/>
                    </a:lnTo>
                    <a:lnTo>
                      <a:pt x="1040" y="468"/>
                    </a:lnTo>
                    <a:lnTo>
                      <a:pt x="1043" y="468"/>
                    </a:lnTo>
                    <a:lnTo>
                      <a:pt x="1044" y="468"/>
                    </a:lnTo>
                    <a:lnTo>
                      <a:pt x="1046" y="468"/>
                    </a:lnTo>
                    <a:lnTo>
                      <a:pt x="1054" y="468"/>
                    </a:lnTo>
                    <a:lnTo>
                      <a:pt x="1070" y="474"/>
                    </a:lnTo>
                    <a:lnTo>
                      <a:pt x="1085" y="480"/>
                    </a:lnTo>
                    <a:lnTo>
                      <a:pt x="1094" y="483"/>
                    </a:lnTo>
                    <a:lnTo>
                      <a:pt x="1098" y="484"/>
                    </a:lnTo>
                    <a:lnTo>
                      <a:pt x="1100" y="487"/>
                    </a:lnTo>
                    <a:lnTo>
                      <a:pt x="1102" y="490"/>
                    </a:lnTo>
                    <a:lnTo>
                      <a:pt x="1104" y="494"/>
                    </a:lnTo>
                    <a:lnTo>
                      <a:pt x="1100" y="497"/>
                    </a:lnTo>
                    <a:lnTo>
                      <a:pt x="1095" y="502"/>
                    </a:lnTo>
                    <a:lnTo>
                      <a:pt x="1091" y="507"/>
                    </a:lnTo>
                    <a:lnTo>
                      <a:pt x="1085" y="513"/>
                    </a:lnTo>
                    <a:lnTo>
                      <a:pt x="1081" y="518"/>
                    </a:lnTo>
                    <a:lnTo>
                      <a:pt x="1081" y="525"/>
                    </a:lnTo>
                    <a:lnTo>
                      <a:pt x="1081" y="531"/>
                    </a:lnTo>
                    <a:lnTo>
                      <a:pt x="1081" y="535"/>
                    </a:lnTo>
                    <a:lnTo>
                      <a:pt x="1081" y="540"/>
                    </a:lnTo>
                    <a:lnTo>
                      <a:pt x="1113" y="540"/>
                    </a:lnTo>
                    <a:lnTo>
                      <a:pt x="1111" y="503"/>
                    </a:lnTo>
                    <a:lnTo>
                      <a:pt x="1126" y="502"/>
                    </a:lnTo>
                    <a:lnTo>
                      <a:pt x="1136" y="502"/>
                    </a:lnTo>
                    <a:lnTo>
                      <a:pt x="1145" y="505"/>
                    </a:lnTo>
                    <a:lnTo>
                      <a:pt x="1156" y="510"/>
                    </a:lnTo>
                    <a:lnTo>
                      <a:pt x="1162" y="512"/>
                    </a:lnTo>
                    <a:lnTo>
                      <a:pt x="1165" y="513"/>
                    </a:lnTo>
                    <a:lnTo>
                      <a:pt x="1168" y="515"/>
                    </a:lnTo>
                    <a:lnTo>
                      <a:pt x="1171" y="515"/>
                    </a:lnTo>
                    <a:lnTo>
                      <a:pt x="1172" y="515"/>
                    </a:lnTo>
                    <a:lnTo>
                      <a:pt x="1174" y="515"/>
                    </a:lnTo>
                    <a:lnTo>
                      <a:pt x="1205" y="523"/>
                    </a:lnTo>
                    <a:lnTo>
                      <a:pt x="1229" y="534"/>
                    </a:lnTo>
                    <a:lnTo>
                      <a:pt x="1250" y="547"/>
                    </a:lnTo>
                    <a:lnTo>
                      <a:pt x="1264" y="557"/>
                    </a:lnTo>
                    <a:lnTo>
                      <a:pt x="1259" y="561"/>
                    </a:lnTo>
                    <a:lnTo>
                      <a:pt x="1251" y="566"/>
                    </a:lnTo>
                    <a:lnTo>
                      <a:pt x="1245" y="569"/>
                    </a:lnTo>
                    <a:lnTo>
                      <a:pt x="1245" y="575"/>
                    </a:lnTo>
                    <a:lnTo>
                      <a:pt x="1247" y="580"/>
                    </a:lnTo>
                    <a:lnTo>
                      <a:pt x="1259" y="586"/>
                    </a:lnTo>
                    <a:lnTo>
                      <a:pt x="1269" y="589"/>
                    </a:lnTo>
                    <a:lnTo>
                      <a:pt x="1276" y="589"/>
                    </a:lnTo>
                    <a:lnTo>
                      <a:pt x="1282" y="588"/>
                    </a:lnTo>
                    <a:lnTo>
                      <a:pt x="1288" y="583"/>
                    </a:lnTo>
                    <a:lnTo>
                      <a:pt x="1288" y="577"/>
                    </a:lnTo>
                    <a:lnTo>
                      <a:pt x="1288" y="570"/>
                    </a:lnTo>
                    <a:lnTo>
                      <a:pt x="1294" y="567"/>
                    </a:lnTo>
                    <a:lnTo>
                      <a:pt x="1299" y="567"/>
                    </a:lnTo>
                    <a:lnTo>
                      <a:pt x="1307" y="567"/>
                    </a:lnTo>
                    <a:lnTo>
                      <a:pt x="1315" y="570"/>
                    </a:lnTo>
                    <a:lnTo>
                      <a:pt x="1330" y="576"/>
                    </a:lnTo>
                    <a:lnTo>
                      <a:pt x="1352" y="585"/>
                    </a:lnTo>
                    <a:lnTo>
                      <a:pt x="1378" y="585"/>
                    </a:lnTo>
                    <a:lnTo>
                      <a:pt x="1403" y="585"/>
                    </a:lnTo>
                    <a:lnTo>
                      <a:pt x="1413" y="582"/>
                    </a:lnTo>
                    <a:lnTo>
                      <a:pt x="1422" y="580"/>
                    </a:lnTo>
                    <a:lnTo>
                      <a:pt x="1429" y="582"/>
                    </a:lnTo>
                    <a:lnTo>
                      <a:pt x="1438" y="585"/>
                    </a:lnTo>
                    <a:lnTo>
                      <a:pt x="1450" y="591"/>
                    </a:lnTo>
                    <a:lnTo>
                      <a:pt x="1464" y="601"/>
                    </a:lnTo>
                    <a:lnTo>
                      <a:pt x="1467" y="614"/>
                    </a:lnTo>
                    <a:lnTo>
                      <a:pt x="1470" y="623"/>
                    </a:lnTo>
                    <a:lnTo>
                      <a:pt x="1473" y="630"/>
                    </a:lnTo>
                    <a:lnTo>
                      <a:pt x="1480" y="636"/>
                    </a:lnTo>
                    <a:lnTo>
                      <a:pt x="1490" y="640"/>
                    </a:lnTo>
                    <a:lnTo>
                      <a:pt x="1506" y="646"/>
                    </a:lnTo>
                    <a:lnTo>
                      <a:pt x="1528" y="652"/>
                    </a:lnTo>
                    <a:lnTo>
                      <a:pt x="1565" y="653"/>
                    </a:lnTo>
                    <a:lnTo>
                      <a:pt x="1576" y="662"/>
                    </a:lnTo>
                    <a:lnTo>
                      <a:pt x="1587" y="675"/>
                    </a:lnTo>
                    <a:lnTo>
                      <a:pt x="1594" y="690"/>
                    </a:lnTo>
                    <a:lnTo>
                      <a:pt x="1600" y="707"/>
                    </a:lnTo>
                    <a:lnTo>
                      <a:pt x="1603" y="722"/>
                    </a:lnTo>
                    <a:lnTo>
                      <a:pt x="1604" y="735"/>
                    </a:lnTo>
                    <a:lnTo>
                      <a:pt x="1606" y="745"/>
                    </a:lnTo>
                    <a:lnTo>
                      <a:pt x="1606" y="748"/>
                    </a:lnTo>
                    <a:lnTo>
                      <a:pt x="1606" y="756"/>
                    </a:lnTo>
                    <a:lnTo>
                      <a:pt x="1604" y="761"/>
                    </a:lnTo>
                    <a:lnTo>
                      <a:pt x="1603" y="767"/>
                    </a:lnTo>
                    <a:lnTo>
                      <a:pt x="1598" y="776"/>
                    </a:lnTo>
                    <a:lnTo>
                      <a:pt x="1591" y="789"/>
                    </a:lnTo>
                    <a:lnTo>
                      <a:pt x="1538" y="861"/>
                    </a:lnTo>
                    <a:lnTo>
                      <a:pt x="1530" y="869"/>
                    </a:lnTo>
                    <a:lnTo>
                      <a:pt x="1522" y="875"/>
                    </a:lnTo>
                    <a:lnTo>
                      <a:pt x="1509" y="877"/>
                    </a:lnTo>
                    <a:lnTo>
                      <a:pt x="1495" y="896"/>
                    </a:lnTo>
                    <a:lnTo>
                      <a:pt x="1485" y="909"/>
                    </a:lnTo>
                    <a:lnTo>
                      <a:pt x="1476" y="919"/>
                    </a:lnTo>
                    <a:lnTo>
                      <a:pt x="1470" y="926"/>
                    </a:lnTo>
                    <a:lnTo>
                      <a:pt x="1467" y="931"/>
                    </a:lnTo>
                    <a:lnTo>
                      <a:pt x="1464" y="932"/>
                    </a:lnTo>
                    <a:lnTo>
                      <a:pt x="1461" y="934"/>
                    </a:lnTo>
                    <a:lnTo>
                      <a:pt x="1460" y="935"/>
                    </a:lnTo>
                    <a:lnTo>
                      <a:pt x="1452" y="950"/>
                    </a:lnTo>
                    <a:lnTo>
                      <a:pt x="1450" y="966"/>
                    </a:lnTo>
                    <a:lnTo>
                      <a:pt x="1450" y="979"/>
                    </a:lnTo>
                    <a:lnTo>
                      <a:pt x="1450" y="986"/>
                    </a:lnTo>
                    <a:lnTo>
                      <a:pt x="1451" y="991"/>
                    </a:lnTo>
                    <a:lnTo>
                      <a:pt x="1451" y="995"/>
                    </a:lnTo>
                    <a:lnTo>
                      <a:pt x="1451" y="998"/>
                    </a:lnTo>
                    <a:lnTo>
                      <a:pt x="1451" y="1002"/>
                    </a:lnTo>
                    <a:lnTo>
                      <a:pt x="1452" y="1007"/>
                    </a:lnTo>
                    <a:lnTo>
                      <a:pt x="1454" y="1012"/>
                    </a:lnTo>
                    <a:lnTo>
                      <a:pt x="1454" y="1018"/>
                    </a:lnTo>
                    <a:lnTo>
                      <a:pt x="1454" y="1021"/>
                    </a:lnTo>
                    <a:lnTo>
                      <a:pt x="1454" y="1024"/>
                    </a:lnTo>
                    <a:lnTo>
                      <a:pt x="1454" y="1027"/>
                    </a:lnTo>
                    <a:lnTo>
                      <a:pt x="1454" y="1030"/>
                    </a:lnTo>
                    <a:lnTo>
                      <a:pt x="1454" y="1036"/>
                    </a:lnTo>
                    <a:lnTo>
                      <a:pt x="1452" y="1046"/>
                    </a:lnTo>
                    <a:lnTo>
                      <a:pt x="1448" y="1058"/>
                    </a:lnTo>
                    <a:lnTo>
                      <a:pt x="1442" y="1074"/>
                    </a:lnTo>
                    <a:lnTo>
                      <a:pt x="1441" y="1078"/>
                    </a:lnTo>
                    <a:lnTo>
                      <a:pt x="1439" y="1082"/>
                    </a:lnTo>
                    <a:lnTo>
                      <a:pt x="1438" y="1084"/>
                    </a:lnTo>
                    <a:lnTo>
                      <a:pt x="1438" y="1087"/>
                    </a:lnTo>
                    <a:lnTo>
                      <a:pt x="1438" y="1088"/>
                    </a:lnTo>
                    <a:lnTo>
                      <a:pt x="1438" y="1090"/>
                    </a:lnTo>
                    <a:lnTo>
                      <a:pt x="1434" y="1113"/>
                    </a:lnTo>
                    <a:lnTo>
                      <a:pt x="1429" y="1129"/>
                    </a:lnTo>
                    <a:lnTo>
                      <a:pt x="1428" y="1141"/>
                    </a:lnTo>
                    <a:lnTo>
                      <a:pt x="1425" y="1147"/>
                    </a:lnTo>
                    <a:lnTo>
                      <a:pt x="1423" y="1150"/>
                    </a:lnTo>
                    <a:lnTo>
                      <a:pt x="1419" y="1151"/>
                    </a:lnTo>
                    <a:lnTo>
                      <a:pt x="1413" y="1163"/>
                    </a:lnTo>
                    <a:lnTo>
                      <a:pt x="1410" y="1171"/>
                    </a:lnTo>
                    <a:lnTo>
                      <a:pt x="1409" y="1183"/>
                    </a:lnTo>
                    <a:lnTo>
                      <a:pt x="1407" y="1198"/>
                    </a:lnTo>
                    <a:lnTo>
                      <a:pt x="1400" y="1202"/>
                    </a:lnTo>
                    <a:lnTo>
                      <a:pt x="1394" y="1206"/>
                    </a:lnTo>
                    <a:lnTo>
                      <a:pt x="1387" y="1211"/>
                    </a:lnTo>
                    <a:lnTo>
                      <a:pt x="1384" y="1223"/>
                    </a:lnTo>
                    <a:lnTo>
                      <a:pt x="1377" y="1236"/>
                    </a:lnTo>
                    <a:lnTo>
                      <a:pt x="1368" y="1247"/>
                    </a:lnTo>
                    <a:lnTo>
                      <a:pt x="1358" y="1255"/>
                    </a:lnTo>
                    <a:lnTo>
                      <a:pt x="1355" y="1259"/>
                    </a:lnTo>
                    <a:lnTo>
                      <a:pt x="1353" y="1263"/>
                    </a:lnTo>
                    <a:lnTo>
                      <a:pt x="1352" y="1269"/>
                    </a:lnTo>
                    <a:lnTo>
                      <a:pt x="1350" y="1274"/>
                    </a:lnTo>
                    <a:lnTo>
                      <a:pt x="1311" y="1277"/>
                    </a:lnTo>
                    <a:lnTo>
                      <a:pt x="1270" y="1277"/>
                    </a:lnTo>
                    <a:lnTo>
                      <a:pt x="1261" y="1285"/>
                    </a:lnTo>
                    <a:lnTo>
                      <a:pt x="1256" y="1291"/>
                    </a:lnTo>
                    <a:lnTo>
                      <a:pt x="1251" y="1294"/>
                    </a:lnTo>
                    <a:lnTo>
                      <a:pt x="1245" y="1298"/>
                    </a:lnTo>
                    <a:lnTo>
                      <a:pt x="1226" y="1300"/>
                    </a:lnTo>
                    <a:lnTo>
                      <a:pt x="1210" y="1300"/>
                    </a:lnTo>
                    <a:lnTo>
                      <a:pt x="1200" y="1307"/>
                    </a:lnTo>
                    <a:lnTo>
                      <a:pt x="1190" y="1319"/>
                    </a:lnTo>
                    <a:lnTo>
                      <a:pt x="1178" y="1331"/>
                    </a:lnTo>
                    <a:lnTo>
                      <a:pt x="1167" y="1342"/>
                    </a:lnTo>
                    <a:lnTo>
                      <a:pt x="1158" y="1354"/>
                    </a:lnTo>
                    <a:lnTo>
                      <a:pt x="1151" y="1361"/>
                    </a:lnTo>
                    <a:lnTo>
                      <a:pt x="1148" y="1364"/>
                    </a:lnTo>
                    <a:lnTo>
                      <a:pt x="1145" y="1379"/>
                    </a:lnTo>
                    <a:lnTo>
                      <a:pt x="1148" y="1392"/>
                    </a:lnTo>
                    <a:lnTo>
                      <a:pt x="1152" y="1405"/>
                    </a:lnTo>
                    <a:lnTo>
                      <a:pt x="1158" y="1417"/>
                    </a:lnTo>
                    <a:lnTo>
                      <a:pt x="1162" y="1430"/>
                    </a:lnTo>
                    <a:lnTo>
                      <a:pt x="1162" y="1444"/>
                    </a:lnTo>
                    <a:lnTo>
                      <a:pt x="1158" y="1453"/>
                    </a:lnTo>
                    <a:lnTo>
                      <a:pt x="1151" y="1460"/>
                    </a:lnTo>
                    <a:lnTo>
                      <a:pt x="1142" y="1466"/>
                    </a:lnTo>
                    <a:lnTo>
                      <a:pt x="1135" y="1474"/>
                    </a:lnTo>
                    <a:lnTo>
                      <a:pt x="1130" y="1484"/>
                    </a:lnTo>
                    <a:lnTo>
                      <a:pt x="1129" y="1487"/>
                    </a:lnTo>
                    <a:lnTo>
                      <a:pt x="1126" y="1494"/>
                    </a:lnTo>
                    <a:lnTo>
                      <a:pt x="1121" y="1504"/>
                    </a:lnTo>
                    <a:lnTo>
                      <a:pt x="1117" y="1514"/>
                    </a:lnTo>
                    <a:lnTo>
                      <a:pt x="1111" y="1526"/>
                    </a:lnTo>
                    <a:lnTo>
                      <a:pt x="1105" y="1533"/>
                    </a:lnTo>
                    <a:lnTo>
                      <a:pt x="1100" y="1533"/>
                    </a:lnTo>
                    <a:lnTo>
                      <a:pt x="1094" y="1532"/>
                    </a:lnTo>
                    <a:lnTo>
                      <a:pt x="1095" y="1526"/>
                    </a:lnTo>
                    <a:lnTo>
                      <a:pt x="1095" y="1520"/>
                    </a:lnTo>
                    <a:lnTo>
                      <a:pt x="1094" y="1516"/>
                    </a:lnTo>
                    <a:lnTo>
                      <a:pt x="1092" y="1510"/>
                    </a:lnTo>
                    <a:lnTo>
                      <a:pt x="1089" y="1513"/>
                    </a:lnTo>
                    <a:lnTo>
                      <a:pt x="1084" y="1517"/>
                    </a:lnTo>
                    <a:lnTo>
                      <a:pt x="1079" y="1525"/>
                    </a:lnTo>
                    <a:lnTo>
                      <a:pt x="1072" y="1538"/>
                    </a:lnTo>
                    <a:lnTo>
                      <a:pt x="1065" y="1555"/>
                    </a:lnTo>
                    <a:lnTo>
                      <a:pt x="1057" y="1582"/>
                    </a:lnTo>
                    <a:lnTo>
                      <a:pt x="1049" y="1617"/>
                    </a:lnTo>
                    <a:lnTo>
                      <a:pt x="1046" y="1627"/>
                    </a:lnTo>
                    <a:lnTo>
                      <a:pt x="1040" y="1633"/>
                    </a:lnTo>
                    <a:lnTo>
                      <a:pt x="1031" y="1636"/>
                    </a:lnTo>
                    <a:lnTo>
                      <a:pt x="1019" y="1636"/>
                    </a:lnTo>
                    <a:lnTo>
                      <a:pt x="1002" y="1634"/>
                    </a:lnTo>
                    <a:lnTo>
                      <a:pt x="980" y="1628"/>
                    </a:lnTo>
                    <a:lnTo>
                      <a:pt x="951" y="1622"/>
                    </a:lnTo>
                    <a:lnTo>
                      <a:pt x="939" y="1622"/>
                    </a:lnTo>
                    <a:lnTo>
                      <a:pt x="929" y="1622"/>
                    </a:lnTo>
                    <a:lnTo>
                      <a:pt x="938" y="1633"/>
                    </a:lnTo>
                    <a:lnTo>
                      <a:pt x="949" y="1641"/>
                    </a:lnTo>
                    <a:lnTo>
                      <a:pt x="961" y="1650"/>
                    </a:lnTo>
                    <a:lnTo>
                      <a:pt x="973" y="1659"/>
                    </a:lnTo>
                    <a:lnTo>
                      <a:pt x="974" y="1665"/>
                    </a:lnTo>
                    <a:lnTo>
                      <a:pt x="976" y="1669"/>
                    </a:lnTo>
                    <a:lnTo>
                      <a:pt x="976" y="1672"/>
                    </a:lnTo>
                    <a:lnTo>
                      <a:pt x="977" y="1675"/>
                    </a:lnTo>
                    <a:lnTo>
                      <a:pt x="981" y="1675"/>
                    </a:lnTo>
                    <a:lnTo>
                      <a:pt x="984" y="1675"/>
                    </a:lnTo>
                    <a:lnTo>
                      <a:pt x="986" y="1676"/>
                    </a:lnTo>
                    <a:lnTo>
                      <a:pt x="987" y="1676"/>
                    </a:lnTo>
                    <a:lnTo>
                      <a:pt x="992" y="1692"/>
                    </a:lnTo>
                    <a:lnTo>
                      <a:pt x="990" y="1703"/>
                    </a:lnTo>
                    <a:lnTo>
                      <a:pt x="984" y="1714"/>
                    </a:lnTo>
                    <a:lnTo>
                      <a:pt x="977" y="1726"/>
                    </a:lnTo>
                    <a:lnTo>
                      <a:pt x="971" y="1738"/>
                    </a:lnTo>
                    <a:lnTo>
                      <a:pt x="968" y="1751"/>
                    </a:lnTo>
                    <a:lnTo>
                      <a:pt x="963" y="1749"/>
                    </a:lnTo>
                    <a:lnTo>
                      <a:pt x="958" y="1749"/>
                    </a:lnTo>
                    <a:lnTo>
                      <a:pt x="944" y="1748"/>
                    </a:lnTo>
                    <a:lnTo>
                      <a:pt x="932" y="1748"/>
                    </a:lnTo>
                    <a:lnTo>
                      <a:pt x="926" y="1751"/>
                    </a:lnTo>
                    <a:lnTo>
                      <a:pt x="920" y="1752"/>
                    </a:lnTo>
                    <a:lnTo>
                      <a:pt x="914" y="1754"/>
                    </a:lnTo>
                    <a:lnTo>
                      <a:pt x="910" y="1754"/>
                    </a:lnTo>
                    <a:lnTo>
                      <a:pt x="907" y="1754"/>
                    </a:lnTo>
                    <a:lnTo>
                      <a:pt x="904" y="1754"/>
                    </a:lnTo>
                    <a:lnTo>
                      <a:pt x="890" y="1755"/>
                    </a:lnTo>
                    <a:lnTo>
                      <a:pt x="878" y="1755"/>
                    </a:lnTo>
                    <a:lnTo>
                      <a:pt x="881" y="1761"/>
                    </a:lnTo>
                    <a:lnTo>
                      <a:pt x="884" y="1767"/>
                    </a:lnTo>
                    <a:lnTo>
                      <a:pt x="891" y="1777"/>
                    </a:lnTo>
                    <a:lnTo>
                      <a:pt x="894" y="1783"/>
                    </a:lnTo>
                    <a:lnTo>
                      <a:pt x="895" y="1789"/>
                    </a:lnTo>
                    <a:lnTo>
                      <a:pt x="895" y="1796"/>
                    </a:lnTo>
                    <a:lnTo>
                      <a:pt x="897" y="1800"/>
                    </a:lnTo>
                    <a:lnTo>
                      <a:pt x="898" y="1803"/>
                    </a:lnTo>
                    <a:lnTo>
                      <a:pt x="898" y="1806"/>
                    </a:lnTo>
                    <a:lnTo>
                      <a:pt x="900" y="1806"/>
                    </a:lnTo>
                    <a:lnTo>
                      <a:pt x="900" y="1808"/>
                    </a:lnTo>
                    <a:lnTo>
                      <a:pt x="903" y="1812"/>
                    </a:lnTo>
                    <a:lnTo>
                      <a:pt x="906" y="1818"/>
                    </a:lnTo>
                    <a:lnTo>
                      <a:pt x="878" y="1818"/>
                    </a:lnTo>
                    <a:lnTo>
                      <a:pt x="872" y="1814"/>
                    </a:lnTo>
                    <a:lnTo>
                      <a:pt x="863" y="1811"/>
                    </a:lnTo>
                    <a:lnTo>
                      <a:pt x="856" y="1808"/>
                    </a:lnTo>
                    <a:lnTo>
                      <a:pt x="852" y="1808"/>
                    </a:lnTo>
                    <a:lnTo>
                      <a:pt x="847" y="1808"/>
                    </a:lnTo>
                    <a:lnTo>
                      <a:pt x="855" y="1822"/>
                    </a:lnTo>
                    <a:lnTo>
                      <a:pt x="862" y="1833"/>
                    </a:lnTo>
                    <a:lnTo>
                      <a:pt x="866" y="1838"/>
                    </a:lnTo>
                    <a:lnTo>
                      <a:pt x="871" y="1841"/>
                    </a:lnTo>
                    <a:lnTo>
                      <a:pt x="874" y="1844"/>
                    </a:lnTo>
                    <a:lnTo>
                      <a:pt x="876" y="1847"/>
                    </a:lnTo>
                    <a:lnTo>
                      <a:pt x="881" y="1844"/>
                    </a:lnTo>
                    <a:lnTo>
                      <a:pt x="887" y="1841"/>
                    </a:lnTo>
                    <a:lnTo>
                      <a:pt x="888" y="1841"/>
                    </a:lnTo>
                    <a:lnTo>
                      <a:pt x="890" y="1841"/>
                    </a:lnTo>
                    <a:lnTo>
                      <a:pt x="890" y="1841"/>
                    </a:lnTo>
                    <a:lnTo>
                      <a:pt x="890" y="1841"/>
                    </a:lnTo>
                    <a:lnTo>
                      <a:pt x="894" y="1844"/>
                    </a:lnTo>
                    <a:lnTo>
                      <a:pt x="895" y="1846"/>
                    </a:lnTo>
                    <a:lnTo>
                      <a:pt x="897" y="1849"/>
                    </a:lnTo>
                    <a:lnTo>
                      <a:pt x="898" y="1849"/>
                    </a:lnTo>
                    <a:lnTo>
                      <a:pt x="898" y="1850"/>
                    </a:lnTo>
                    <a:lnTo>
                      <a:pt x="898" y="1856"/>
                    </a:lnTo>
                    <a:lnTo>
                      <a:pt x="897" y="1860"/>
                    </a:lnTo>
                    <a:lnTo>
                      <a:pt x="891" y="1860"/>
                    </a:lnTo>
                    <a:lnTo>
                      <a:pt x="885" y="1860"/>
                    </a:lnTo>
                    <a:lnTo>
                      <a:pt x="887" y="1876"/>
                    </a:lnTo>
                    <a:lnTo>
                      <a:pt x="891" y="1892"/>
                    </a:lnTo>
                    <a:lnTo>
                      <a:pt x="895" y="1906"/>
                    </a:lnTo>
                    <a:lnTo>
                      <a:pt x="900" y="1914"/>
                    </a:lnTo>
                    <a:lnTo>
                      <a:pt x="904" y="1923"/>
                    </a:lnTo>
                    <a:lnTo>
                      <a:pt x="882" y="1923"/>
                    </a:lnTo>
                    <a:lnTo>
                      <a:pt x="879" y="1927"/>
                    </a:lnTo>
                    <a:lnTo>
                      <a:pt x="875" y="1932"/>
                    </a:lnTo>
                    <a:lnTo>
                      <a:pt x="876" y="1936"/>
                    </a:lnTo>
                    <a:lnTo>
                      <a:pt x="876" y="1939"/>
                    </a:lnTo>
                    <a:lnTo>
                      <a:pt x="878" y="1942"/>
                    </a:lnTo>
                    <a:lnTo>
                      <a:pt x="878" y="1943"/>
                    </a:lnTo>
                    <a:lnTo>
                      <a:pt x="878" y="1943"/>
                    </a:lnTo>
                    <a:lnTo>
                      <a:pt x="881" y="1946"/>
                    </a:lnTo>
                    <a:lnTo>
                      <a:pt x="882" y="1948"/>
                    </a:lnTo>
                    <a:lnTo>
                      <a:pt x="887" y="1951"/>
                    </a:lnTo>
                    <a:lnTo>
                      <a:pt x="893" y="1955"/>
                    </a:lnTo>
                    <a:lnTo>
                      <a:pt x="903" y="1962"/>
                    </a:lnTo>
                    <a:lnTo>
                      <a:pt x="917" y="1973"/>
                    </a:lnTo>
                    <a:lnTo>
                      <a:pt x="923" y="1974"/>
                    </a:lnTo>
                    <a:lnTo>
                      <a:pt x="929" y="1974"/>
                    </a:lnTo>
                    <a:lnTo>
                      <a:pt x="933" y="1977"/>
                    </a:lnTo>
                    <a:lnTo>
                      <a:pt x="936" y="1979"/>
                    </a:lnTo>
                    <a:lnTo>
                      <a:pt x="939" y="1980"/>
                    </a:lnTo>
                    <a:lnTo>
                      <a:pt x="941" y="1981"/>
                    </a:lnTo>
                    <a:lnTo>
                      <a:pt x="942" y="1983"/>
                    </a:lnTo>
                    <a:lnTo>
                      <a:pt x="939" y="1989"/>
                    </a:lnTo>
                    <a:lnTo>
                      <a:pt x="936" y="1993"/>
                    </a:lnTo>
                    <a:lnTo>
                      <a:pt x="941" y="2005"/>
                    </a:lnTo>
                    <a:lnTo>
                      <a:pt x="945" y="2016"/>
                    </a:lnTo>
                    <a:lnTo>
                      <a:pt x="941" y="2019"/>
                    </a:lnTo>
                    <a:lnTo>
                      <a:pt x="936" y="2022"/>
                    </a:lnTo>
                    <a:lnTo>
                      <a:pt x="939" y="2028"/>
                    </a:lnTo>
                    <a:lnTo>
                      <a:pt x="945" y="2035"/>
                    </a:lnTo>
                    <a:lnTo>
                      <a:pt x="949" y="2041"/>
                    </a:lnTo>
                    <a:lnTo>
                      <a:pt x="945" y="2043"/>
                    </a:lnTo>
                    <a:lnTo>
                      <a:pt x="941" y="2043"/>
                    </a:lnTo>
                    <a:lnTo>
                      <a:pt x="935" y="2043"/>
                    </a:lnTo>
                    <a:lnTo>
                      <a:pt x="939" y="2047"/>
                    </a:lnTo>
                    <a:lnTo>
                      <a:pt x="942" y="2051"/>
                    </a:lnTo>
                    <a:lnTo>
                      <a:pt x="952" y="2063"/>
                    </a:lnTo>
                    <a:lnTo>
                      <a:pt x="955" y="2066"/>
                    </a:lnTo>
                    <a:lnTo>
                      <a:pt x="958" y="2068"/>
                    </a:lnTo>
                    <a:lnTo>
                      <a:pt x="958" y="2069"/>
                    </a:lnTo>
                    <a:lnTo>
                      <a:pt x="960" y="2069"/>
                    </a:lnTo>
                    <a:lnTo>
                      <a:pt x="961" y="2070"/>
                    </a:lnTo>
                    <a:lnTo>
                      <a:pt x="973" y="2082"/>
                    </a:lnTo>
                    <a:lnTo>
                      <a:pt x="986" y="2092"/>
                    </a:lnTo>
                    <a:lnTo>
                      <a:pt x="989" y="2095"/>
                    </a:lnTo>
                    <a:lnTo>
                      <a:pt x="992" y="2097"/>
                    </a:lnTo>
                    <a:lnTo>
                      <a:pt x="993" y="2098"/>
                    </a:lnTo>
                    <a:lnTo>
                      <a:pt x="993" y="2100"/>
                    </a:lnTo>
                    <a:lnTo>
                      <a:pt x="995" y="2100"/>
                    </a:lnTo>
                    <a:lnTo>
                      <a:pt x="1008" y="2111"/>
                    </a:lnTo>
                    <a:lnTo>
                      <a:pt x="1019" y="2120"/>
                    </a:lnTo>
                    <a:lnTo>
                      <a:pt x="1027" y="2126"/>
                    </a:lnTo>
                    <a:lnTo>
                      <a:pt x="1030" y="2127"/>
                    </a:lnTo>
                    <a:lnTo>
                      <a:pt x="1035" y="2129"/>
                    </a:lnTo>
                    <a:lnTo>
                      <a:pt x="1040" y="2130"/>
                    </a:lnTo>
                    <a:lnTo>
                      <a:pt x="1041" y="2132"/>
                    </a:lnTo>
                    <a:lnTo>
                      <a:pt x="1044" y="2133"/>
                    </a:lnTo>
                    <a:lnTo>
                      <a:pt x="1046" y="2135"/>
                    </a:lnTo>
                    <a:lnTo>
                      <a:pt x="1059" y="2136"/>
                    </a:lnTo>
                    <a:lnTo>
                      <a:pt x="1067" y="2139"/>
                    </a:lnTo>
                    <a:lnTo>
                      <a:pt x="1078" y="2143"/>
                    </a:lnTo>
                    <a:lnTo>
                      <a:pt x="1075" y="2148"/>
                    </a:lnTo>
                    <a:lnTo>
                      <a:pt x="1072" y="2151"/>
                    </a:lnTo>
                    <a:lnTo>
                      <a:pt x="1065" y="2151"/>
                    </a:lnTo>
                    <a:lnTo>
                      <a:pt x="1059" y="2152"/>
                    </a:lnTo>
                    <a:lnTo>
                      <a:pt x="1054" y="2152"/>
                    </a:lnTo>
                    <a:lnTo>
                      <a:pt x="1049" y="2152"/>
                    </a:lnTo>
                    <a:lnTo>
                      <a:pt x="1044" y="2151"/>
                    </a:lnTo>
                    <a:lnTo>
                      <a:pt x="1041" y="2149"/>
                    </a:lnTo>
                    <a:lnTo>
                      <a:pt x="1040" y="2149"/>
                    </a:lnTo>
                    <a:lnTo>
                      <a:pt x="1038" y="2149"/>
                    </a:lnTo>
                    <a:lnTo>
                      <a:pt x="1038" y="2149"/>
                    </a:lnTo>
                    <a:lnTo>
                      <a:pt x="1028" y="2146"/>
                    </a:lnTo>
                    <a:lnTo>
                      <a:pt x="1021" y="2145"/>
                    </a:lnTo>
                    <a:lnTo>
                      <a:pt x="1014" y="2143"/>
                    </a:lnTo>
                    <a:lnTo>
                      <a:pt x="1005" y="2141"/>
                    </a:lnTo>
                    <a:lnTo>
                      <a:pt x="1003" y="2139"/>
                    </a:lnTo>
                    <a:lnTo>
                      <a:pt x="1000" y="2138"/>
                    </a:lnTo>
                    <a:lnTo>
                      <a:pt x="1000" y="2136"/>
                    </a:lnTo>
                    <a:lnTo>
                      <a:pt x="999" y="2136"/>
                    </a:lnTo>
                    <a:lnTo>
                      <a:pt x="917" y="2092"/>
                    </a:lnTo>
                    <a:lnTo>
                      <a:pt x="914" y="2089"/>
                    </a:lnTo>
                    <a:lnTo>
                      <a:pt x="910" y="2088"/>
                    </a:lnTo>
                    <a:lnTo>
                      <a:pt x="906" y="2085"/>
                    </a:lnTo>
                    <a:lnTo>
                      <a:pt x="901" y="2082"/>
                    </a:lnTo>
                    <a:lnTo>
                      <a:pt x="897" y="2078"/>
                    </a:lnTo>
                    <a:lnTo>
                      <a:pt x="894" y="2076"/>
                    </a:lnTo>
                    <a:lnTo>
                      <a:pt x="891" y="2076"/>
                    </a:lnTo>
                    <a:lnTo>
                      <a:pt x="890" y="2075"/>
                    </a:lnTo>
                    <a:lnTo>
                      <a:pt x="888" y="2075"/>
                    </a:lnTo>
                    <a:lnTo>
                      <a:pt x="887" y="2075"/>
                    </a:lnTo>
                    <a:lnTo>
                      <a:pt x="879" y="2072"/>
                    </a:lnTo>
                    <a:lnTo>
                      <a:pt x="881" y="2068"/>
                    </a:lnTo>
                    <a:lnTo>
                      <a:pt x="862" y="2056"/>
                    </a:lnTo>
                    <a:lnTo>
                      <a:pt x="844" y="2044"/>
                    </a:lnTo>
                    <a:lnTo>
                      <a:pt x="841" y="2040"/>
                    </a:lnTo>
                    <a:lnTo>
                      <a:pt x="840" y="2037"/>
                    </a:lnTo>
                    <a:lnTo>
                      <a:pt x="839" y="2035"/>
                    </a:lnTo>
                    <a:lnTo>
                      <a:pt x="839" y="2034"/>
                    </a:lnTo>
                    <a:lnTo>
                      <a:pt x="837" y="2034"/>
                    </a:lnTo>
                    <a:lnTo>
                      <a:pt x="837" y="2033"/>
                    </a:lnTo>
                    <a:lnTo>
                      <a:pt x="831" y="2030"/>
                    </a:lnTo>
                    <a:lnTo>
                      <a:pt x="825" y="2025"/>
                    </a:lnTo>
                    <a:lnTo>
                      <a:pt x="820" y="2021"/>
                    </a:lnTo>
                    <a:lnTo>
                      <a:pt x="815" y="2018"/>
                    </a:lnTo>
                    <a:lnTo>
                      <a:pt x="814" y="2015"/>
                    </a:lnTo>
                    <a:lnTo>
                      <a:pt x="812" y="2014"/>
                    </a:lnTo>
                    <a:lnTo>
                      <a:pt x="811" y="2014"/>
                    </a:lnTo>
                    <a:lnTo>
                      <a:pt x="811" y="2012"/>
                    </a:lnTo>
                    <a:lnTo>
                      <a:pt x="809" y="2012"/>
                    </a:lnTo>
                    <a:lnTo>
                      <a:pt x="814" y="2009"/>
                    </a:lnTo>
                    <a:lnTo>
                      <a:pt x="818" y="2006"/>
                    </a:lnTo>
                    <a:lnTo>
                      <a:pt x="823" y="2003"/>
                    </a:lnTo>
                    <a:lnTo>
                      <a:pt x="828" y="2002"/>
                    </a:lnTo>
                    <a:lnTo>
                      <a:pt x="814" y="1989"/>
                    </a:lnTo>
                    <a:lnTo>
                      <a:pt x="796" y="1980"/>
                    </a:lnTo>
                    <a:lnTo>
                      <a:pt x="779" y="1971"/>
                    </a:lnTo>
                    <a:lnTo>
                      <a:pt x="763" y="1962"/>
                    </a:lnTo>
                    <a:lnTo>
                      <a:pt x="761" y="1957"/>
                    </a:lnTo>
                    <a:lnTo>
                      <a:pt x="761" y="1952"/>
                    </a:lnTo>
                    <a:lnTo>
                      <a:pt x="760" y="1948"/>
                    </a:lnTo>
                    <a:lnTo>
                      <a:pt x="757" y="1943"/>
                    </a:lnTo>
                    <a:lnTo>
                      <a:pt x="753" y="1939"/>
                    </a:lnTo>
                    <a:lnTo>
                      <a:pt x="767" y="1946"/>
                    </a:lnTo>
                    <a:lnTo>
                      <a:pt x="782" y="1952"/>
                    </a:lnTo>
                    <a:lnTo>
                      <a:pt x="774" y="1943"/>
                    </a:lnTo>
                    <a:lnTo>
                      <a:pt x="767" y="1936"/>
                    </a:lnTo>
                    <a:lnTo>
                      <a:pt x="761" y="1932"/>
                    </a:lnTo>
                    <a:lnTo>
                      <a:pt x="750" y="1925"/>
                    </a:lnTo>
                    <a:lnTo>
                      <a:pt x="744" y="1919"/>
                    </a:lnTo>
                    <a:lnTo>
                      <a:pt x="739" y="1914"/>
                    </a:lnTo>
                    <a:lnTo>
                      <a:pt x="736" y="1910"/>
                    </a:lnTo>
                    <a:lnTo>
                      <a:pt x="739" y="1910"/>
                    </a:lnTo>
                    <a:lnTo>
                      <a:pt x="739" y="1910"/>
                    </a:lnTo>
                    <a:lnTo>
                      <a:pt x="741" y="1908"/>
                    </a:lnTo>
                    <a:lnTo>
                      <a:pt x="739" y="1908"/>
                    </a:lnTo>
                    <a:lnTo>
                      <a:pt x="744" y="1913"/>
                    </a:lnTo>
                    <a:lnTo>
                      <a:pt x="748" y="1917"/>
                    </a:lnTo>
                    <a:lnTo>
                      <a:pt x="751" y="1922"/>
                    </a:lnTo>
                    <a:lnTo>
                      <a:pt x="757" y="1926"/>
                    </a:lnTo>
                    <a:lnTo>
                      <a:pt x="764" y="1930"/>
                    </a:lnTo>
                    <a:lnTo>
                      <a:pt x="771" y="1933"/>
                    </a:lnTo>
                    <a:lnTo>
                      <a:pt x="761" y="1917"/>
                    </a:lnTo>
                    <a:lnTo>
                      <a:pt x="753" y="1906"/>
                    </a:lnTo>
                    <a:lnTo>
                      <a:pt x="748" y="1897"/>
                    </a:lnTo>
                    <a:lnTo>
                      <a:pt x="745" y="1892"/>
                    </a:lnTo>
                    <a:lnTo>
                      <a:pt x="742" y="1889"/>
                    </a:lnTo>
                    <a:lnTo>
                      <a:pt x="742" y="1888"/>
                    </a:lnTo>
                    <a:lnTo>
                      <a:pt x="742" y="1887"/>
                    </a:lnTo>
                    <a:lnTo>
                      <a:pt x="725" y="1862"/>
                    </a:lnTo>
                    <a:lnTo>
                      <a:pt x="725" y="1856"/>
                    </a:lnTo>
                    <a:lnTo>
                      <a:pt x="726" y="1850"/>
                    </a:lnTo>
                    <a:lnTo>
                      <a:pt x="722" y="1843"/>
                    </a:lnTo>
                    <a:lnTo>
                      <a:pt x="718" y="1837"/>
                    </a:lnTo>
                    <a:lnTo>
                      <a:pt x="701" y="1837"/>
                    </a:lnTo>
                    <a:lnTo>
                      <a:pt x="729" y="1878"/>
                    </a:lnTo>
                    <a:lnTo>
                      <a:pt x="718" y="1878"/>
                    </a:lnTo>
                    <a:lnTo>
                      <a:pt x="706" y="1871"/>
                    </a:lnTo>
                    <a:lnTo>
                      <a:pt x="699" y="1860"/>
                    </a:lnTo>
                    <a:lnTo>
                      <a:pt x="694" y="1849"/>
                    </a:lnTo>
                    <a:lnTo>
                      <a:pt x="690" y="1837"/>
                    </a:lnTo>
                    <a:lnTo>
                      <a:pt x="684" y="1827"/>
                    </a:lnTo>
                    <a:lnTo>
                      <a:pt x="677" y="1817"/>
                    </a:lnTo>
                    <a:lnTo>
                      <a:pt x="662" y="1800"/>
                    </a:lnTo>
                    <a:lnTo>
                      <a:pt x="652" y="1780"/>
                    </a:lnTo>
                    <a:lnTo>
                      <a:pt x="643" y="1761"/>
                    </a:lnTo>
                    <a:lnTo>
                      <a:pt x="632" y="1742"/>
                    </a:lnTo>
                    <a:lnTo>
                      <a:pt x="618" y="1725"/>
                    </a:lnTo>
                    <a:lnTo>
                      <a:pt x="618" y="1704"/>
                    </a:lnTo>
                    <a:lnTo>
                      <a:pt x="618" y="1692"/>
                    </a:lnTo>
                    <a:lnTo>
                      <a:pt x="618" y="1685"/>
                    </a:lnTo>
                    <a:lnTo>
                      <a:pt x="617" y="1679"/>
                    </a:lnTo>
                    <a:lnTo>
                      <a:pt x="614" y="1676"/>
                    </a:lnTo>
                    <a:lnTo>
                      <a:pt x="611" y="1671"/>
                    </a:lnTo>
                    <a:lnTo>
                      <a:pt x="608" y="1666"/>
                    </a:lnTo>
                    <a:lnTo>
                      <a:pt x="605" y="1660"/>
                    </a:lnTo>
                    <a:lnTo>
                      <a:pt x="604" y="1657"/>
                    </a:lnTo>
                    <a:lnTo>
                      <a:pt x="602" y="1655"/>
                    </a:lnTo>
                    <a:lnTo>
                      <a:pt x="601" y="1652"/>
                    </a:lnTo>
                    <a:lnTo>
                      <a:pt x="599" y="1650"/>
                    </a:lnTo>
                    <a:lnTo>
                      <a:pt x="602" y="1636"/>
                    </a:lnTo>
                    <a:lnTo>
                      <a:pt x="602" y="1621"/>
                    </a:lnTo>
                    <a:lnTo>
                      <a:pt x="598" y="1605"/>
                    </a:lnTo>
                    <a:lnTo>
                      <a:pt x="591" y="1587"/>
                    </a:lnTo>
                    <a:lnTo>
                      <a:pt x="580" y="1567"/>
                    </a:lnTo>
                    <a:lnTo>
                      <a:pt x="567" y="1544"/>
                    </a:lnTo>
                    <a:lnTo>
                      <a:pt x="550" y="1514"/>
                    </a:lnTo>
                    <a:lnTo>
                      <a:pt x="547" y="1510"/>
                    </a:lnTo>
                    <a:lnTo>
                      <a:pt x="545" y="1509"/>
                    </a:lnTo>
                    <a:lnTo>
                      <a:pt x="544" y="1507"/>
                    </a:lnTo>
                    <a:lnTo>
                      <a:pt x="544" y="1506"/>
                    </a:lnTo>
                    <a:lnTo>
                      <a:pt x="544" y="1504"/>
                    </a:lnTo>
                    <a:lnTo>
                      <a:pt x="541" y="1479"/>
                    </a:lnTo>
                    <a:lnTo>
                      <a:pt x="538" y="1460"/>
                    </a:lnTo>
                    <a:lnTo>
                      <a:pt x="537" y="1447"/>
                    </a:lnTo>
                    <a:lnTo>
                      <a:pt x="534" y="1437"/>
                    </a:lnTo>
                    <a:lnTo>
                      <a:pt x="532" y="1430"/>
                    </a:lnTo>
                    <a:lnTo>
                      <a:pt x="531" y="1424"/>
                    </a:lnTo>
                    <a:lnTo>
                      <a:pt x="528" y="1415"/>
                    </a:lnTo>
                    <a:lnTo>
                      <a:pt x="524" y="1393"/>
                    </a:lnTo>
                    <a:lnTo>
                      <a:pt x="522" y="1371"/>
                    </a:lnTo>
                    <a:lnTo>
                      <a:pt x="521" y="1350"/>
                    </a:lnTo>
                    <a:lnTo>
                      <a:pt x="521" y="1345"/>
                    </a:lnTo>
                    <a:lnTo>
                      <a:pt x="519" y="1342"/>
                    </a:lnTo>
                    <a:lnTo>
                      <a:pt x="516" y="1336"/>
                    </a:lnTo>
                    <a:lnTo>
                      <a:pt x="512" y="1329"/>
                    </a:lnTo>
                    <a:lnTo>
                      <a:pt x="509" y="1323"/>
                    </a:lnTo>
                    <a:lnTo>
                      <a:pt x="505" y="1316"/>
                    </a:lnTo>
                    <a:lnTo>
                      <a:pt x="505" y="1310"/>
                    </a:lnTo>
                    <a:lnTo>
                      <a:pt x="505" y="1306"/>
                    </a:lnTo>
                    <a:lnTo>
                      <a:pt x="505" y="1303"/>
                    </a:lnTo>
                    <a:lnTo>
                      <a:pt x="505" y="1301"/>
                    </a:lnTo>
                    <a:lnTo>
                      <a:pt x="505" y="1300"/>
                    </a:lnTo>
                    <a:lnTo>
                      <a:pt x="503" y="1296"/>
                    </a:lnTo>
                    <a:lnTo>
                      <a:pt x="500" y="1291"/>
                    </a:lnTo>
                    <a:lnTo>
                      <a:pt x="499" y="1285"/>
                    </a:lnTo>
                    <a:lnTo>
                      <a:pt x="496" y="1281"/>
                    </a:lnTo>
                    <a:lnTo>
                      <a:pt x="494" y="1278"/>
                    </a:lnTo>
                    <a:lnTo>
                      <a:pt x="493" y="1277"/>
                    </a:lnTo>
                    <a:lnTo>
                      <a:pt x="493" y="1274"/>
                    </a:lnTo>
                    <a:lnTo>
                      <a:pt x="492" y="1272"/>
                    </a:lnTo>
                    <a:lnTo>
                      <a:pt x="493" y="1271"/>
                    </a:lnTo>
                    <a:lnTo>
                      <a:pt x="490" y="1263"/>
                    </a:lnTo>
                    <a:lnTo>
                      <a:pt x="489" y="1256"/>
                    </a:lnTo>
                    <a:lnTo>
                      <a:pt x="487" y="1249"/>
                    </a:lnTo>
                    <a:lnTo>
                      <a:pt x="487" y="1243"/>
                    </a:lnTo>
                    <a:lnTo>
                      <a:pt x="487" y="1240"/>
                    </a:lnTo>
                    <a:lnTo>
                      <a:pt x="486" y="1239"/>
                    </a:lnTo>
                    <a:lnTo>
                      <a:pt x="486" y="1237"/>
                    </a:lnTo>
                    <a:lnTo>
                      <a:pt x="486" y="1237"/>
                    </a:lnTo>
                    <a:lnTo>
                      <a:pt x="483" y="1231"/>
                    </a:lnTo>
                    <a:lnTo>
                      <a:pt x="481" y="1227"/>
                    </a:lnTo>
                    <a:lnTo>
                      <a:pt x="478" y="1223"/>
                    </a:lnTo>
                    <a:lnTo>
                      <a:pt x="478" y="1220"/>
                    </a:lnTo>
                    <a:lnTo>
                      <a:pt x="477" y="1217"/>
                    </a:lnTo>
                    <a:lnTo>
                      <a:pt x="477" y="1215"/>
                    </a:lnTo>
                    <a:lnTo>
                      <a:pt x="475" y="1214"/>
                    </a:lnTo>
                    <a:lnTo>
                      <a:pt x="477" y="1211"/>
                    </a:lnTo>
                    <a:lnTo>
                      <a:pt x="474" y="1204"/>
                    </a:lnTo>
                    <a:lnTo>
                      <a:pt x="471" y="1196"/>
                    </a:lnTo>
                    <a:lnTo>
                      <a:pt x="471" y="1189"/>
                    </a:lnTo>
                    <a:lnTo>
                      <a:pt x="459" y="1152"/>
                    </a:lnTo>
                    <a:lnTo>
                      <a:pt x="449" y="1117"/>
                    </a:lnTo>
                    <a:lnTo>
                      <a:pt x="432" y="1116"/>
                    </a:lnTo>
                    <a:lnTo>
                      <a:pt x="416" y="1109"/>
                    </a:lnTo>
                    <a:lnTo>
                      <a:pt x="403" y="1097"/>
                    </a:lnTo>
                    <a:lnTo>
                      <a:pt x="391" y="1085"/>
                    </a:lnTo>
                    <a:lnTo>
                      <a:pt x="381" y="1071"/>
                    </a:lnTo>
                    <a:lnTo>
                      <a:pt x="369" y="1058"/>
                    </a:lnTo>
                    <a:lnTo>
                      <a:pt x="356" y="1045"/>
                    </a:lnTo>
                    <a:lnTo>
                      <a:pt x="343" y="1036"/>
                    </a:lnTo>
                    <a:lnTo>
                      <a:pt x="327" y="1030"/>
                    </a:lnTo>
                    <a:lnTo>
                      <a:pt x="306" y="1030"/>
                    </a:lnTo>
                    <a:lnTo>
                      <a:pt x="286" y="1030"/>
                    </a:lnTo>
                    <a:lnTo>
                      <a:pt x="268" y="1026"/>
                    </a:lnTo>
                    <a:lnTo>
                      <a:pt x="255" y="1015"/>
                    </a:lnTo>
                    <a:lnTo>
                      <a:pt x="244" y="1004"/>
                    </a:lnTo>
                    <a:lnTo>
                      <a:pt x="235" y="989"/>
                    </a:lnTo>
                    <a:lnTo>
                      <a:pt x="226" y="973"/>
                    </a:lnTo>
                    <a:lnTo>
                      <a:pt x="219" y="955"/>
                    </a:lnTo>
                    <a:lnTo>
                      <a:pt x="210" y="939"/>
                    </a:lnTo>
                    <a:lnTo>
                      <a:pt x="201" y="925"/>
                    </a:lnTo>
                    <a:lnTo>
                      <a:pt x="190" y="912"/>
                    </a:lnTo>
                    <a:lnTo>
                      <a:pt x="177" y="896"/>
                    </a:lnTo>
                    <a:lnTo>
                      <a:pt x="168" y="878"/>
                    </a:lnTo>
                    <a:lnTo>
                      <a:pt x="159" y="859"/>
                    </a:lnTo>
                    <a:lnTo>
                      <a:pt x="147" y="842"/>
                    </a:lnTo>
                    <a:lnTo>
                      <a:pt x="144" y="833"/>
                    </a:lnTo>
                    <a:lnTo>
                      <a:pt x="143" y="824"/>
                    </a:lnTo>
                    <a:lnTo>
                      <a:pt x="133" y="802"/>
                    </a:lnTo>
                    <a:lnTo>
                      <a:pt x="120" y="785"/>
                    </a:lnTo>
                    <a:lnTo>
                      <a:pt x="102" y="769"/>
                    </a:lnTo>
                    <a:lnTo>
                      <a:pt x="85" y="754"/>
                    </a:lnTo>
                    <a:lnTo>
                      <a:pt x="67" y="738"/>
                    </a:lnTo>
                    <a:lnTo>
                      <a:pt x="51" y="722"/>
                    </a:lnTo>
                    <a:lnTo>
                      <a:pt x="38" y="703"/>
                    </a:lnTo>
                    <a:lnTo>
                      <a:pt x="29" y="680"/>
                    </a:lnTo>
                    <a:lnTo>
                      <a:pt x="29" y="675"/>
                    </a:lnTo>
                    <a:lnTo>
                      <a:pt x="28" y="672"/>
                    </a:lnTo>
                    <a:lnTo>
                      <a:pt x="28" y="669"/>
                    </a:lnTo>
                    <a:lnTo>
                      <a:pt x="21" y="656"/>
                    </a:lnTo>
                    <a:lnTo>
                      <a:pt x="19" y="642"/>
                    </a:lnTo>
                    <a:lnTo>
                      <a:pt x="22" y="629"/>
                    </a:lnTo>
                    <a:lnTo>
                      <a:pt x="23" y="614"/>
                    </a:lnTo>
                    <a:lnTo>
                      <a:pt x="23" y="599"/>
                    </a:lnTo>
                    <a:lnTo>
                      <a:pt x="29" y="595"/>
                    </a:lnTo>
                    <a:lnTo>
                      <a:pt x="35" y="592"/>
                    </a:lnTo>
                    <a:lnTo>
                      <a:pt x="42" y="589"/>
                    </a:lnTo>
                    <a:lnTo>
                      <a:pt x="44" y="585"/>
                    </a:lnTo>
                    <a:lnTo>
                      <a:pt x="47" y="579"/>
                    </a:lnTo>
                    <a:lnTo>
                      <a:pt x="45" y="570"/>
                    </a:lnTo>
                    <a:lnTo>
                      <a:pt x="44" y="563"/>
                    </a:lnTo>
                    <a:lnTo>
                      <a:pt x="34" y="563"/>
                    </a:lnTo>
                    <a:lnTo>
                      <a:pt x="23" y="563"/>
                    </a:lnTo>
                    <a:lnTo>
                      <a:pt x="12" y="561"/>
                    </a:lnTo>
                    <a:lnTo>
                      <a:pt x="7" y="540"/>
                    </a:lnTo>
                    <a:lnTo>
                      <a:pt x="4" y="516"/>
                    </a:lnTo>
                    <a:lnTo>
                      <a:pt x="0" y="494"/>
                    </a:lnTo>
                    <a:lnTo>
                      <a:pt x="12" y="491"/>
                    </a:lnTo>
                    <a:lnTo>
                      <a:pt x="25" y="490"/>
                    </a:lnTo>
                    <a:lnTo>
                      <a:pt x="22" y="472"/>
                    </a:lnTo>
                    <a:lnTo>
                      <a:pt x="23" y="459"/>
                    </a:lnTo>
                    <a:lnTo>
                      <a:pt x="31" y="451"/>
                    </a:lnTo>
                    <a:lnTo>
                      <a:pt x="44" y="443"/>
                    </a:lnTo>
                    <a:lnTo>
                      <a:pt x="44" y="436"/>
                    </a:lnTo>
                    <a:lnTo>
                      <a:pt x="44" y="427"/>
                    </a:lnTo>
                    <a:lnTo>
                      <a:pt x="50" y="423"/>
                    </a:lnTo>
                    <a:lnTo>
                      <a:pt x="56" y="417"/>
                    </a:lnTo>
                    <a:lnTo>
                      <a:pt x="60" y="413"/>
                    </a:lnTo>
                    <a:lnTo>
                      <a:pt x="57" y="399"/>
                    </a:lnTo>
                    <a:lnTo>
                      <a:pt x="54" y="386"/>
                    </a:lnTo>
                    <a:lnTo>
                      <a:pt x="63" y="383"/>
                    </a:lnTo>
                    <a:lnTo>
                      <a:pt x="69" y="380"/>
                    </a:lnTo>
                    <a:lnTo>
                      <a:pt x="72" y="375"/>
                    </a:lnTo>
                    <a:lnTo>
                      <a:pt x="74" y="364"/>
                    </a:lnTo>
                    <a:lnTo>
                      <a:pt x="76" y="347"/>
                    </a:lnTo>
                    <a:lnTo>
                      <a:pt x="77" y="322"/>
                    </a:lnTo>
                    <a:lnTo>
                      <a:pt x="89" y="309"/>
                    </a:lnTo>
                    <a:lnTo>
                      <a:pt x="92" y="296"/>
                    </a:lnTo>
                    <a:lnTo>
                      <a:pt x="91" y="281"/>
                    </a:lnTo>
                    <a:lnTo>
                      <a:pt x="86" y="267"/>
                    </a:lnTo>
                    <a:lnTo>
                      <a:pt x="79" y="254"/>
                    </a:lnTo>
                    <a:lnTo>
                      <a:pt x="74" y="239"/>
                    </a:lnTo>
                    <a:lnTo>
                      <a:pt x="72" y="224"/>
                    </a:lnTo>
                    <a:lnTo>
                      <a:pt x="66" y="223"/>
                    </a:lnTo>
                    <a:lnTo>
                      <a:pt x="60" y="223"/>
                    </a:lnTo>
                    <a:lnTo>
                      <a:pt x="57" y="207"/>
                    </a:lnTo>
                    <a:lnTo>
                      <a:pt x="58" y="194"/>
                    </a:lnTo>
                    <a:lnTo>
                      <a:pt x="64" y="182"/>
                    </a:lnTo>
                    <a:lnTo>
                      <a:pt x="72" y="170"/>
                    </a:lnTo>
                    <a:lnTo>
                      <a:pt x="80" y="159"/>
                    </a:lnTo>
                    <a:lnTo>
                      <a:pt x="86" y="146"/>
                    </a:lnTo>
                    <a:lnTo>
                      <a:pt x="89" y="132"/>
                    </a:lnTo>
                    <a:lnTo>
                      <a:pt x="101" y="128"/>
                    </a:lnTo>
                    <a:lnTo>
                      <a:pt x="108" y="125"/>
                    </a:lnTo>
                    <a:lnTo>
                      <a:pt x="114" y="122"/>
                    </a:lnTo>
                    <a:lnTo>
                      <a:pt x="118" y="116"/>
                    </a:lnTo>
                    <a:lnTo>
                      <a:pt x="118" y="92"/>
                    </a:lnTo>
                    <a:lnTo>
                      <a:pt x="118" y="68"/>
                    </a:lnTo>
                    <a:lnTo>
                      <a:pt x="127" y="68"/>
                    </a:lnTo>
                    <a:lnTo>
                      <a:pt x="134" y="67"/>
                    </a:lnTo>
                    <a:lnTo>
                      <a:pt x="142" y="65"/>
                    </a:lnTo>
                    <a:lnTo>
                      <a:pt x="149" y="62"/>
                    </a:lnTo>
                    <a:lnTo>
                      <a:pt x="159" y="56"/>
                    </a:lnTo>
                    <a:lnTo>
                      <a:pt x="172" y="48"/>
                    </a:lnTo>
                    <a:lnTo>
                      <a:pt x="188" y="36"/>
                    </a:lnTo>
                    <a:lnTo>
                      <a:pt x="228" y="35"/>
                    </a:lnTo>
                    <a:lnTo>
                      <a:pt x="228" y="20"/>
                    </a:lnTo>
                    <a:lnTo>
                      <a:pt x="229" y="11"/>
                    </a:lnTo>
                    <a:lnTo>
                      <a:pt x="235" y="5"/>
                    </a:lnTo>
                    <a:lnTo>
                      <a:pt x="247" y="1"/>
                    </a:lnTo>
                    <a:lnTo>
                      <a:pt x="252" y="0"/>
                    </a:lnTo>
                    <a:lnTo>
                      <a:pt x="257" y="0"/>
                    </a:lnTo>
                    <a:lnTo>
                      <a:pt x="261" y="0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321">
                <a:extLst>
                  <a:ext uri="{FF2B5EF4-FFF2-40B4-BE49-F238E27FC236}">
                    <a16:creationId xmlns:a16="http://schemas.microsoft.com/office/drawing/2014/main" id="{CDFC51BF-0643-4503-BEAF-59D9BAFB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20" y="2863290"/>
                <a:ext cx="69330" cy="53017"/>
              </a:xfrm>
              <a:custGeom>
                <a:avLst/>
                <a:gdLst>
                  <a:gd name="T0" fmla="*/ 58 w 169"/>
                  <a:gd name="T1" fmla="*/ 3 h 130"/>
                  <a:gd name="T2" fmla="*/ 110 w 169"/>
                  <a:gd name="T3" fmla="*/ 9 h 130"/>
                  <a:gd name="T4" fmla="*/ 110 w 169"/>
                  <a:gd name="T5" fmla="*/ 15 h 130"/>
                  <a:gd name="T6" fmla="*/ 127 w 169"/>
                  <a:gd name="T7" fmla="*/ 41 h 130"/>
                  <a:gd name="T8" fmla="*/ 137 w 169"/>
                  <a:gd name="T9" fmla="*/ 64 h 130"/>
                  <a:gd name="T10" fmla="*/ 141 w 169"/>
                  <a:gd name="T11" fmla="*/ 67 h 130"/>
                  <a:gd name="T12" fmla="*/ 145 w 169"/>
                  <a:gd name="T13" fmla="*/ 70 h 130"/>
                  <a:gd name="T14" fmla="*/ 151 w 169"/>
                  <a:gd name="T15" fmla="*/ 71 h 130"/>
                  <a:gd name="T16" fmla="*/ 160 w 169"/>
                  <a:gd name="T17" fmla="*/ 73 h 130"/>
                  <a:gd name="T18" fmla="*/ 163 w 169"/>
                  <a:gd name="T19" fmla="*/ 77 h 130"/>
                  <a:gd name="T20" fmla="*/ 166 w 169"/>
                  <a:gd name="T21" fmla="*/ 82 h 130"/>
                  <a:gd name="T22" fmla="*/ 154 w 169"/>
                  <a:gd name="T23" fmla="*/ 85 h 130"/>
                  <a:gd name="T24" fmla="*/ 164 w 169"/>
                  <a:gd name="T25" fmla="*/ 101 h 130"/>
                  <a:gd name="T26" fmla="*/ 160 w 169"/>
                  <a:gd name="T27" fmla="*/ 101 h 130"/>
                  <a:gd name="T28" fmla="*/ 157 w 169"/>
                  <a:gd name="T29" fmla="*/ 104 h 130"/>
                  <a:gd name="T30" fmla="*/ 159 w 169"/>
                  <a:gd name="T31" fmla="*/ 108 h 130"/>
                  <a:gd name="T32" fmla="*/ 156 w 169"/>
                  <a:gd name="T33" fmla="*/ 109 h 130"/>
                  <a:gd name="T34" fmla="*/ 151 w 169"/>
                  <a:gd name="T35" fmla="*/ 108 h 130"/>
                  <a:gd name="T36" fmla="*/ 147 w 169"/>
                  <a:gd name="T37" fmla="*/ 105 h 130"/>
                  <a:gd name="T38" fmla="*/ 141 w 169"/>
                  <a:gd name="T39" fmla="*/ 105 h 130"/>
                  <a:gd name="T40" fmla="*/ 138 w 169"/>
                  <a:gd name="T41" fmla="*/ 105 h 130"/>
                  <a:gd name="T42" fmla="*/ 138 w 169"/>
                  <a:gd name="T43" fmla="*/ 111 h 130"/>
                  <a:gd name="T44" fmla="*/ 143 w 169"/>
                  <a:gd name="T45" fmla="*/ 121 h 130"/>
                  <a:gd name="T46" fmla="*/ 121 w 169"/>
                  <a:gd name="T47" fmla="*/ 128 h 130"/>
                  <a:gd name="T48" fmla="*/ 110 w 169"/>
                  <a:gd name="T49" fmla="*/ 117 h 130"/>
                  <a:gd name="T50" fmla="*/ 108 w 169"/>
                  <a:gd name="T51" fmla="*/ 109 h 130"/>
                  <a:gd name="T52" fmla="*/ 103 w 169"/>
                  <a:gd name="T53" fmla="*/ 99 h 130"/>
                  <a:gd name="T54" fmla="*/ 97 w 169"/>
                  <a:gd name="T55" fmla="*/ 92 h 130"/>
                  <a:gd name="T56" fmla="*/ 83 w 169"/>
                  <a:gd name="T57" fmla="*/ 83 h 130"/>
                  <a:gd name="T58" fmla="*/ 64 w 169"/>
                  <a:gd name="T59" fmla="*/ 63 h 130"/>
                  <a:gd name="T60" fmla="*/ 58 w 169"/>
                  <a:gd name="T61" fmla="*/ 55 h 130"/>
                  <a:gd name="T62" fmla="*/ 55 w 169"/>
                  <a:gd name="T63" fmla="*/ 53 h 130"/>
                  <a:gd name="T64" fmla="*/ 51 w 169"/>
                  <a:gd name="T65" fmla="*/ 50 h 130"/>
                  <a:gd name="T66" fmla="*/ 42 w 169"/>
                  <a:gd name="T67" fmla="*/ 44 h 130"/>
                  <a:gd name="T68" fmla="*/ 35 w 169"/>
                  <a:gd name="T69" fmla="*/ 38 h 130"/>
                  <a:gd name="T70" fmla="*/ 27 w 169"/>
                  <a:gd name="T71" fmla="*/ 32 h 130"/>
                  <a:gd name="T72" fmla="*/ 24 w 169"/>
                  <a:gd name="T73" fmla="*/ 28 h 130"/>
                  <a:gd name="T74" fmla="*/ 23 w 169"/>
                  <a:gd name="T75" fmla="*/ 19 h 130"/>
                  <a:gd name="T76" fmla="*/ 14 w 169"/>
                  <a:gd name="T77" fmla="*/ 12 h 130"/>
                  <a:gd name="T78" fmla="*/ 4 w 169"/>
                  <a:gd name="T79" fmla="*/ 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30">
                    <a:moveTo>
                      <a:pt x="0" y="0"/>
                    </a:moveTo>
                    <a:lnTo>
                      <a:pt x="58" y="3"/>
                    </a:lnTo>
                    <a:lnTo>
                      <a:pt x="113" y="7"/>
                    </a:lnTo>
                    <a:lnTo>
                      <a:pt x="110" y="9"/>
                    </a:lnTo>
                    <a:lnTo>
                      <a:pt x="112" y="13"/>
                    </a:lnTo>
                    <a:lnTo>
                      <a:pt x="110" y="15"/>
                    </a:lnTo>
                    <a:lnTo>
                      <a:pt x="118" y="29"/>
                    </a:lnTo>
                    <a:lnTo>
                      <a:pt x="127" y="41"/>
                    </a:lnTo>
                    <a:lnTo>
                      <a:pt x="134" y="55"/>
                    </a:lnTo>
                    <a:lnTo>
                      <a:pt x="137" y="64"/>
                    </a:lnTo>
                    <a:lnTo>
                      <a:pt x="138" y="66"/>
                    </a:lnTo>
                    <a:lnTo>
                      <a:pt x="141" y="67"/>
                    </a:lnTo>
                    <a:lnTo>
                      <a:pt x="143" y="69"/>
                    </a:lnTo>
                    <a:lnTo>
                      <a:pt x="145" y="70"/>
                    </a:lnTo>
                    <a:lnTo>
                      <a:pt x="148" y="71"/>
                    </a:lnTo>
                    <a:lnTo>
                      <a:pt x="151" y="71"/>
                    </a:lnTo>
                    <a:lnTo>
                      <a:pt x="159" y="71"/>
                    </a:lnTo>
                    <a:lnTo>
                      <a:pt x="160" y="73"/>
                    </a:lnTo>
                    <a:lnTo>
                      <a:pt x="162" y="76"/>
                    </a:lnTo>
                    <a:lnTo>
                      <a:pt x="163" y="77"/>
                    </a:lnTo>
                    <a:lnTo>
                      <a:pt x="164" y="79"/>
                    </a:lnTo>
                    <a:lnTo>
                      <a:pt x="166" y="82"/>
                    </a:lnTo>
                    <a:lnTo>
                      <a:pt x="169" y="85"/>
                    </a:lnTo>
                    <a:lnTo>
                      <a:pt x="154" y="85"/>
                    </a:lnTo>
                    <a:lnTo>
                      <a:pt x="160" y="93"/>
                    </a:lnTo>
                    <a:lnTo>
                      <a:pt x="164" y="101"/>
                    </a:lnTo>
                    <a:lnTo>
                      <a:pt x="162" y="101"/>
                    </a:lnTo>
                    <a:lnTo>
                      <a:pt x="160" y="101"/>
                    </a:lnTo>
                    <a:lnTo>
                      <a:pt x="159" y="102"/>
                    </a:lnTo>
                    <a:lnTo>
                      <a:pt x="157" y="104"/>
                    </a:lnTo>
                    <a:lnTo>
                      <a:pt x="159" y="107"/>
                    </a:lnTo>
                    <a:lnTo>
                      <a:pt x="159" y="108"/>
                    </a:lnTo>
                    <a:lnTo>
                      <a:pt x="159" y="109"/>
                    </a:lnTo>
                    <a:lnTo>
                      <a:pt x="156" y="109"/>
                    </a:lnTo>
                    <a:lnTo>
                      <a:pt x="153" y="109"/>
                    </a:lnTo>
                    <a:lnTo>
                      <a:pt x="151" y="108"/>
                    </a:lnTo>
                    <a:lnTo>
                      <a:pt x="148" y="107"/>
                    </a:lnTo>
                    <a:lnTo>
                      <a:pt x="147" y="105"/>
                    </a:lnTo>
                    <a:lnTo>
                      <a:pt x="143" y="105"/>
                    </a:lnTo>
                    <a:lnTo>
                      <a:pt x="141" y="105"/>
                    </a:lnTo>
                    <a:lnTo>
                      <a:pt x="140" y="105"/>
                    </a:lnTo>
                    <a:lnTo>
                      <a:pt x="138" y="105"/>
                    </a:lnTo>
                    <a:lnTo>
                      <a:pt x="138" y="108"/>
                    </a:lnTo>
                    <a:lnTo>
                      <a:pt x="138" y="111"/>
                    </a:lnTo>
                    <a:lnTo>
                      <a:pt x="140" y="114"/>
                    </a:lnTo>
                    <a:lnTo>
                      <a:pt x="143" y="121"/>
                    </a:lnTo>
                    <a:lnTo>
                      <a:pt x="148" y="130"/>
                    </a:lnTo>
                    <a:lnTo>
                      <a:pt x="121" y="128"/>
                    </a:lnTo>
                    <a:lnTo>
                      <a:pt x="116" y="123"/>
                    </a:lnTo>
                    <a:lnTo>
                      <a:pt x="110" y="117"/>
                    </a:lnTo>
                    <a:lnTo>
                      <a:pt x="109" y="114"/>
                    </a:lnTo>
                    <a:lnTo>
                      <a:pt x="108" y="109"/>
                    </a:lnTo>
                    <a:lnTo>
                      <a:pt x="106" y="105"/>
                    </a:lnTo>
                    <a:lnTo>
                      <a:pt x="103" y="99"/>
                    </a:lnTo>
                    <a:lnTo>
                      <a:pt x="100" y="95"/>
                    </a:lnTo>
                    <a:lnTo>
                      <a:pt x="97" y="92"/>
                    </a:lnTo>
                    <a:lnTo>
                      <a:pt x="94" y="92"/>
                    </a:lnTo>
                    <a:lnTo>
                      <a:pt x="83" y="83"/>
                    </a:lnTo>
                    <a:lnTo>
                      <a:pt x="68" y="69"/>
                    </a:lnTo>
                    <a:lnTo>
                      <a:pt x="64" y="63"/>
                    </a:lnTo>
                    <a:lnTo>
                      <a:pt x="59" y="57"/>
                    </a:lnTo>
                    <a:lnTo>
                      <a:pt x="58" y="55"/>
                    </a:lnTo>
                    <a:lnTo>
                      <a:pt x="57" y="54"/>
                    </a:lnTo>
                    <a:lnTo>
                      <a:pt x="55" y="53"/>
                    </a:lnTo>
                    <a:lnTo>
                      <a:pt x="54" y="51"/>
                    </a:lnTo>
                    <a:lnTo>
                      <a:pt x="51" y="50"/>
                    </a:lnTo>
                    <a:lnTo>
                      <a:pt x="46" y="47"/>
                    </a:lnTo>
                    <a:lnTo>
                      <a:pt x="42" y="44"/>
                    </a:lnTo>
                    <a:lnTo>
                      <a:pt x="38" y="41"/>
                    </a:lnTo>
                    <a:lnTo>
                      <a:pt x="35" y="38"/>
                    </a:lnTo>
                    <a:lnTo>
                      <a:pt x="30" y="35"/>
                    </a:lnTo>
                    <a:lnTo>
                      <a:pt x="27" y="32"/>
                    </a:lnTo>
                    <a:lnTo>
                      <a:pt x="26" y="29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3" y="19"/>
                    </a:lnTo>
                    <a:lnTo>
                      <a:pt x="19" y="15"/>
                    </a:lnTo>
                    <a:lnTo>
                      <a:pt x="14" y="12"/>
                    </a:lnTo>
                    <a:lnTo>
                      <a:pt x="8" y="7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322">
                <a:extLst>
                  <a:ext uri="{FF2B5EF4-FFF2-40B4-BE49-F238E27FC236}">
                    <a16:creationId xmlns:a16="http://schemas.microsoft.com/office/drawing/2014/main" id="{CC420F97-6DFE-407D-AAD0-13E6F8C31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59" y="3488885"/>
                <a:ext cx="816" cy="7341"/>
              </a:xfrm>
              <a:custGeom>
                <a:avLst/>
                <a:gdLst>
                  <a:gd name="T0" fmla="*/ 0 w 1"/>
                  <a:gd name="T1" fmla="*/ 0 h 17"/>
                  <a:gd name="T2" fmla="*/ 1 w 1"/>
                  <a:gd name="T3" fmla="*/ 17 h 17"/>
                  <a:gd name="T4" fmla="*/ 1 w 1"/>
                  <a:gd name="T5" fmla="*/ 16 h 17"/>
                  <a:gd name="T6" fmla="*/ 1 w 1"/>
                  <a:gd name="T7" fmla="*/ 13 h 17"/>
                  <a:gd name="T8" fmla="*/ 1 w 1"/>
                  <a:gd name="T9" fmla="*/ 11 h 17"/>
                  <a:gd name="T10" fmla="*/ 0 w 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1" y="17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323">
                <a:extLst>
                  <a:ext uri="{FF2B5EF4-FFF2-40B4-BE49-F238E27FC236}">
                    <a16:creationId xmlns:a16="http://schemas.microsoft.com/office/drawing/2014/main" id="{BBA22745-B294-46C6-899E-D457E99EB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59" y="3483176"/>
                <a:ext cx="816" cy="8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324">
                <a:extLst>
                  <a:ext uri="{FF2B5EF4-FFF2-40B4-BE49-F238E27FC236}">
                    <a16:creationId xmlns:a16="http://schemas.microsoft.com/office/drawing/2014/main" id="{1E2E8ECA-ACB7-4E8C-BEE0-89E50FE54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8" y="2740128"/>
                <a:ext cx="6525" cy="4894"/>
              </a:xfrm>
              <a:custGeom>
                <a:avLst/>
                <a:gdLst>
                  <a:gd name="T0" fmla="*/ 0 w 18"/>
                  <a:gd name="T1" fmla="*/ 0 h 12"/>
                  <a:gd name="T2" fmla="*/ 9 w 18"/>
                  <a:gd name="T3" fmla="*/ 6 h 12"/>
                  <a:gd name="T4" fmla="*/ 18 w 18"/>
                  <a:gd name="T5" fmla="*/ 12 h 12"/>
                  <a:gd name="T6" fmla="*/ 18 w 18"/>
                  <a:gd name="T7" fmla="*/ 12 h 12"/>
                  <a:gd name="T8" fmla="*/ 15 w 18"/>
                  <a:gd name="T9" fmla="*/ 9 h 12"/>
                  <a:gd name="T10" fmla="*/ 11 w 18"/>
                  <a:gd name="T11" fmla="*/ 7 h 12"/>
                  <a:gd name="T12" fmla="*/ 6 w 18"/>
                  <a:gd name="T13" fmla="*/ 4 h 12"/>
                  <a:gd name="T14" fmla="*/ 2 w 18"/>
                  <a:gd name="T15" fmla="*/ 1 h 12"/>
                  <a:gd name="T16" fmla="*/ 0 w 18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9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5" y="9"/>
                    </a:lnTo>
                    <a:lnTo>
                      <a:pt x="11" y="7"/>
                    </a:lnTo>
                    <a:lnTo>
                      <a:pt x="6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325">
                <a:extLst>
                  <a:ext uri="{FF2B5EF4-FFF2-40B4-BE49-F238E27FC236}">
                    <a16:creationId xmlns:a16="http://schemas.microsoft.com/office/drawing/2014/main" id="{315E7AE8-45FB-4EBA-B311-85CE26136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73" y="2745022"/>
                <a:ext cx="816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326">
                <a:extLst>
                  <a:ext uri="{FF2B5EF4-FFF2-40B4-BE49-F238E27FC236}">
                    <a16:creationId xmlns:a16="http://schemas.microsoft.com/office/drawing/2014/main" id="{DFAAD482-58B2-4134-A6F0-7F04A00A3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422" y="2617782"/>
                <a:ext cx="18760" cy="6525"/>
              </a:xfrm>
              <a:custGeom>
                <a:avLst/>
                <a:gdLst>
                  <a:gd name="T0" fmla="*/ 47 w 47"/>
                  <a:gd name="T1" fmla="*/ 0 h 14"/>
                  <a:gd name="T2" fmla="*/ 35 w 47"/>
                  <a:gd name="T3" fmla="*/ 3 h 14"/>
                  <a:gd name="T4" fmla="*/ 12 w 47"/>
                  <a:gd name="T5" fmla="*/ 11 h 14"/>
                  <a:gd name="T6" fmla="*/ 0 w 47"/>
                  <a:gd name="T7" fmla="*/ 14 h 14"/>
                  <a:gd name="T8" fmla="*/ 16 w 47"/>
                  <a:gd name="T9" fmla="*/ 8 h 14"/>
                  <a:gd name="T10" fmla="*/ 31 w 47"/>
                  <a:gd name="T11" fmla="*/ 4 h 14"/>
                  <a:gd name="T12" fmla="*/ 47 w 47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4">
                    <a:moveTo>
                      <a:pt x="47" y="0"/>
                    </a:moveTo>
                    <a:lnTo>
                      <a:pt x="35" y="3"/>
                    </a:lnTo>
                    <a:lnTo>
                      <a:pt x="12" y="11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1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327">
                <a:extLst>
                  <a:ext uri="{FF2B5EF4-FFF2-40B4-BE49-F238E27FC236}">
                    <a16:creationId xmlns:a16="http://schemas.microsoft.com/office/drawing/2014/main" id="{14DC829C-5CF7-4E2E-9467-B955DE1B72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805" y="2693637"/>
                <a:ext cx="594602" cy="946142"/>
              </a:xfrm>
              <a:custGeom>
                <a:avLst/>
                <a:gdLst>
                  <a:gd name="T0" fmla="*/ 61 w 1456"/>
                  <a:gd name="T1" fmla="*/ 16 h 2319"/>
                  <a:gd name="T2" fmla="*/ 151 w 1456"/>
                  <a:gd name="T3" fmla="*/ 50 h 2319"/>
                  <a:gd name="T4" fmla="*/ 220 w 1456"/>
                  <a:gd name="T5" fmla="*/ 79 h 2319"/>
                  <a:gd name="T6" fmla="*/ 355 w 1456"/>
                  <a:gd name="T7" fmla="*/ 166 h 2319"/>
                  <a:gd name="T8" fmla="*/ 466 w 1456"/>
                  <a:gd name="T9" fmla="*/ 247 h 2319"/>
                  <a:gd name="T10" fmla="*/ 404 w 1456"/>
                  <a:gd name="T11" fmla="*/ 175 h 2319"/>
                  <a:gd name="T12" fmla="*/ 290 w 1456"/>
                  <a:gd name="T13" fmla="*/ 96 h 2319"/>
                  <a:gd name="T14" fmla="*/ 318 w 1456"/>
                  <a:gd name="T15" fmla="*/ 102 h 2319"/>
                  <a:gd name="T16" fmla="*/ 701 w 1456"/>
                  <a:gd name="T17" fmla="*/ 398 h 2319"/>
                  <a:gd name="T18" fmla="*/ 1283 w 1456"/>
                  <a:gd name="T19" fmla="*/ 1245 h 2319"/>
                  <a:gd name="T20" fmla="*/ 1386 w 1456"/>
                  <a:gd name="T21" fmla="*/ 1563 h 2319"/>
                  <a:gd name="T22" fmla="*/ 1405 w 1456"/>
                  <a:gd name="T23" fmla="*/ 1716 h 2319"/>
                  <a:gd name="T24" fmla="*/ 1429 w 1456"/>
                  <a:gd name="T25" fmla="*/ 1832 h 2319"/>
                  <a:gd name="T26" fmla="*/ 1443 w 1456"/>
                  <a:gd name="T27" fmla="*/ 1886 h 2319"/>
                  <a:gd name="T28" fmla="*/ 1400 w 1456"/>
                  <a:gd name="T29" fmla="*/ 2284 h 2319"/>
                  <a:gd name="T30" fmla="*/ 1278 w 1456"/>
                  <a:gd name="T31" fmla="*/ 1778 h 2319"/>
                  <a:gd name="T32" fmla="*/ 1173 w 1456"/>
                  <a:gd name="T33" fmla="*/ 1557 h 2319"/>
                  <a:gd name="T34" fmla="*/ 1187 w 1456"/>
                  <a:gd name="T35" fmla="*/ 1546 h 2319"/>
                  <a:gd name="T36" fmla="*/ 1200 w 1456"/>
                  <a:gd name="T37" fmla="*/ 1443 h 2319"/>
                  <a:gd name="T38" fmla="*/ 1159 w 1456"/>
                  <a:gd name="T39" fmla="*/ 1331 h 2319"/>
                  <a:gd name="T40" fmla="*/ 1095 w 1456"/>
                  <a:gd name="T41" fmla="*/ 1312 h 2319"/>
                  <a:gd name="T42" fmla="*/ 1057 w 1456"/>
                  <a:gd name="T43" fmla="*/ 1318 h 2319"/>
                  <a:gd name="T44" fmla="*/ 1039 w 1456"/>
                  <a:gd name="T45" fmla="*/ 1309 h 2319"/>
                  <a:gd name="T46" fmla="*/ 971 w 1456"/>
                  <a:gd name="T47" fmla="*/ 1173 h 2319"/>
                  <a:gd name="T48" fmla="*/ 908 w 1456"/>
                  <a:gd name="T49" fmla="*/ 1166 h 2319"/>
                  <a:gd name="T50" fmla="*/ 956 w 1456"/>
                  <a:gd name="T51" fmla="*/ 1220 h 2319"/>
                  <a:gd name="T52" fmla="*/ 946 w 1456"/>
                  <a:gd name="T53" fmla="*/ 1293 h 2319"/>
                  <a:gd name="T54" fmla="*/ 854 w 1456"/>
                  <a:gd name="T55" fmla="*/ 1197 h 2319"/>
                  <a:gd name="T56" fmla="*/ 614 w 1456"/>
                  <a:gd name="T57" fmla="*/ 950 h 2319"/>
                  <a:gd name="T58" fmla="*/ 786 w 1456"/>
                  <a:gd name="T59" fmla="*/ 1130 h 2319"/>
                  <a:gd name="T60" fmla="*/ 803 w 1456"/>
                  <a:gd name="T61" fmla="*/ 1189 h 2319"/>
                  <a:gd name="T62" fmla="*/ 765 w 1456"/>
                  <a:gd name="T63" fmla="*/ 1226 h 2319"/>
                  <a:gd name="T64" fmla="*/ 523 w 1456"/>
                  <a:gd name="T65" fmla="*/ 998 h 2319"/>
                  <a:gd name="T66" fmla="*/ 437 w 1456"/>
                  <a:gd name="T67" fmla="*/ 1011 h 2319"/>
                  <a:gd name="T68" fmla="*/ 360 w 1456"/>
                  <a:gd name="T69" fmla="*/ 1140 h 2319"/>
                  <a:gd name="T70" fmla="*/ 134 w 1456"/>
                  <a:gd name="T71" fmla="*/ 1248 h 2319"/>
                  <a:gd name="T72" fmla="*/ 81 w 1456"/>
                  <a:gd name="T73" fmla="*/ 998 h 2319"/>
                  <a:gd name="T74" fmla="*/ 280 w 1456"/>
                  <a:gd name="T75" fmla="*/ 1001 h 2319"/>
                  <a:gd name="T76" fmla="*/ 164 w 1456"/>
                  <a:gd name="T77" fmla="*/ 787 h 2319"/>
                  <a:gd name="T78" fmla="*/ 253 w 1456"/>
                  <a:gd name="T79" fmla="*/ 768 h 2319"/>
                  <a:gd name="T80" fmla="*/ 312 w 1456"/>
                  <a:gd name="T81" fmla="*/ 644 h 2319"/>
                  <a:gd name="T82" fmla="*/ 326 w 1456"/>
                  <a:gd name="T83" fmla="*/ 544 h 2319"/>
                  <a:gd name="T84" fmla="*/ 328 w 1456"/>
                  <a:gd name="T85" fmla="*/ 487 h 2319"/>
                  <a:gd name="T86" fmla="*/ 408 w 1456"/>
                  <a:gd name="T87" fmla="*/ 546 h 2319"/>
                  <a:gd name="T88" fmla="*/ 421 w 1456"/>
                  <a:gd name="T89" fmla="*/ 584 h 2319"/>
                  <a:gd name="T90" fmla="*/ 541 w 1456"/>
                  <a:gd name="T91" fmla="*/ 568 h 2319"/>
                  <a:gd name="T92" fmla="*/ 558 w 1456"/>
                  <a:gd name="T93" fmla="*/ 489 h 2319"/>
                  <a:gd name="T94" fmla="*/ 481 w 1456"/>
                  <a:gd name="T95" fmla="*/ 426 h 2319"/>
                  <a:gd name="T96" fmla="*/ 511 w 1456"/>
                  <a:gd name="T97" fmla="*/ 409 h 2319"/>
                  <a:gd name="T98" fmla="*/ 506 w 1456"/>
                  <a:gd name="T99" fmla="*/ 372 h 2319"/>
                  <a:gd name="T100" fmla="*/ 341 w 1456"/>
                  <a:gd name="T101" fmla="*/ 280 h 2319"/>
                  <a:gd name="T102" fmla="*/ 245 w 1456"/>
                  <a:gd name="T103" fmla="*/ 172 h 2319"/>
                  <a:gd name="T104" fmla="*/ 290 w 1456"/>
                  <a:gd name="T105" fmla="*/ 263 h 2319"/>
                  <a:gd name="T106" fmla="*/ 354 w 1456"/>
                  <a:gd name="T107" fmla="*/ 419 h 2319"/>
                  <a:gd name="T108" fmla="*/ 160 w 1456"/>
                  <a:gd name="T109" fmla="*/ 372 h 2319"/>
                  <a:gd name="T110" fmla="*/ 106 w 1456"/>
                  <a:gd name="T111" fmla="*/ 302 h 2319"/>
                  <a:gd name="T112" fmla="*/ 121 w 1456"/>
                  <a:gd name="T113" fmla="*/ 253 h 2319"/>
                  <a:gd name="T114" fmla="*/ 122 w 1456"/>
                  <a:gd name="T115" fmla="*/ 199 h 2319"/>
                  <a:gd name="T116" fmla="*/ 58 w 1456"/>
                  <a:gd name="T117" fmla="*/ 89 h 2319"/>
                  <a:gd name="T118" fmla="*/ 22 w 1456"/>
                  <a:gd name="T119" fmla="*/ 70 h 2319"/>
                  <a:gd name="T120" fmla="*/ 22 w 1456"/>
                  <a:gd name="T121" fmla="*/ 45 h 2319"/>
                  <a:gd name="T122" fmla="*/ 55 w 1456"/>
                  <a:gd name="T123" fmla="*/ 34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56" h="2319">
                    <a:moveTo>
                      <a:pt x="1348" y="1427"/>
                    </a:moveTo>
                    <a:lnTo>
                      <a:pt x="1356" y="1451"/>
                    </a:lnTo>
                    <a:lnTo>
                      <a:pt x="1360" y="1464"/>
                    </a:lnTo>
                    <a:lnTo>
                      <a:pt x="1356" y="1449"/>
                    </a:lnTo>
                    <a:lnTo>
                      <a:pt x="1348" y="1427"/>
                    </a:lnTo>
                    <a:close/>
                    <a:moveTo>
                      <a:pt x="307" y="96"/>
                    </a:moveTo>
                    <a:lnTo>
                      <a:pt x="312" y="99"/>
                    </a:lnTo>
                    <a:lnTo>
                      <a:pt x="315" y="101"/>
                    </a:lnTo>
                    <a:lnTo>
                      <a:pt x="315" y="101"/>
                    </a:lnTo>
                    <a:lnTo>
                      <a:pt x="307" y="96"/>
                    </a:lnTo>
                    <a:close/>
                    <a:moveTo>
                      <a:pt x="24" y="0"/>
                    </a:moveTo>
                    <a:lnTo>
                      <a:pt x="27" y="0"/>
                    </a:lnTo>
                    <a:lnTo>
                      <a:pt x="42" y="9"/>
                    </a:lnTo>
                    <a:lnTo>
                      <a:pt x="43" y="10"/>
                    </a:lnTo>
                    <a:lnTo>
                      <a:pt x="46" y="10"/>
                    </a:lnTo>
                    <a:lnTo>
                      <a:pt x="49" y="10"/>
                    </a:lnTo>
                    <a:lnTo>
                      <a:pt x="55" y="13"/>
                    </a:lnTo>
                    <a:lnTo>
                      <a:pt x="61" y="16"/>
                    </a:lnTo>
                    <a:lnTo>
                      <a:pt x="67" y="20"/>
                    </a:lnTo>
                    <a:lnTo>
                      <a:pt x="75" y="26"/>
                    </a:lnTo>
                    <a:lnTo>
                      <a:pt x="77" y="26"/>
                    </a:lnTo>
                    <a:lnTo>
                      <a:pt x="73" y="23"/>
                    </a:lnTo>
                    <a:lnTo>
                      <a:pt x="71" y="22"/>
                    </a:lnTo>
                    <a:lnTo>
                      <a:pt x="68" y="20"/>
                    </a:lnTo>
                    <a:lnTo>
                      <a:pt x="65" y="19"/>
                    </a:lnTo>
                    <a:lnTo>
                      <a:pt x="64" y="18"/>
                    </a:lnTo>
                    <a:lnTo>
                      <a:pt x="62" y="16"/>
                    </a:lnTo>
                    <a:lnTo>
                      <a:pt x="61" y="16"/>
                    </a:lnTo>
                    <a:lnTo>
                      <a:pt x="59" y="15"/>
                    </a:lnTo>
                    <a:lnTo>
                      <a:pt x="57" y="13"/>
                    </a:lnTo>
                    <a:lnTo>
                      <a:pt x="54" y="12"/>
                    </a:lnTo>
                    <a:lnTo>
                      <a:pt x="49" y="9"/>
                    </a:lnTo>
                    <a:lnTo>
                      <a:pt x="43" y="6"/>
                    </a:lnTo>
                    <a:lnTo>
                      <a:pt x="55" y="6"/>
                    </a:lnTo>
                    <a:lnTo>
                      <a:pt x="58" y="7"/>
                    </a:lnTo>
                    <a:lnTo>
                      <a:pt x="59" y="9"/>
                    </a:lnTo>
                    <a:lnTo>
                      <a:pt x="64" y="12"/>
                    </a:lnTo>
                    <a:lnTo>
                      <a:pt x="67" y="15"/>
                    </a:lnTo>
                    <a:lnTo>
                      <a:pt x="70" y="16"/>
                    </a:lnTo>
                    <a:lnTo>
                      <a:pt x="74" y="19"/>
                    </a:lnTo>
                    <a:lnTo>
                      <a:pt x="80" y="20"/>
                    </a:lnTo>
                    <a:lnTo>
                      <a:pt x="86" y="23"/>
                    </a:lnTo>
                    <a:lnTo>
                      <a:pt x="68" y="13"/>
                    </a:lnTo>
                    <a:lnTo>
                      <a:pt x="71" y="13"/>
                    </a:lnTo>
                    <a:lnTo>
                      <a:pt x="80" y="16"/>
                    </a:lnTo>
                    <a:lnTo>
                      <a:pt x="93" y="20"/>
                    </a:lnTo>
                    <a:lnTo>
                      <a:pt x="112" y="29"/>
                    </a:lnTo>
                    <a:lnTo>
                      <a:pt x="116" y="34"/>
                    </a:lnTo>
                    <a:lnTo>
                      <a:pt x="122" y="37"/>
                    </a:lnTo>
                    <a:lnTo>
                      <a:pt x="118" y="37"/>
                    </a:lnTo>
                    <a:lnTo>
                      <a:pt x="121" y="38"/>
                    </a:lnTo>
                    <a:lnTo>
                      <a:pt x="124" y="39"/>
                    </a:lnTo>
                    <a:lnTo>
                      <a:pt x="128" y="42"/>
                    </a:lnTo>
                    <a:lnTo>
                      <a:pt x="141" y="47"/>
                    </a:lnTo>
                    <a:lnTo>
                      <a:pt x="148" y="50"/>
                    </a:lnTo>
                    <a:lnTo>
                      <a:pt x="151" y="50"/>
                    </a:lnTo>
                    <a:lnTo>
                      <a:pt x="153" y="50"/>
                    </a:lnTo>
                    <a:lnTo>
                      <a:pt x="150" y="47"/>
                    </a:lnTo>
                    <a:lnTo>
                      <a:pt x="154" y="47"/>
                    </a:lnTo>
                    <a:lnTo>
                      <a:pt x="163" y="53"/>
                    </a:lnTo>
                    <a:lnTo>
                      <a:pt x="169" y="56"/>
                    </a:lnTo>
                    <a:lnTo>
                      <a:pt x="173" y="58"/>
                    </a:lnTo>
                    <a:lnTo>
                      <a:pt x="178" y="60"/>
                    </a:lnTo>
                    <a:lnTo>
                      <a:pt x="179" y="61"/>
                    </a:lnTo>
                    <a:lnTo>
                      <a:pt x="180" y="61"/>
                    </a:lnTo>
                    <a:lnTo>
                      <a:pt x="182" y="63"/>
                    </a:lnTo>
                    <a:lnTo>
                      <a:pt x="188" y="67"/>
                    </a:lnTo>
                    <a:lnTo>
                      <a:pt x="191" y="69"/>
                    </a:lnTo>
                    <a:lnTo>
                      <a:pt x="194" y="72"/>
                    </a:lnTo>
                    <a:lnTo>
                      <a:pt x="195" y="72"/>
                    </a:lnTo>
                    <a:lnTo>
                      <a:pt x="198" y="73"/>
                    </a:lnTo>
                    <a:lnTo>
                      <a:pt x="199" y="74"/>
                    </a:lnTo>
                    <a:lnTo>
                      <a:pt x="201" y="74"/>
                    </a:lnTo>
                    <a:lnTo>
                      <a:pt x="202" y="74"/>
                    </a:lnTo>
                    <a:lnTo>
                      <a:pt x="204" y="74"/>
                    </a:lnTo>
                    <a:lnTo>
                      <a:pt x="201" y="73"/>
                    </a:lnTo>
                    <a:lnTo>
                      <a:pt x="199" y="72"/>
                    </a:lnTo>
                    <a:lnTo>
                      <a:pt x="198" y="70"/>
                    </a:lnTo>
                    <a:lnTo>
                      <a:pt x="195" y="69"/>
                    </a:lnTo>
                    <a:lnTo>
                      <a:pt x="194" y="67"/>
                    </a:lnTo>
                    <a:lnTo>
                      <a:pt x="191" y="66"/>
                    </a:lnTo>
                    <a:lnTo>
                      <a:pt x="195" y="66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1" y="79"/>
                    </a:lnTo>
                    <a:lnTo>
                      <a:pt x="223" y="77"/>
                    </a:lnTo>
                    <a:lnTo>
                      <a:pt x="224" y="77"/>
                    </a:lnTo>
                    <a:lnTo>
                      <a:pt x="227" y="79"/>
                    </a:lnTo>
                    <a:lnTo>
                      <a:pt x="229" y="79"/>
                    </a:lnTo>
                    <a:lnTo>
                      <a:pt x="230" y="80"/>
                    </a:lnTo>
                    <a:lnTo>
                      <a:pt x="234" y="82"/>
                    </a:lnTo>
                    <a:lnTo>
                      <a:pt x="237" y="83"/>
                    </a:lnTo>
                    <a:lnTo>
                      <a:pt x="242" y="85"/>
                    </a:lnTo>
                    <a:lnTo>
                      <a:pt x="245" y="86"/>
                    </a:lnTo>
                    <a:lnTo>
                      <a:pt x="246" y="88"/>
                    </a:lnTo>
                    <a:lnTo>
                      <a:pt x="249" y="89"/>
                    </a:lnTo>
                    <a:lnTo>
                      <a:pt x="253" y="91"/>
                    </a:lnTo>
                    <a:lnTo>
                      <a:pt x="262" y="95"/>
                    </a:lnTo>
                    <a:lnTo>
                      <a:pt x="277" y="102"/>
                    </a:lnTo>
                    <a:lnTo>
                      <a:pt x="296" y="111"/>
                    </a:lnTo>
                    <a:lnTo>
                      <a:pt x="318" y="123"/>
                    </a:lnTo>
                    <a:lnTo>
                      <a:pt x="339" y="137"/>
                    </a:lnTo>
                    <a:lnTo>
                      <a:pt x="363" y="152"/>
                    </a:lnTo>
                    <a:lnTo>
                      <a:pt x="382" y="169"/>
                    </a:lnTo>
                    <a:lnTo>
                      <a:pt x="382" y="174"/>
                    </a:lnTo>
                    <a:lnTo>
                      <a:pt x="383" y="178"/>
                    </a:lnTo>
                    <a:lnTo>
                      <a:pt x="382" y="178"/>
                    </a:lnTo>
                    <a:lnTo>
                      <a:pt x="380" y="177"/>
                    </a:lnTo>
                    <a:lnTo>
                      <a:pt x="379" y="177"/>
                    </a:lnTo>
                    <a:lnTo>
                      <a:pt x="371" y="174"/>
                    </a:lnTo>
                    <a:lnTo>
                      <a:pt x="363" y="171"/>
                    </a:lnTo>
                    <a:lnTo>
                      <a:pt x="355" y="166"/>
                    </a:lnTo>
                    <a:lnTo>
                      <a:pt x="353" y="166"/>
                    </a:lnTo>
                    <a:lnTo>
                      <a:pt x="347" y="165"/>
                    </a:lnTo>
                    <a:lnTo>
                      <a:pt x="341" y="163"/>
                    </a:lnTo>
                    <a:lnTo>
                      <a:pt x="338" y="162"/>
                    </a:lnTo>
                    <a:lnTo>
                      <a:pt x="329" y="158"/>
                    </a:lnTo>
                    <a:lnTo>
                      <a:pt x="316" y="152"/>
                    </a:lnTo>
                    <a:lnTo>
                      <a:pt x="303" y="146"/>
                    </a:lnTo>
                    <a:lnTo>
                      <a:pt x="291" y="140"/>
                    </a:lnTo>
                    <a:lnTo>
                      <a:pt x="283" y="136"/>
                    </a:lnTo>
                    <a:lnTo>
                      <a:pt x="316" y="158"/>
                    </a:lnTo>
                    <a:lnTo>
                      <a:pt x="350" y="178"/>
                    </a:lnTo>
                    <a:lnTo>
                      <a:pt x="382" y="200"/>
                    </a:lnTo>
                    <a:lnTo>
                      <a:pt x="401" y="215"/>
                    </a:lnTo>
                    <a:lnTo>
                      <a:pt x="402" y="215"/>
                    </a:lnTo>
                    <a:lnTo>
                      <a:pt x="404" y="216"/>
                    </a:lnTo>
                    <a:lnTo>
                      <a:pt x="406" y="216"/>
                    </a:lnTo>
                    <a:lnTo>
                      <a:pt x="409" y="217"/>
                    </a:lnTo>
                    <a:lnTo>
                      <a:pt x="420" y="226"/>
                    </a:lnTo>
                    <a:lnTo>
                      <a:pt x="434" y="236"/>
                    </a:lnTo>
                    <a:lnTo>
                      <a:pt x="449" y="248"/>
                    </a:lnTo>
                    <a:lnTo>
                      <a:pt x="465" y="257"/>
                    </a:lnTo>
                    <a:lnTo>
                      <a:pt x="476" y="261"/>
                    </a:lnTo>
                    <a:lnTo>
                      <a:pt x="474" y="258"/>
                    </a:lnTo>
                    <a:lnTo>
                      <a:pt x="475" y="258"/>
                    </a:lnTo>
                    <a:lnTo>
                      <a:pt x="478" y="258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66" y="247"/>
                    </a:lnTo>
                    <a:lnTo>
                      <a:pt x="456" y="242"/>
                    </a:lnTo>
                    <a:lnTo>
                      <a:pt x="456" y="242"/>
                    </a:lnTo>
                    <a:lnTo>
                      <a:pt x="455" y="242"/>
                    </a:lnTo>
                    <a:lnTo>
                      <a:pt x="452" y="241"/>
                    </a:lnTo>
                    <a:lnTo>
                      <a:pt x="450" y="239"/>
                    </a:lnTo>
                    <a:lnTo>
                      <a:pt x="449" y="238"/>
                    </a:lnTo>
                    <a:lnTo>
                      <a:pt x="447" y="236"/>
                    </a:lnTo>
                    <a:lnTo>
                      <a:pt x="444" y="235"/>
                    </a:lnTo>
                    <a:lnTo>
                      <a:pt x="443" y="232"/>
                    </a:lnTo>
                    <a:lnTo>
                      <a:pt x="434" y="228"/>
                    </a:lnTo>
                    <a:lnTo>
                      <a:pt x="428" y="225"/>
                    </a:lnTo>
                    <a:lnTo>
                      <a:pt x="421" y="217"/>
                    </a:lnTo>
                    <a:lnTo>
                      <a:pt x="414" y="209"/>
                    </a:lnTo>
                    <a:lnTo>
                      <a:pt x="431" y="220"/>
                    </a:lnTo>
                    <a:lnTo>
                      <a:pt x="446" y="228"/>
                    </a:lnTo>
                    <a:lnTo>
                      <a:pt x="455" y="232"/>
                    </a:lnTo>
                    <a:lnTo>
                      <a:pt x="456" y="232"/>
                    </a:lnTo>
                    <a:lnTo>
                      <a:pt x="459" y="234"/>
                    </a:lnTo>
                    <a:lnTo>
                      <a:pt x="462" y="235"/>
                    </a:lnTo>
                    <a:lnTo>
                      <a:pt x="465" y="235"/>
                    </a:lnTo>
                    <a:lnTo>
                      <a:pt x="468" y="235"/>
                    </a:lnTo>
                    <a:lnTo>
                      <a:pt x="444" y="217"/>
                    </a:lnTo>
                    <a:lnTo>
                      <a:pt x="421" y="201"/>
                    </a:lnTo>
                    <a:lnTo>
                      <a:pt x="421" y="200"/>
                    </a:lnTo>
                    <a:lnTo>
                      <a:pt x="409" y="187"/>
                    </a:lnTo>
                    <a:lnTo>
                      <a:pt x="396" y="175"/>
                    </a:lnTo>
                    <a:lnTo>
                      <a:pt x="401" y="172"/>
                    </a:lnTo>
                    <a:lnTo>
                      <a:pt x="404" y="175"/>
                    </a:lnTo>
                    <a:lnTo>
                      <a:pt x="408" y="178"/>
                    </a:lnTo>
                    <a:lnTo>
                      <a:pt x="409" y="178"/>
                    </a:lnTo>
                    <a:lnTo>
                      <a:pt x="411" y="180"/>
                    </a:lnTo>
                    <a:lnTo>
                      <a:pt x="414" y="181"/>
                    </a:lnTo>
                    <a:lnTo>
                      <a:pt x="417" y="184"/>
                    </a:lnTo>
                    <a:lnTo>
                      <a:pt x="421" y="185"/>
                    </a:lnTo>
                    <a:lnTo>
                      <a:pt x="424" y="187"/>
                    </a:lnTo>
                    <a:lnTo>
                      <a:pt x="409" y="177"/>
                    </a:lnTo>
                    <a:lnTo>
                      <a:pt x="395" y="165"/>
                    </a:lnTo>
                    <a:lnTo>
                      <a:pt x="393" y="163"/>
                    </a:lnTo>
                    <a:lnTo>
                      <a:pt x="390" y="162"/>
                    </a:lnTo>
                    <a:lnTo>
                      <a:pt x="385" y="159"/>
                    </a:lnTo>
                    <a:lnTo>
                      <a:pt x="380" y="156"/>
                    </a:lnTo>
                    <a:lnTo>
                      <a:pt x="377" y="155"/>
                    </a:lnTo>
                    <a:lnTo>
                      <a:pt x="376" y="153"/>
                    </a:lnTo>
                    <a:lnTo>
                      <a:pt x="373" y="152"/>
                    </a:lnTo>
                    <a:lnTo>
                      <a:pt x="371" y="150"/>
                    </a:lnTo>
                    <a:lnTo>
                      <a:pt x="370" y="150"/>
                    </a:lnTo>
                    <a:lnTo>
                      <a:pt x="369" y="149"/>
                    </a:lnTo>
                    <a:lnTo>
                      <a:pt x="364" y="146"/>
                    </a:lnTo>
                    <a:lnTo>
                      <a:pt x="357" y="142"/>
                    </a:lnTo>
                    <a:lnTo>
                      <a:pt x="347" y="133"/>
                    </a:lnTo>
                    <a:lnTo>
                      <a:pt x="309" y="108"/>
                    </a:lnTo>
                    <a:lnTo>
                      <a:pt x="304" y="107"/>
                    </a:lnTo>
                    <a:lnTo>
                      <a:pt x="301" y="105"/>
                    </a:lnTo>
                    <a:lnTo>
                      <a:pt x="294" y="101"/>
                    </a:lnTo>
                    <a:lnTo>
                      <a:pt x="288" y="96"/>
                    </a:lnTo>
                    <a:lnTo>
                      <a:pt x="290" y="96"/>
                    </a:lnTo>
                    <a:lnTo>
                      <a:pt x="293" y="96"/>
                    </a:lnTo>
                    <a:lnTo>
                      <a:pt x="294" y="98"/>
                    </a:lnTo>
                    <a:lnTo>
                      <a:pt x="296" y="98"/>
                    </a:lnTo>
                    <a:lnTo>
                      <a:pt x="296" y="98"/>
                    </a:lnTo>
                    <a:lnTo>
                      <a:pt x="299" y="99"/>
                    </a:lnTo>
                    <a:lnTo>
                      <a:pt x="300" y="101"/>
                    </a:lnTo>
                    <a:lnTo>
                      <a:pt x="303" y="102"/>
                    </a:lnTo>
                    <a:lnTo>
                      <a:pt x="306" y="102"/>
                    </a:lnTo>
                    <a:lnTo>
                      <a:pt x="323" y="114"/>
                    </a:lnTo>
                    <a:lnTo>
                      <a:pt x="325" y="114"/>
                    </a:lnTo>
                    <a:lnTo>
                      <a:pt x="326" y="115"/>
                    </a:lnTo>
                    <a:lnTo>
                      <a:pt x="328" y="115"/>
                    </a:lnTo>
                    <a:lnTo>
                      <a:pt x="331" y="117"/>
                    </a:lnTo>
                    <a:lnTo>
                      <a:pt x="334" y="120"/>
                    </a:lnTo>
                    <a:lnTo>
                      <a:pt x="354" y="133"/>
                    </a:lnTo>
                    <a:lnTo>
                      <a:pt x="351" y="133"/>
                    </a:lnTo>
                    <a:lnTo>
                      <a:pt x="399" y="163"/>
                    </a:lnTo>
                    <a:lnTo>
                      <a:pt x="398" y="162"/>
                    </a:lnTo>
                    <a:lnTo>
                      <a:pt x="386" y="149"/>
                    </a:lnTo>
                    <a:lnTo>
                      <a:pt x="370" y="139"/>
                    </a:lnTo>
                    <a:lnTo>
                      <a:pt x="354" y="128"/>
                    </a:lnTo>
                    <a:lnTo>
                      <a:pt x="339" y="118"/>
                    </a:lnTo>
                    <a:lnTo>
                      <a:pt x="338" y="117"/>
                    </a:lnTo>
                    <a:lnTo>
                      <a:pt x="329" y="111"/>
                    </a:lnTo>
                    <a:lnTo>
                      <a:pt x="329" y="110"/>
                    </a:lnTo>
                    <a:lnTo>
                      <a:pt x="325" y="107"/>
                    </a:lnTo>
                    <a:lnTo>
                      <a:pt x="320" y="105"/>
                    </a:lnTo>
                    <a:lnTo>
                      <a:pt x="318" y="102"/>
                    </a:lnTo>
                    <a:lnTo>
                      <a:pt x="315" y="101"/>
                    </a:lnTo>
                    <a:lnTo>
                      <a:pt x="322" y="10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9" y="117"/>
                    </a:lnTo>
                    <a:lnTo>
                      <a:pt x="339" y="117"/>
                    </a:lnTo>
                    <a:lnTo>
                      <a:pt x="342" y="118"/>
                    </a:lnTo>
                    <a:lnTo>
                      <a:pt x="364" y="131"/>
                    </a:lnTo>
                    <a:lnTo>
                      <a:pt x="367" y="134"/>
                    </a:lnTo>
                    <a:lnTo>
                      <a:pt x="370" y="136"/>
                    </a:lnTo>
                    <a:lnTo>
                      <a:pt x="377" y="140"/>
                    </a:lnTo>
                    <a:lnTo>
                      <a:pt x="348" y="121"/>
                    </a:lnTo>
                    <a:lnTo>
                      <a:pt x="393" y="152"/>
                    </a:lnTo>
                    <a:lnTo>
                      <a:pt x="488" y="217"/>
                    </a:lnTo>
                    <a:lnTo>
                      <a:pt x="509" y="234"/>
                    </a:lnTo>
                    <a:lnTo>
                      <a:pt x="526" y="247"/>
                    </a:lnTo>
                    <a:lnTo>
                      <a:pt x="542" y="258"/>
                    </a:lnTo>
                    <a:lnTo>
                      <a:pt x="555" y="269"/>
                    </a:lnTo>
                    <a:lnTo>
                      <a:pt x="570" y="280"/>
                    </a:lnTo>
                    <a:lnTo>
                      <a:pt x="584" y="292"/>
                    </a:lnTo>
                    <a:lnTo>
                      <a:pt x="598" y="304"/>
                    </a:lnTo>
                    <a:lnTo>
                      <a:pt x="614" y="318"/>
                    </a:lnTo>
                    <a:lnTo>
                      <a:pt x="631" y="334"/>
                    </a:lnTo>
                    <a:lnTo>
                      <a:pt x="651" y="352"/>
                    </a:lnTo>
                    <a:lnTo>
                      <a:pt x="675" y="374"/>
                    </a:lnTo>
                    <a:lnTo>
                      <a:pt x="701" y="398"/>
                    </a:lnTo>
                    <a:lnTo>
                      <a:pt x="732" y="428"/>
                    </a:lnTo>
                    <a:lnTo>
                      <a:pt x="768" y="461"/>
                    </a:lnTo>
                    <a:lnTo>
                      <a:pt x="780" y="473"/>
                    </a:lnTo>
                    <a:lnTo>
                      <a:pt x="813" y="509"/>
                    </a:lnTo>
                    <a:lnTo>
                      <a:pt x="848" y="549"/>
                    </a:lnTo>
                    <a:lnTo>
                      <a:pt x="883" y="590"/>
                    </a:lnTo>
                    <a:lnTo>
                      <a:pt x="917" y="629"/>
                    </a:lnTo>
                    <a:lnTo>
                      <a:pt x="949" y="667"/>
                    </a:lnTo>
                    <a:lnTo>
                      <a:pt x="1000" y="734"/>
                    </a:lnTo>
                    <a:lnTo>
                      <a:pt x="1006" y="744"/>
                    </a:lnTo>
                    <a:lnTo>
                      <a:pt x="1026" y="771"/>
                    </a:lnTo>
                    <a:lnTo>
                      <a:pt x="1042" y="794"/>
                    </a:lnTo>
                    <a:lnTo>
                      <a:pt x="1057" y="816"/>
                    </a:lnTo>
                    <a:lnTo>
                      <a:pt x="1071" y="836"/>
                    </a:lnTo>
                    <a:lnTo>
                      <a:pt x="1085" y="858"/>
                    </a:lnTo>
                    <a:lnTo>
                      <a:pt x="1099" y="883"/>
                    </a:lnTo>
                    <a:lnTo>
                      <a:pt x="1149" y="966"/>
                    </a:lnTo>
                    <a:lnTo>
                      <a:pt x="1195" y="1052"/>
                    </a:lnTo>
                    <a:lnTo>
                      <a:pt x="1200" y="1061"/>
                    </a:lnTo>
                    <a:lnTo>
                      <a:pt x="1216" y="1093"/>
                    </a:lnTo>
                    <a:lnTo>
                      <a:pt x="1229" y="1119"/>
                    </a:lnTo>
                    <a:lnTo>
                      <a:pt x="1241" y="1144"/>
                    </a:lnTo>
                    <a:lnTo>
                      <a:pt x="1252" y="1168"/>
                    </a:lnTo>
                    <a:lnTo>
                      <a:pt x="1262" y="1194"/>
                    </a:lnTo>
                    <a:lnTo>
                      <a:pt x="1274" y="1224"/>
                    </a:lnTo>
                    <a:lnTo>
                      <a:pt x="1312" y="1321"/>
                    </a:lnTo>
                    <a:lnTo>
                      <a:pt x="1306" y="1305"/>
                    </a:lnTo>
                    <a:lnTo>
                      <a:pt x="1283" y="1245"/>
                    </a:lnTo>
                    <a:lnTo>
                      <a:pt x="1296" y="1273"/>
                    </a:lnTo>
                    <a:lnTo>
                      <a:pt x="1305" y="1297"/>
                    </a:lnTo>
                    <a:lnTo>
                      <a:pt x="1315" y="1322"/>
                    </a:lnTo>
                    <a:lnTo>
                      <a:pt x="1322" y="1347"/>
                    </a:lnTo>
                    <a:lnTo>
                      <a:pt x="1332" y="1375"/>
                    </a:lnTo>
                    <a:lnTo>
                      <a:pt x="1343" y="1407"/>
                    </a:lnTo>
                    <a:lnTo>
                      <a:pt x="1335" y="1384"/>
                    </a:lnTo>
                    <a:lnTo>
                      <a:pt x="1325" y="1357"/>
                    </a:lnTo>
                    <a:lnTo>
                      <a:pt x="1335" y="1388"/>
                    </a:lnTo>
                    <a:lnTo>
                      <a:pt x="1343" y="1407"/>
                    </a:lnTo>
                    <a:lnTo>
                      <a:pt x="1344" y="1410"/>
                    </a:lnTo>
                    <a:lnTo>
                      <a:pt x="1343" y="1407"/>
                    </a:lnTo>
                    <a:lnTo>
                      <a:pt x="1359" y="1461"/>
                    </a:lnTo>
                    <a:lnTo>
                      <a:pt x="1366" y="1487"/>
                    </a:lnTo>
                    <a:lnTo>
                      <a:pt x="1370" y="1502"/>
                    </a:lnTo>
                    <a:lnTo>
                      <a:pt x="1370" y="1500"/>
                    </a:lnTo>
                    <a:lnTo>
                      <a:pt x="1381" y="1535"/>
                    </a:lnTo>
                    <a:lnTo>
                      <a:pt x="1382" y="1540"/>
                    </a:lnTo>
                    <a:lnTo>
                      <a:pt x="1381" y="1535"/>
                    </a:lnTo>
                    <a:lnTo>
                      <a:pt x="1381" y="1537"/>
                    </a:lnTo>
                    <a:lnTo>
                      <a:pt x="1381" y="1537"/>
                    </a:lnTo>
                    <a:lnTo>
                      <a:pt x="1381" y="1535"/>
                    </a:lnTo>
                    <a:lnTo>
                      <a:pt x="1381" y="1535"/>
                    </a:lnTo>
                    <a:lnTo>
                      <a:pt x="1379" y="1532"/>
                    </a:lnTo>
                    <a:lnTo>
                      <a:pt x="1372" y="1508"/>
                    </a:lnTo>
                    <a:lnTo>
                      <a:pt x="1379" y="1537"/>
                    </a:lnTo>
                    <a:lnTo>
                      <a:pt x="1379" y="1538"/>
                    </a:lnTo>
                    <a:lnTo>
                      <a:pt x="1386" y="1563"/>
                    </a:lnTo>
                    <a:lnTo>
                      <a:pt x="1382" y="1540"/>
                    </a:lnTo>
                    <a:lnTo>
                      <a:pt x="1395" y="1597"/>
                    </a:lnTo>
                    <a:lnTo>
                      <a:pt x="1407" y="1659"/>
                    </a:lnTo>
                    <a:lnTo>
                      <a:pt x="1420" y="1721"/>
                    </a:lnTo>
                    <a:lnTo>
                      <a:pt x="1430" y="1779"/>
                    </a:lnTo>
                    <a:lnTo>
                      <a:pt x="1436" y="1813"/>
                    </a:lnTo>
                    <a:lnTo>
                      <a:pt x="1436" y="1813"/>
                    </a:lnTo>
                    <a:lnTo>
                      <a:pt x="1436" y="1813"/>
                    </a:lnTo>
                    <a:lnTo>
                      <a:pt x="1436" y="1811"/>
                    </a:lnTo>
                    <a:lnTo>
                      <a:pt x="1436" y="1813"/>
                    </a:lnTo>
                    <a:lnTo>
                      <a:pt x="1430" y="1779"/>
                    </a:lnTo>
                    <a:lnTo>
                      <a:pt x="1433" y="1797"/>
                    </a:lnTo>
                    <a:lnTo>
                      <a:pt x="1429" y="1770"/>
                    </a:lnTo>
                    <a:lnTo>
                      <a:pt x="1429" y="1769"/>
                    </a:lnTo>
                    <a:lnTo>
                      <a:pt x="1427" y="1764"/>
                    </a:lnTo>
                    <a:lnTo>
                      <a:pt x="1427" y="1762"/>
                    </a:lnTo>
                    <a:lnTo>
                      <a:pt x="1426" y="1760"/>
                    </a:lnTo>
                    <a:lnTo>
                      <a:pt x="1426" y="1759"/>
                    </a:lnTo>
                    <a:lnTo>
                      <a:pt x="1424" y="1756"/>
                    </a:lnTo>
                    <a:lnTo>
                      <a:pt x="1424" y="1756"/>
                    </a:lnTo>
                    <a:lnTo>
                      <a:pt x="1424" y="1756"/>
                    </a:lnTo>
                    <a:lnTo>
                      <a:pt x="1424" y="1757"/>
                    </a:lnTo>
                    <a:lnTo>
                      <a:pt x="1424" y="1762"/>
                    </a:lnTo>
                    <a:lnTo>
                      <a:pt x="1423" y="1762"/>
                    </a:lnTo>
                    <a:lnTo>
                      <a:pt x="1421" y="1760"/>
                    </a:lnTo>
                    <a:lnTo>
                      <a:pt x="1418" y="1751"/>
                    </a:lnTo>
                    <a:lnTo>
                      <a:pt x="1413" y="1737"/>
                    </a:lnTo>
                    <a:lnTo>
                      <a:pt x="1405" y="1716"/>
                    </a:lnTo>
                    <a:lnTo>
                      <a:pt x="1397" y="1687"/>
                    </a:lnTo>
                    <a:lnTo>
                      <a:pt x="1391" y="1661"/>
                    </a:lnTo>
                    <a:lnTo>
                      <a:pt x="1385" y="1642"/>
                    </a:lnTo>
                    <a:lnTo>
                      <a:pt x="1379" y="1630"/>
                    </a:lnTo>
                    <a:lnTo>
                      <a:pt x="1376" y="1621"/>
                    </a:lnTo>
                    <a:lnTo>
                      <a:pt x="1373" y="1617"/>
                    </a:lnTo>
                    <a:lnTo>
                      <a:pt x="1370" y="1616"/>
                    </a:lnTo>
                    <a:lnTo>
                      <a:pt x="1369" y="1614"/>
                    </a:lnTo>
                    <a:lnTo>
                      <a:pt x="1373" y="1652"/>
                    </a:lnTo>
                    <a:lnTo>
                      <a:pt x="1383" y="1689"/>
                    </a:lnTo>
                    <a:lnTo>
                      <a:pt x="1395" y="1725"/>
                    </a:lnTo>
                    <a:lnTo>
                      <a:pt x="1407" y="1762"/>
                    </a:lnTo>
                    <a:lnTo>
                      <a:pt x="1413" y="1801"/>
                    </a:lnTo>
                    <a:lnTo>
                      <a:pt x="1413" y="1801"/>
                    </a:lnTo>
                    <a:lnTo>
                      <a:pt x="1413" y="1802"/>
                    </a:lnTo>
                    <a:lnTo>
                      <a:pt x="1414" y="1804"/>
                    </a:lnTo>
                    <a:lnTo>
                      <a:pt x="1417" y="1805"/>
                    </a:lnTo>
                    <a:lnTo>
                      <a:pt x="1420" y="1808"/>
                    </a:lnTo>
                    <a:lnTo>
                      <a:pt x="1421" y="1811"/>
                    </a:lnTo>
                    <a:lnTo>
                      <a:pt x="1423" y="1814"/>
                    </a:lnTo>
                    <a:lnTo>
                      <a:pt x="1424" y="1817"/>
                    </a:lnTo>
                    <a:lnTo>
                      <a:pt x="1426" y="1816"/>
                    </a:lnTo>
                    <a:lnTo>
                      <a:pt x="1427" y="1817"/>
                    </a:lnTo>
                    <a:lnTo>
                      <a:pt x="1429" y="1821"/>
                    </a:lnTo>
                    <a:lnTo>
                      <a:pt x="1429" y="1824"/>
                    </a:lnTo>
                    <a:lnTo>
                      <a:pt x="1429" y="1827"/>
                    </a:lnTo>
                    <a:lnTo>
                      <a:pt x="1429" y="1830"/>
                    </a:lnTo>
                    <a:lnTo>
                      <a:pt x="1429" y="1832"/>
                    </a:lnTo>
                    <a:lnTo>
                      <a:pt x="1429" y="1835"/>
                    </a:lnTo>
                    <a:lnTo>
                      <a:pt x="1426" y="1830"/>
                    </a:lnTo>
                    <a:lnTo>
                      <a:pt x="1424" y="1826"/>
                    </a:lnTo>
                    <a:lnTo>
                      <a:pt x="1424" y="1826"/>
                    </a:lnTo>
                    <a:lnTo>
                      <a:pt x="1424" y="1827"/>
                    </a:lnTo>
                    <a:lnTo>
                      <a:pt x="1423" y="1829"/>
                    </a:lnTo>
                    <a:lnTo>
                      <a:pt x="1423" y="1833"/>
                    </a:lnTo>
                    <a:lnTo>
                      <a:pt x="1423" y="1840"/>
                    </a:lnTo>
                    <a:lnTo>
                      <a:pt x="1424" y="1852"/>
                    </a:lnTo>
                    <a:lnTo>
                      <a:pt x="1427" y="1864"/>
                    </a:lnTo>
                    <a:lnTo>
                      <a:pt x="1430" y="1874"/>
                    </a:lnTo>
                    <a:lnTo>
                      <a:pt x="1430" y="1862"/>
                    </a:lnTo>
                    <a:lnTo>
                      <a:pt x="1430" y="1851"/>
                    </a:lnTo>
                    <a:lnTo>
                      <a:pt x="1432" y="1852"/>
                    </a:lnTo>
                    <a:lnTo>
                      <a:pt x="1433" y="1856"/>
                    </a:lnTo>
                    <a:lnTo>
                      <a:pt x="1435" y="1859"/>
                    </a:lnTo>
                    <a:lnTo>
                      <a:pt x="1436" y="1861"/>
                    </a:lnTo>
                    <a:lnTo>
                      <a:pt x="1437" y="1864"/>
                    </a:lnTo>
                    <a:lnTo>
                      <a:pt x="1436" y="1842"/>
                    </a:lnTo>
                    <a:lnTo>
                      <a:pt x="1435" y="1827"/>
                    </a:lnTo>
                    <a:lnTo>
                      <a:pt x="1433" y="1817"/>
                    </a:lnTo>
                    <a:lnTo>
                      <a:pt x="1432" y="1810"/>
                    </a:lnTo>
                    <a:lnTo>
                      <a:pt x="1432" y="1802"/>
                    </a:lnTo>
                    <a:lnTo>
                      <a:pt x="1430" y="1795"/>
                    </a:lnTo>
                    <a:lnTo>
                      <a:pt x="1433" y="1808"/>
                    </a:lnTo>
                    <a:lnTo>
                      <a:pt x="1436" y="1829"/>
                    </a:lnTo>
                    <a:lnTo>
                      <a:pt x="1439" y="1851"/>
                    </a:lnTo>
                    <a:lnTo>
                      <a:pt x="1443" y="1886"/>
                    </a:lnTo>
                    <a:lnTo>
                      <a:pt x="1443" y="1881"/>
                    </a:lnTo>
                    <a:lnTo>
                      <a:pt x="1451" y="1953"/>
                    </a:lnTo>
                    <a:lnTo>
                      <a:pt x="1455" y="2026"/>
                    </a:lnTo>
                    <a:lnTo>
                      <a:pt x="1456" y="2102"/>
                    </a:lnTo>
                    <a:lnTo>
                      <a:pt x="1456" y="2137"/>
                    </a:lnTo>
                    <a:lnTo>
                      <a:pt x="1455" y="2135"/>
                    </a:lnTo>
                    <a:lnTo>
                      <a:pt x="1453" y="2140"/>
                    </a:lnTo>
                    <a:lnTo>
                      <a:pt x="1453" y="2156"/>
                    </a:lnTo>
                    <a:lnTo>
                      <a:pt x="1453" y="2180"/>
                    </a:lnTo>
                    <a:lnTo>
                      <a:pt x="1448" y="2176"/>
                    </a:lnTo>
                    <a:lnTo>
                      <a:pt x="1448" y="2180"/>
                    </a:lnTo>
                    <a:lnTo>
                      <a:pt x="1445" y="2191"/>
                    </a:lnTo>
                    <a:lnTo>
                      <a:pt x="1442" y="2204"/>
                    </a:lnTo>
                    <a:lnTo>
                      <a:pt x="1439" y="2215"/>
                    </a:lnTo>
                    <a:lnTo>
                      <a:pt x="1436" y="2224"/>
                    </a:lnTo>
                    <a:lnTo>
                      <a:pt x="1435" y="2231"/>
                    </a:lnTo>
                    <a:lnTo>
                      <a:pt x="1435" y="2239"/>
                    </a:lnTo>
                    <a:lnTo>
                      <a:pt x="1426" y="2246"/>
                    </a:lnTo>
                    <a:lnTo>
                      <a:pt x="1420" y="2255"/>
                    </a:lnTo>
                    <a:lnTo>
                      <a:pt x="1417" y="2267"/>
                    </a:lnTo>
                    <a:lnTo>
                      <a:pt x="1414" y="2277"/>
                    </a:lnTo>
                    <a:lnTo>
                      <a:pt x="1411" y="2283"/>
                    </a:lnTo>
                    <a:lnTo>
                      <a:pt x="1410" y="2290"/>
                    </a:lnTo>
                    <a:lnTo>
                      <a:pt x="1408" y="2285"/>
                    </a:lnTo>
                    <a:lnTo>
                      <a:pt x="1408" y="2285"/>
                    </a:lnTo>
                    <a:lnTo>
                      <a:pt x="1405" y="2285"/>
                    </a:lnTo>
                    <a:lnTo>
                      <a:pt x="1402" y="2284"/>
                    </a:lnTo>
                    <a:lnTo>
                      <a:pt x="1400" y="2284"/>
                    </a:lnTo>
                    <a:lnTo>
                      <a:pt x="1395" y="2285"/>
                    </a:lnTo>
                    <a:lnTo>
                      <a:pt x="1391" y="2302"/>
                    </a:lnTo>
                    <a:lnTo>
                      <a:pt x="1385" y="2319"/>
                    </a:lnTo>
                    <a:lnTo>
                      <a:pt x="1381" y="2319"/>
                    </a:lnTo>
                    <a:lnTo>
                      <a:pt x="1376" y="2319"/>
                    </a:lnTo>
                    <a:lnTo>
                      <a:pt x="1373" y="2309"/>
                    </a:lnTo>
                    <a:lnTo>
                      <a:pt x="1370" y="2296"/>
                    </a:lnTo>
                    <a:lnTo>
                      <a:pt x="1369" y="2283"/>
                    </a:lnTo>
                    <a:lnTo>
                      <a:pt x="1370" y="2248"/>
                    </a:lnTo>
                    <a:lnTo>
                      <a:pt x="1373" y="2210"/>
                    </a:lnTo>
                    <a:lnTo>
                      <a:pt x="1348" y="2048"/>
                    </a:lnTo>
                    <a:lnTo>
                      <a:pt x="1347" y="2042"/>
                    </a:lnTo>
                    <a:lnTo>
                      <a:pt x="1340" y="2017"/>
                    </a:lnTo>
                    <a:lnTo>
                      <a:pt x="1327" y="1986"/>
                    </a:lnTo>
                    <a:lnTo>
                      <a:pt x="1322" y="1969"/>
                    </a:lnTo>
                    <a:lnTo>
                      <a:pt x="1321" y="1951"/>
                    </a:lnTo>
                    <a:lnTo>
                      <a:pt x="1321" y="1934"/>
                    </a:lnTo>
                    <a:lnTo>
                      <a:pt x="1319" y="1916"/>
                    </a:lnTo>
                    <a:lnTo>
                      <a:pt x="1312" y="1891"/>
                    </a:lnTo>
                    <a:lnTo>
                      <a:pt x="1302" y="1868"/>
                    </a:lnTo>
                    <a:lnTo>
                      <a:pt x="1292" y="1843"/>
                    </a:lnTo>
                    <a:lnTo>
                      <a:pt x="1284" y="1820"/>
                    </a:lnTo>
                    <a:lnTo>
                      <a:pt x="1281" y="1794"/>
                    </a:lnTo>
                    <a:lnTo>
                      <a:pt x="1281" y="1792"/>
                    </a:lnTo>
                    <a:lnTo>
                      <a:pt x="1280" y="1791"/>
                    </a:lnTo>
                    <a:lnTo>
                      <a:pt x="1280" y="1788"/>
                    </a:lnTo>
                    <a:lnTo>
                      <a:pt x="1280" y="1782"/>
                    </a:lnTo>
                    <a:lnTo>
                      <a:pt x="1278" y="1778"/>
                    </a:lnTo>
                    <a:lnTo>
                      <a:pt x="1277" y="1772"/>
                    </a:lnTo>
                    <a:lnTo>
                      <a:pt x="1274" y="1764"/>
                    </a:lnTo>
                    <a:lnTo>
                      <a:pt x="1271" y="1754"/>
                    </a:lnTo>
                    <a:lnTo>
                      <a:pt x="1265" y="1740"/>
                    </a:lnTo>
                    <a:lnTo>
                      <a:pt x="1257" y="1721"/>
                    </a:lnTo>
                    <a:lnTo>
                      <a:pt x="1246" y="1694"/>
                    </a:lnTo>
                    <a:lnTo>
                      <a:pt x="1233" y="1662"/>
                    </a:lnTo>
                    <a:lnTo>
                      <a:pt x="1230" y="1656"/>
                    </a:lnTo>
                    <a:lnTo>
                      <a:pt x="1229" y="1662"/>
                    </a:lnTo>
                    <a:lnTo>
                      <a:pt x="1230" y="1668"/>
                    </a:lnTo>
                    <a:lnTo>
                      <a:pt x="1229" y="1674"/>
                    </a:lnTo>
                    <a:lnTo>
                      <a:pt x="1225" y="1675"/>
                    </a:lnTo>
                    <a:lnTo>
                      <a:pt x="1223" y="1675"/>
                    </a:lnTo>
                    <a:lnTo>
                      <a:pt x="1220" y="1674"/>
                    </a:lnTo>
                    <a:lnTo>
                      <a:pt x="1217" y="1670"/>
                    </a:lnTo>
                    <a:lnTo>
                      <a:pt x="1214" y="1665"/>
                    </a:lnTo>
                    <a:lnTo>
                      <a:pt x="1210" y="1658"/>
                    </a:lnTo>
                    <a:lnTo>
                      <a:pt x="1206" y="1646"/>
                    </a:lnTo>
                    <a:lnTo>
                      <a:pt x="1197" y="1629"/>
                    </a:lnTo>
                    <a:lnTo>
                      <a:pt x="1190" y="1610"/>
                    </a:lnTo>
                    <a:lnTo>
                      <a:pt x="1184" y="1592"/>
                    </a:lnTo>
                    <a:lnTo>
                      <a:pt x="1184" y="1586"/>
                    </a:lnTo>
                    <a:lnTo>
                      <a:pt x="1182" y="1584"/>
                    </a:lnTo>
                    <a:lnTo>
                      <a:pt x="1181" y="1578"/>
                    </a:lnTo>
                    <a:lnTo>
                      <a:pt x="1179" y="1572"/>
                    </a:lnTo>
                    <a:lnTo>
                      <a:pt x="1178" y="1567"/>
                    </a:lnTo>
                    <a:lnTo>
                      <a:pt x="1175" y="1562"/>
                    </a:lnTo>
                    <a:lnTo>
                      <a:pt x="1173" y="1557"/>
                    </a:lnTo>
                    <a:lnTo>
                      <a:pt x="1173" y="1554"/>
                    </a:lnTo>
                    <a:lnTo>
                      <a:pt x="1172" y="1553"/>
                    </a:lnTo>
                    <a:lnTo>
                      <a:pt x="1171" y="1550"/>
                    </a:lnTo>
                    <a:lnTo>
                      <a:pt x="1169" y="1547"/>
                    </a:lnTo>
                    <a:lnTo>
                      <a:pt x="1166" y="1547"/>
                    </a:lnTo>
                    <a:lnTo>
                      <a:pt x="1165" y="1546"/>
                    </a:lnTo>
                    <a:lnTo>
                      <a:pt x="1163" y="1546"/>
                    </a:lnTo>
                    <a:lnTo>
                      <a:pt x="1162" y="1544"/>
                    </a:lnTo>
                    <a:lnTo>
                      <a:pt x="1159" y="1543"/>
                    </a:lnTo>
                    <a:lnTo>
                      <a:pt x="1157" y="1540"/>
                    </a:lnTo>
                    <a:lnTo>
                      <a:pt x="1153" y="1537"/>
                    </a:lnTo>
                    <a:lnTo>
                      <a:pt x="1153" y="1532"/>
                    </a:lnTo>
                    <a:lnTo>
                      <a:pt x="1155" y="1532"/>
                    </a:lnTo>
                    <a:lnTo>
                      <a:pt x="1156" y="1532"/>
                    </a:lnTo>
                    <a:lnTo>
                      <a:pt x="1159" y="1535"/>
                    </a:lnTo>
                    <a:lnTo>
                      <a:pt x="1162" y="1537"/>
                    </a:lnTo>
                    <a:lnTo>
                      <a:pt x="1166" y="1537"/>
                    </a:lnTo>
                    <a:lnTo>
                      <a:pt x="1169" y="1538"/>
                    </a:lnTo>
                    <a:lnTo>
                      <a:pt x="1171" y="1540"/>
                    </a:lnTo>
                    <a:lnTo>
                      <a:pt x="1172" y="1540"/>
                    </a:lnTo>
                    <a:lnTo>
                      <a:pt x="1172" y="1540"/>
                    </a:lnTo>
                    <a:lnTo>
                      <a:pt x="1173" y="1540"/>
                    </a:lnTo>
                    <a:lnTo>
                      <a:pt x="1175" y="1541"/>
                    </a:lnTo>
                    <a:lnTo>
                      <a:pt x="1176" y="1543"/>
                    </a:lnTo>
                    <a:lnTo>
                      <a:pt x="1179" y="1547"/>
                    </a:lnTo>
                    <a:lnTo>
                      <a:pt x="1182" y="1550"/>
                    </a:lnTo>
                    <a:lnTo>
                      <a:pt x="1185" y="1547"/>
                    </a:lnTo>
                    <a:lnTo>
                      <a:pt x="1187" y="1546"/>
                    </a:lnTo>
                    <a:lnTo>
                      <a:pt x="1188" y="1546"/>
                    </a:lnTo>
                    <a:lnTo>
                      <a:pt x="1190" y="1546"/>
                    </a:lnTo>
                    <a:lnTo>
                      <a:pt x="1194" y="1543"/>
                    </a:lnTo>
                    <a:lnTo>
                      <a:pt x="1197" y="1543"/>
                    </a:lnTo>
                    <a:lnTo>
                      <a:pt x="1198" y="1543"/>
                    </a:lnTo>
                    <a:lnTo>
                      <a:pt x="1200" y="1540"/>
                    </a:lnTo>
                    <a:lnTo>
                      <a:pt x="1201" y="1535"/>
                    </a:lnTo>
                    <a:lnTo>
                      <a:pt x="1201" y="1528"/>
                    </a:lnTo>
                    <a:lnTo>
                      <a:pt x="1201" y="1516"/>
                    </a:lnTo>
                    <a:lnTo>
                      <a:pt x="1200" y="1505"/>
                    </a:lnTo>
                    <a:lnTo>
                      <a:pt x="1198" y="1496"/>
                    </a:lnTo>
                    <a:lnTo>
                      <a:pt x="1198" y="1492"/>
                    </a:lnTo>
                    <a:lnTo>
                      <a:pt x="1254" y="1499"/>
                    </a:lnTo>
                    <a:lnTo>
                      <a:pt x="1300" y="1506"/>
                    </a:lnTo>
                    <a:lnTo>
                      <a:pt x="1337" y="1515"/>
                    </a:lnTo>
                    <a:lnTo>
                      <a:pt x="1311" y="1509"/>
                    </a:lnTo>
                    <a:lnTo>
                      <a:pt x="1278" y="1502"/>
                    </a:lnTo>
                    <a:lnTo>
                      <a:pt x="1241" y="1496"/>
                    </a:lnTo>
                    <a:lnTo>
                      <a:pt x="1197" y="1489"/>
                    </a:lnTo>
                    <a:lnTo>
                      <a:pt x="1197" y="1484"/>
                    </a:lnTo>
                    <a:lnTo>
                      <a:pt x="1197" y="1480"/>
                    </a:lnTo>
                    <a:lnTo>
                      <a:pt x="1198" y="1478"/>
                    </a:lnTo>
                    <a:lnTo>
                      <a:pt x="1200" y="1476"/>
                    </a:lnTo>
                    <a:lnTo>
                      <a:pt x="1200" y="1473"/>
                    </a:lnTo>
                    <a:lnTo>
                      <a:pt x="1200" y="1467"/>
                    </a:lnTo>
                    <a:lnTo>
                      <a:pt x="1201" y="1454"/>
                    </a:lnTo>
                    <a:lnTo>
                      <a:pt x="1201" y="1449"/>
                    </a:lnTo>
                    <a:lnTo>
                      <a:pt x="1200" y="1443"/>
                    </a:lnTo>
                    <a:lnTo>
                      <a:pt x="1198" y="1436"/>
                    </a:lnTo>
                    <a:lnTo>
                      <a:pt x="1197" y="1433"/>
                    </a:lnTo>
                    <a:lnTo>
                      <a:pt x="1198" y="1430"/>
                    </a:lnTo>
                    <a:lnTo>
                      <a:pt x="1198" y="1424"/>
                    </a:lnTo>
                    <a:lnTo>
                      <a:pt x="1197" y="1422"/>
                    </a:lnTo>
                    <a:lnTo>
                      <a:pt x="1197" y="1419"/>
                    </a:lnTo>
                    <a:lnTo>
                      <a:pt x="1195" y="1416"/>
                    </a:lnTo>
                    <a:lnTo>
                      <a:pt x="1194" y="1413"/>
                    </a:lnTo>
                    <a:lnTo>
                      <a:pt x="1192" y="1408"/>
                    </a:lnTo>
                    <a:lnTo>
                      <a:pt x="1191" y="1404"/>
                    </a:lnTo>
                    <a:lnTo>
                      <a:pt x="1188" y="1397"/>
                    </a:lnTo>
                    <a:lnTo>
                      <a:pt x="1184" y="1384"/>
                    </a:lnTo>
                    <a:lnTo>
                      <a:pt x="1179" y="1363"/>
                    </a:lnTo>
                    <a:lnTo>
                      <a:pt x="1178" y="1357"/>
                    </a:lnTo>
                    <a:lnTo>
                      <a:pt x="1178" y="1353"/>
                    </a:lnTo>
                    <a:lnTo>
                      <a:pt x="1176" y="1347"/>
                    </a:lnTo>
                    <a:lnTo>
                      <a:pt x="1173" y="1340"/>
                    </a:lnTo>
                    <a:lnTo>
                      <a:pt x="1172" y="1335"/>
                    </a:lnTo>
                    <a:lnTo>
                      <a:pt x="1169" y="1331"/>
                    </a:lnTo>
                    <a:lnTo>
                      <a:pt x="1166" y="1327"/>
                    </a:lnTo>
                    <a:lnTo>
                      <a:pt x="1165" y="1325"/>
                    </a:lnTo>
                    <a:lnTo>
                      <a:pt x="1165" y="1328"/>
                    </a:lnTo>
                    <a:lnTo>
                      <a:pt x="1165" y="1331"/>
                    </a:lnTo>
                    <a:lnTo>
                      <a:pt x="1163" y="1332"/>
                    </a:lnTo>
                    <a:lnTo>
                      <a:pt x="1163" y="1332"/>
                    </a:lnTo>
                    <a:lnTo>
                      <a:pt x="1163" y="1332"/>
                    </a:lnTo>
                    <a:lnTo>
                      <a:pt x="1162" y="1332"/>
                    </a:lnTo>
                    <a:lnTo>
                      <a:pt x="1159" y="1331"/>
                    </a:lnTo>
                    <a:lnTo>
                      <a:pt x="1155" y="1327"/>
                    </a:lnTo>
                    <a:lnTo>
                      <a:pt x="1153" y="1324"/>
                    </a:lnTo>
                    <a:lnTo>
                      <a:pt x="1150" y="1322"/>
                    </a:lnTo>
                    <a:lnTo>
                      <a:pt x="1149" y="1321"/>
                    </a:lnTo>
                    <a:lnTo>
                      <a:pt x="1149" y="1319"/>
                    </a:lnTo>
                    <a:lnTo>
                      <a:pt x="1147" y="1319"/>
                    </a:lnTo>
                    <a:lnTo>
                      <a:pt x="1146" y="1318"/>
                    </a:lnTo>
                    <a:lnTo>
                      <a:pt x="1144" y="1318"/>
                    </a:lnTo>
                    <a:lnTo>
                      <a:pt x="1143" y="1319"/>
                    </a:lnTo>
                    <a:lnTo>
                      <a:pt x="1138" y="1318"/>
                    </a:lnTo>
                    <a:lnTo>
                      <a:pt x="1140" y="1322"/>
                    </a:lnTo>
                    <a:lnTo>
                      <a:pt x="1141" y="1328"/>
                    </a:lnTo>
                    <a:lnTo>
                      <a:pt x="1143" y="1332"/>
                    </a:lnTo>
                    <a:lnTo>
                      <a:pt x="1144" y="1337"/>
                    </a:lnTo>
                    <a:lnTo>
                      <a:pt x="1146" y="1341"/>
                    </a:lnTo>
                    <a:lnTo>
                      <a:pt x="1147" y="1346"/>
                    </a:lnTo>
                    <a:lnTo>
                      <a:pt x="1149" y="1350"/>
                    </a:lnTo>
                    <a:lnTo>
                      <a:pt x="1128" y="1347"/>
                    </a:lnTo>
                    <a:lnTo>
                      <a:pt x="1125" y="1346"/>
                    </a:lnTo>
                    <a:lnTo>
                      <a:pt x="1122" y="1344"/>
                    </a:lnTo>
                    <a:lnTo>
                      <a:pt x="1121" y="1341"/>
                    </a:lnTo>
                    <a:lnTo>
                      <a:pt x="1118" y="1337"/>
                    </a:lnTo>
                    <a:lnTo>
                      <a:pt x="1114" y="1332"/>
                    </a:lnTo>
                    <a:lnTo>
                      <a:pt x="1109" y="1327"/>
                    </a:lnTo>
                    <a:lnTo>
                      <a:pt x="1105" y="1321"/>
                    </a:lnTo>
                    <a:lnTo>
                      <a:pt x="1102" y="1316"/>
                    </a:lnTo>
                    <a:lnTo>
                      <a:pt x="1098" y="1314"/>
                    </a:lnTo>
                    <a:lnTo>
                      <a:pt x="1095" y="1312"/>
                    </a:lnTo>
                    <a:lnTo>
                      <a:pt x="1090" y="1311"/>
                    </a:lnTo>
                    <a:lnTo>
                      <a:pt x="1089" y="1315"/>
                    </a:lnTo>
                    <a:lnTo>
                      <a:pt x="1089" y="1318"/>
                    </a:lnTo>
                    <a:lnTo>
                      <a:pt x="1089" y="1321"/>
                    </a:lnTo>
                    <a:lnTo>
                      <a:pt x="1089" y="1324"/>
                    </a:lnTo>
                    <a:lnTo>
                      <a:pt x="1089" y="1327"/>
                    </a:lnTo>
                    <a:lnTo>
                      <a:pt x="1090" y="1328"/>
                    </a:lnTo>
                    <a:lnTo>
                      <a:pt x="1092" y="1332"/>
                    </a:lnTo>
                    <a:lnTo>
                      <a:pt x="1093" y="1337"/>
                    </a:lnTo>
                    <a:lnTo>
                      <a:pt x="1095" y="1341"/>
                    </a:lnTo>
                    <a:lnTo>
                      <a:pt x="1096" y="1346"/>
                    </a:lnTo>
                    <a:lnTo>
                      <a:pt x="1095" y="1347"/>
                    </a:lnTo>
                    <a:lnTo>
                      <a:pt x="1093" y="1349"/>
                    </a:lnTo>
                    <a:lnTo>
                      <a:pt x="1093" y="1349"/>
                    </a:lnTo>
                    <a:lnTo>
                      <a:pt x="1092" y="1349"/>
                    </a:lnTo>
                    <a:lnTo>
                      <a:pt x="1090" y="1349"/>
                    </a:lnTo>
                    <a:lnTo>
                      <a:pt x="1087" y="1347"/>
                    </a:lnTo>
                    <a:lnTo>
                      <a:pt x="1085" y="1346"/>
                    </a:lnTo>
                    <a:lnTo>
                      <a:pt x="1082" y="1344"/>
                    </a:lnTo>
                    <a:lnTo>
                      <a:pt x="1077" y="1343"/>
                    </a:lnTo>
                    <a:lnTo>
                      <a:pt x="1076" y="1343"/>
                    </a:lnTo>
                    <a:lnTo>
                      <a:pt x="1074" y="1341"/>
                    </a:lnTo>
                    <a:lnTo>
                      <a:pt x="1071" y="1337"/>
                    </a:lnTo>
                    <a:lnTo>
                      <a:pt x="1069" y="1332"/>
                    </a:lnTo>
                    <a:lnTo>
                      <a:pt x="1066" y="1328"/>
                    </a:lnTo>
                    <a:lnTo>
                      <a:pt x="1063" y="1324"/>
                    </a:lnTo>
                    <a:lnTo>
                      <a:pt x="1060" y="1321"/>
                    </a:lnTo>
                    <a:lnTo>
                      <a:pt x="1057" y="1318"/>
                    </a:lnTo>
                    <a:lnTo>
                      <a:pt x="1054" y="1314"/>
                    </a:lnTo>
                    <a:lnTo>
                      <a:pt x="1051" y="1311"/>
                    </a:lnTo>
                    <a:lnTo>
                      <a:pt x="1050" y="1311"/>
                    </a:lnTo>
                    <a:lnTo>
                      <a:pt x="1048" y="1309"/>
                    </a:lnTo>
                    <a:lnTo>
                      <a:pt x="1048" y="1311"/>
                    </a:lnTo>
                    <a:lnTo>
                      <a:pt x="1048" y="1312"/>
                    </a:lnTo>
                    <a:lnTo>
                      <a:pt x="1047" y="1314"/>
                    </a:lnTo>
                    <a:lnTo>
                      <a:pt x="1048" y="1316"/>
                    </a:lnTo>
                    <a:lnTo>
                      <a:pt x="1050" y="1321"/>
                    </a:lnTo>
                    <a:lnTo>
                      <a:pt x="1051" y="1325"/>
                    </a:lnTo>
                    <a:lnTo>
                      <a:pt x="1052" y="1331"/>
                    </a:lnTo>
                    <a:lnTo>
                      <a:pt x="1054" y="1335"/>
                    </a:lnTo>
                    <a:lnTo>
                      <a:pt x="1055" y="1344"/>
                    </a:lnTo>
                    <a:lnTo>
                      <a:pt x="1055" y="1349"/>
                    </a:lnTo>
                    <a:lnTo>
                      <a:pt x="1055" y="1353"/>
                    </a:lnTo>
                    <a:lnTo>
                      <a:pt x="1055" y="1356"/>
                    </a:lnTo>
                    <a:lnTo>
                      <a:pt x="1052" y="1353"/>
                    </a:lnTo>
                    <a:lnTo>
                      <a:pt x="1050" y="1350"/>
                    </a:lnTo>
                    <a:lnTo>
                      <a:pt x="1048" y="1346"/>
                    </a:lnTo>
                    <a:lnTo>
                      <a:pt x="1047" y="1343"/>
                    </a:lnTo>
                    <a:lnTo>
                      <a:pt x="1045" y="1340"/>
                    </a:lnTo>
                    <a:lnTo>
                      <a:pt x="1044" y="1337"/>
                    </a:lnTo>
                    <a:lnTo>
                      <a:pt x="1044" y="1334"/>
                    </a:lnTo>
                    <a:lnTo>
                      <a:pt x="1041" y="1328"/>
                    </a:lnTo>
                    <a:lnTo>
                      <a:pt x="1041" y="1324"/>
                    </a:lnTo>
                    <a:lnTo>
                      <a:pt x="1041" y="1319"/>
                    </a:lnTo>
                    <a:lnTo>
                      <a:pt x="1041" y="1315"/>
                    </a:lnTo>
                    <a:lnTo>
                      <a:pt x="1039" y="1309"/>
                    </a:lnTo>
                    <a:lnTo>
                      <a:pt x="1036" y="1305"/>
                    </a:lnTo>
                    <a:lnTo>
                      <a:pt x="1034" y="1302"/>
                    </a:lnTo>
                    <a:lnTo>
                      <a:pt x="1031" y="1297"/>
                    </a:lnTo>
                    <a:lnTo>
                      <a:pt x="1028" y="1293"/>
                    </a:lnTo>
                    <a:lnTo>
                      <a:pt x="1025" y="1292"/>
                    </a:lnTo>
                    <a:lnTo>
                      <a:pt x="1023" y="1287"/>
                    </a:lnTo>
                    <a:lnTo>
                      <a:pt x="1020" y="1283"/>
                    </a:lnTo>
                    <a:lnTo>
                      <a:pt x="1017" y="1278"/>
                    </a:lnTo>
                    <a:lnTo>
                      <a:pt x="1016" y="1276"/>
                    </a:lnTo>
                    <a:lnTo>
                      <a:pt x="1015" y="1274"/>
                    </a:lnTo>
                    <a:lnTo>
                      <a:pt x="1013" y="1271"/>
                    </a:lnTo>
                    <a:lnTo>
                      <a:pt x="1013" y="1270"/>
                    </a:lnTo>
                    <a:lnTo>
                      <a:pt x="1012" y="1268"/>
                    </a:lnTo>
                    <a:lnTo>
                      <a:pt x="1010" y="1264"/>
                    </a:lnTo>
                    <a:lnTo>
                      <a:pt x="1009" y="1261"/>
                    </a:lnTo>
                    <a:lnTo>
                      <a:pt x="1009" y="1257"/>
                    </a:lnTo>
                    <a:lnTo>
                      <a:pt x="1006" y="1251"/>
                    </a:lnTo>
                    <a:lnTo>
                      <a:pt x="1004" y="1246"/>
                    </a:lnTo>
                    <a:lnTo>
                      <a:pt x="999" y="1232"/>
                    </a:lnTo>
                    <a:lnTo>
                      <a:pt x="990" y="1220"/>
                    </a:lnTo>
                    <a:lnTo>
                      <a:pt x="981" y="1207"/>
                    </a:lnTo>
                    <a:lnTo>
                      <a:pt x="974" y="1194"/>
                    </a:lnTo>
                    <a:lnTo>
                      <a:pt x="980" y="1188"/>
                    </a:lnTo>
                    <a:lnTo>
                      <a:pt x="978" y="1184"/>
                    </a:lnTo>
                    <a:lnTo>
                      <a:pt x="975" y="1179"/>
                    </a:lnTo>
                    <a:lnTo>
                      <a:pt x="972" y="1175"/>
                    </a:lnTo>
                    <a:lnTo>
                      <a:pt x="971" y="1175"/>
                    </a:lnTo>
                    <a:lnTo>
                      <a:pt x="971" y="1173"/>
                    </a:lnTo>
                    <a:lnTo>
                      <a:pt x="969" y="1173"/>
                    </a:lnTo>
                    <a:lnTo>
                      <a:pt x="969" y="1172"/>
                    </a:lnTo>
                    <a:lnTo>
                      <a:pt x="968" y="1169"/>
                    </a:lnTo>
                    <a:lnTo>
                      <a:pt x="965" y="1168"/>
                    </a:lnTo>
                    <a:lnTo>
                      <a:pt x="964" y="1163"/>
                    </a:lnTo>
                    <a:lnTo>
                      <a:pt x="961" y="1159"/>
                    </a:lnTo>
                    <a:lnTo>
                      <a:pt x="952" y="1154"/>
                    </a:lnTo>
                    <a:lnTo>
                      <a:pt x="945" y="1150"/>
                    </a:lnTo>
                    <a:lnTo>
                      <a:pt x="937" y="1144"/>
                    </a:lnTo>
                    <a:lnTo>
                      <a:pt x="929" y="1143"/>
                    </a:lnTo>
                    <a:lnTo>
                      <a:pt x="918" y="1146"/>
                    </a:lnTo>
                    <a:lnTo>
                      <a:pt x="918" y="1149"/>
                    </a:lnTo>
                    <a:lnTo>
                      <a:pt x="918" y="1153"/>
                    </a:lnTo>
                    <a:lnTo>
                      <a:pt x="921" y="1156"/>
                    </a:lnTo>
                    <a:lnTo>
                      <a:pt x="924" y="1159"/>
                    </a:lnTo>
                    <a:lnTo>
                      <a:pt x="926" y="1160"/>
                    </a:lnTo>
                    <a:lnTo>
                      <a:pt x="926" y="1163"/>
                    </a:lnTo>
                    <a:lnTo>
                      <a:pt x="927" y="1165"/>
                    </a:lnTo>
                    <a:lnTo>
                      <a:pt x="927" y="1168"/>
                    </a:lnTo>
                    <a:lnTo>
                      <a:pt x="927" y="1170"/>
                    </a:lnTo>
                    <a:lnTo>
                      <a:pt x="923" y="1169"/>
                    </a:lnTo>
                    <a:lnTo>
                      <a:pt x="921" y="1169"/>
                    </a:lnTo>
                    <a:lnTo>
                      <a:pt x="920" y="1169"/>
                    </a:lnTo>
                    <a:lnTo>
                      <a:pt x="915" y="1169"/>
                    </a:lnTo>
                    <a:lnTo>
                      <a:pt x="914" y="1169"/>
                    </a:lnTo>
                    <a:lnTo>
                      <a:pt x="911" y="1168"/>
                    </a:lnTo>
                    <a:lnTo>
                      <a:pt x="910" y="1168"/>
                    </a:lnTo>
                    <a:lnTo>
                      <a:pt x="908" y="1166"/>
                    </a:lnTo>
                    <a:lnTo>
                      <a:pt x="905" y="1165"/>
                    </a:lnTo>
                    <a:lnTo>
                      <a:pt x="902" y="1162"/>
                    </a:lnTo>
                    <a:lnTo>
                      <a:pt x="899" y="1157"/>
                    </a:lnTo>
                    <a:lnTo>
                      <a:pt x="894" y="1153"/>
                    </a:lnTo>
                    <a:lnTo>
                      <a:pt x="894" y="1157"/>
                    </a:lnTo>
                    <a:lnTo>
                      <a:pt x="894" y="1160"/>
                    </a:lnTo>
                    <a:lnTo>
                      <a:pt x="894" y="1162"/>
                    </a:lnTo>
                    <a:lnTo>
                      <a:pt x="895" y="1165"/>
                    </a:lnTo>
                    <a:lnTo>
                      <a:pt x="895" y="1168"/>
                    </a:lnTo>
                    <a:lnTo>
                      <a:pt x="896" y="1172"/>
                    </a:lnTo>
                    <a:lnTo>
                      <a:pt x="912" y="1195"/>
                    </a:lnTo>
                    <a:lnTo>
                      <a:pt x="926" y="1211"/>
                    </a:lnTo>
                    <a:lnTo>
                      <a:pt x="934" y="1223"/>
                    </a:lnTo>
                    <a:lnTo>
                      <a:pt x="942" y="1230"/>
                    </a:lnTo>
                    <a:lnTo>
                      <a:pt x="947" y="1235"/>
                    </a:lnTo>
                    <a:lnTo>
                      <a:pt x="952" y="1236"/>
                    </a:lnTo>
                    <a:lnTo>
                      <a:pt x="953" y="1238"/>
                    </a:lnTo>
                    <a:lnTo>
                      <a:pt x="953" y="1233"/>
                    </a:lnTo>
                    <a:lnTo>
                      <a:pt x="953" y="1232"/>
                    </a:lnTo>
                    <a:lnTo>
                      <a:pt x="952" y="1229"/>
                    </a:lnTo>
                    <a:lnTo>
                      <a:pt x="952" y="1226"/>
                    </a:lnTo>
                    <a:lnTo>
                      <a:pt x="950" y="1224"/>
                    </a:lnTo>
                    <a:lnTo>
                      <a:pt x="949" y="1220"/>
                    </a:lnTo>
                    <a:lnTo>
                      <a:pt x="947" y="1216"/>
                    </a:lnTo>
                    <a:lnTo>
                      <a:pt x="950" y="1216"/>
                    </a:lnTo>
                    <a:lnTo>
                      <a:pt x="952" y="1217"/>
                    </a:lnTo>
                    <a:lnTo>
                      <a:pt x="953" y="1219"/>
                    </a:lnTo>
                    <a:lnTo>
                      <a:pt x="956" y="1220"/>
                    </a:lnTo>
                    <a:lnTo>
                      <a:pt x="958" y="1222"/>
                    </a:lnTo>
                    <a:lnTo>
                      <a:pt x="961" y="1224"/>
                    </a:lnTo>
                    <a:lnTo>
                      <a:pt x="964" y="1229"/>
                    </a:lnTo>
                    <a:lnTo>
                      <a:pt x="966" y="1233"/>
                    </a:lnTo>
                    <a:lnTo>
                      <a:pt x="965" y="1241"/>
                    </a:lnTo>
                    <a:lnTo>
                      <a:pt x="961" y="1239"/>
                    </a:lnTo>
                    <a:lnTo>
                      <a:pt x="958" y="1239"/>
                    </a:lnTo>
                    <a:lnTo>
                      <a:pt x="962" y="1251"/>
                    </a:lnTo>
                    <a:lnTo>
                      <a:pt x="964" y="1257"/>
                    </a:lnTo>
                    <a:lnTo>
                      <a:pt x="964" y="1262"/>
                    </a:lnTo>
                    <a:lnTo>
                      <a:pt x="962" y="1268"/>
                    </a:lnTo>
                    <a:lnTo>
                      <a:pt x="961" y="1268"/>
                    </a:lnTo>
                    <a:lnTo>
                      <a:pt x="958" y="1268"/>
                    </a:lnTo>
                    <a:lnTo>
                      <a:pt x="955" y="1267"/>
                    </a:lnTo>
                    <a:lnTo>
                      <a:pt x="952" y="1264"/>
                    </a:lnTo>
                    <a:lnTo>
                      <a:pt x="947" y="1261"/>
                    </a:lnTo>
                    <a:lnTo>
                      <a:pt x="945" y="1258"/>
                    </a:lnTo>
                    <a:lnTo>
                      <a:pt x="939" y="1262"/>
                    </a:lnTo>
                    <a:lnTo>
                      <a:pt x="940" y="1267"/>
                    </a:lnTo>
                    <a:lnTo>
                      <a:pt x="942" y="1271"/>
                    </a:lnTo>
                    <a:lnTo>
                      <a:pt x="943" y="1276"/>
                    </a:lnTo>
                    <a:lnTo>
                      <a:pt x="945" y="1278"/>
                    </a:lnTo>
                    <a:lnTo>
                      <a:pt x="946" y="1284"/>
                    </a:lnTo>
                    <a:lnTo>
                      <a:pt x="946" y="1284"/>
                    </a:lnTo>
                    <a:lnTo>
                      <a:pt x="946" y="1286"/>
                    </a:lnTo>
                    <a:lnTo>
                      <a:pt x="946" y="1287"/>
                    </a:lnTo>
                    <a:lnTo>
                      <a:pt x="946" y="1290"/>
                    </a:lnTo>
                    <a:lnTo>
                      <a:pt x="946" y="1293"/>
                    </a:lnTo>
                    <a:lnTo>
                      <a:pt x="945" y="1297"/>
                    </a:lnTo>
                    <a:lnTo>
                      <a:pt x="945" y="1303"/>
                    </a:lnTo>
                    <a:lnTo>
                      <a:pt x="940" y="1303"/>
                    </a:lnTo>
                    <a:lnTo>
                      <a:pt x="937" y="1303"/>
                    </a:lnTo>
                    <a:lnTo>
                      <a:pt x="934" y="1303"/>
                    </a:lnTo>
                    <a:lnTo>
                      <a:pt x="933" y="1303"/>
                    </a:lnTo>
                    <a:lnTo>
                      <a:pt x="929" y="1302"/>
                    </a:lnTo>
                    <a:lnTo>
                      <a:pt x="924" y="1300"/>
                    </a:lnTo>
                    <a:lnTo>
                      <a:pt x="920" y="1290"/>
                    </a:lnTo>
                    <a:lnTo>
                      <a:pt x="915" y="1280"/>
                    </a:lnTo>
                    <a:lnTo>
                      <a:pt x="911" y="1268"/>
                    </a:lnTo>
                    <a:lnTo>
                      <a:pt x="904" y="1260"/>
                    </a:lnTo>
                    <a:lnTo>
                      <a:pt x="894" y="1252"/>
                    </a:lnTo>
                    <a:lnTo>
                      <a:pt x="892" y="1257"/>
                    </a:lnTo>
                    <a:lnTo>
                      <a:pt x="889" y="1261"/>
                    </a:lnTo>
                    <a:lnTo>
                      <a:pt x="875" y="1245"/>
                    </a:lnTo>
                    <a:lnTo>
                      <a:pt x="866" y="1232"/>
                    </a:lnTo>
                    <a:lnTo>
                      <a:pt x="863" y="1220"/>
                    </a:lnTo>
                    <a:lnTo>
                      <a:pt x="866" y="1222"/>
                    </a:lnTo>
                    <a:lnTo>
                      <a:pt x="870" y="1222"/>
                    </a:lnTo>
                    <a:lnTo>
                      <a:pt x="870" y="1226"/>
                    </a:lnTo>
                    <a:lnTo>
                      <a:pt x="872" y="1229"/>
                    </a:lnTo>
                    <a:lnTo>
                      <a:pt x="882" y="1230"/>
                    </a:lnTo>
                    <a:lnTo>
                      <a:pt x="877" y="1214"/>
                    </a:lnTo>
                    <a:lnTo>
                      <a:pt x="869" y="1198"/>
                    </a:lnTo>
                    <a:lnTo>
                      <a:pt x="864" y="1197"/>
                    </a:lnTo>
                    <a:lnTo>
                      <a:pt x="859" y="1197"/>
                    </a:lnTo>
                    <a:lnTo>
                      <a:pt x="854" y="1197"/>
                    </a:lnTo>
                    <a:lnTo>
                      <a:pt x="841" y="1170"/>
                    </a:lnTo>
                    <a:lnTo>
                      <a:pt x="831" y="1143"/>
                    </a:lnTo>
                    <a:lnTo>
                      <a:pt x="821" y="1115"/>
                    </a:lnTo>
                    <a:lnTo>
                      <a:pt x="806" y="1090"/>
                    </a:lnTo>
                    <a:lnTo>
                      <a:pt x="793" y="1077"/>
                    </a:lnTo>
                    <a:lnTo>
                      <a:pt x="777" y="1067"/>
                    </a:lnTo>
                    <a:lnTo>
                      <a:pt x="762" y="1058"/>
                    </a:lnTo>
                    <a:lnTo>
                      <a:pt x="749" y="1045"/>
                    </a:lnTo>
                    <a:lnTo>
                      <a:pt x="746" y="1041"/>
                    </a:lnTo>
                    <a:lnTo>
                      <a:pt x="743" y="1038"/>
                    </a:lnTo>
                    <a:lnTo>
                      <a:pt x="735" y="1036"/>
                    </a:lnTo>
                    <a:lnTo>
                      <a:pt x="730" y="1033"/>
                    </a:lnTo>
                    <a:lnTo>
                      <a:pt x="724" y="1030"/>
                    </a:lnTo>
                    <a:lnTo>
                      <a:pt x="719" y="1023"/>
                    </a:lnTo>
                    <a:lnTo>
                      <a:pt x="716" y="1020"/>
                    </a:lnTo>
                    <a:lnTo>
                      <a:pt x="710" y="1014"/>
                    </a:lnTo>
                    <a:lnTo>
                      <a:pt x="698" y="1004"/>
                    </a:lnTo>
                    <a:lnTo>
                      <a:pt x="686" y="991"/>
                    </a:lnTo>
                    <a:lnTo>
                      <a:pt x="672" y="978"/>
                    </a:lnTo>
                    <a:lnTo>
                      <a:pt x="656" y="965"/>
                    </a:lnTo>
                    <a:lnTo>
                      <a:pt x="641" y="953"/>
                    </a:lnTo>
                    <a:lnTo>
                      <a:pt x="628" y="944"/>
                    </a:lnTo>
                    <a:lnTo>
                      <a:pt x="616" y="938"/>
                    </a:lnTo>
                    <a:lnTo>
                      <a:pt x="608" y="936"/>
                    </a:lnTo>
                    <a:lnTo>
                      <a:pt x="608" y="937"/>
                    </a:lnTo>
                    <a:lnTo>
                      <a:pt x="608" y="940"/>
                    </a:lnTo>
                    <a:lnTo>
                      <a:pt x="609" y="943"/>
                    </a:lnTo>
                    <a:lnTo>
                      <a:pt x="614" y="950"/>
                    </a:lnTo>
                    <a:lnTo>
                      <a:pt x="619" y="960"/>
                    </a:lnTo>
                    <a:lnTo>
                      <a:pt x="619" y="962"/>
                    </a:lnTo>
                    <a:lnTo>
                      <a:pt x="619" y="962"/>
                    </a:lnTo>
                    <a:lnTo>
                      <a:pt x="619" y="965"/>
                    </a:lnTo>
                    <a:lnTo>
                      <a:pt x="618" y="968"/>
                    </a:lnTo>
                    <a:lnTo>
                      <a:pt x="615" y="975"/>
                    </a:lnTo>
                    <a:lnTo>
                      <a:pt x="619" y="984"/>
                    </a:lnTo>
                    <a:lnTo>
                      <a:pt x="624" y="992"/>
                    </a:lnTo>
                    <a:lnTo>
                      <a:pt x="631" y="992"/>
                    </a:lnTo>
                    <a:lnTo>
                      <a:pt x="637" y="994"/>
                    </a:lnTo>
                    <a:lnTo>
                      <a:pt x="641" y="998"/>
                    </a:lnTo>
                    <a:lnTo>
                      <a:pt x="647" y="1006"/>
                    </a:lnTo>
                    <a:lnTo>
                      <a:pt x="653" y="1017"/>
                    </a:lnTo>
                    <a:lnTo>
                      <a:pt x="656" y="1017"/>
                    </a:lnTo>
                    <a:lnTo>
                      <a:pt x="659" y="1019"/>
                    </a:lnTo>
                    <a:lnTo>
                      <a:pt x="669" y="1030"/>
                    </a:lnTo>
                    <a:lnTo>
                      <a:pt x="681" y="1041"/>
                    </a:lnTo>
                    <a:lnTo>
                      <a:pt x="691" y="1052"/>
                    </a:lnTo>
                    <a:lnTo>
                      <a:pt x="698" y="1067"/>
                    </a:lnTo>
                    <a:lnTo>
                      <a:pt x="710" y="1073"/>
                    </a:lnTo>
                    <a:lnTo>
                      <a:pt x="720" y="1080"/>
                    </a:lnTo>
                    <a:lnTo>
                      <a:pt x="732" y="1087"/>
                    </a:lnTo>
                    <a:lnTo>
                      <a:pt x="745" y="1090"/>
                    </a:lnTo>
                    <a:lnTo>
                      <a:pt x="746" y="1093"/>
                    </a:lnTo>
                    <a:lnTo>
                      <a:pt x="752" y="1100"/>
                    </a:lnTo>
                    <a:lnTo>
                      <a:pt x="761" y="1109"/>
                    </a:lnTo>
                    <a:lnTo>
                      <a:pt x="772" y="1119"/>
                    </a:lnTo>
                    <a:lnTo>
                      <a:pt x="786" y="1130"/>
                    </a:lnTo>
                    <a:lnTo>
                      <a:pt x="802" y="1137"/>
                    </a:lnTo>
                    <a:lnTo>
                      <a:pt x="807" y="1149"/>
                    </a:lnTo>
                    <a:lnTo>
                      <a:pt x="813" y="1162"/>
                    </a:lnTo>
                    <a:lnTo>
                      <a:pt x="815" y="1175"/>
                    </a:lnTo>
                    <a:lnTo>
                      <a:pt x="812" y="1172"/>
                    </a:lnTo>
                    <a:lnTo>
                      <a:pt x="810" y="1169"/>
                    </a:lnTo>
                    <a:lnTo>
                      <a:pt x="807" y="1168"/>
                    </a:lnTo>
                    <a:lnTo>
                      <a:pt x="803" y="1165"/>
                    </a:lnTo>
                    <a:lnTo>
                      <a:pt x="799" y="1162"/>
                    </a:lnTo>
                    <a:lnTo>
                      <a:pt x="793" y="1159"/>
                    </a:lnTo>
                    <a:lnTo>
                      <a:pt x="789" y="1157"/>
                    </a:lnTo>
                    <a:lnTo>
                      <a:pt x="784" y="1157"/>
                    </a:lnTo>
                    <a:lnTo>
                      <a:pt x="780" y="1159"/>
                    </a:lnTo>
                    <a:lnTo>
                      <a:pt x="775" y="1162"/>
                    </a:lnTo>
                    <a:lnTo>
                      <a:pt x="775" y="1165"/>
                    </a:lnTo>
                    <a:lnTo>
                      <a:pt x="777" y="1168"/>
                    </a:lnTo>
                    <a:lnTo>
                      <a:pt x="777" y="1169"/>
                    </a:lnTo>
                    <a:lnTo>
                      <a:pt x="778" y="1172"/>
                    </a:lnTo>
                    <a:lnTo>
                      <a:pt x="781" y="1175"/>
                    </a:lnTo>
                    <a:lnTo>
                      <a:pt x="784" y="1176"/>
                    </a:lnTo>
                    <a:lnTo>
                      <a:pt x="787" y="1176"/>
                    </a:lnTo>
                    <a:lnTo>
                      <a:pt x="790" y="1178"/>
                    </a:lnTo>
                    <a:lnTo>
                      <a:pt x="793" y="1178"/>
                    </a:lnTo>
                    <a:lnTo>
                      <a:pt x="799" y="1178"/>
                    </a:lnTo>
                    <a:lnTo>
                      <a:pt x="800" y="1179"/>
                    </a:lnTo>
                    <a:lnTo>
                      <a:pt x="800" y="1182"/>
                    </a:lnTo>
                    <a:lnTo>
                      <a:pt x="802" y="1185"/>
                    </a:lnTo>
                    <a:lnTo>
                      <a:pt x="803" y="1189"/>
                    </a:lnTo>
                    <a:lnTo>
                      <a:pt x="805" y="1194"/>
                    </a:lnTo>
                    <a:lnTo>
                      <a:pt x="803" y="1198"/>
                    </a:lnTo>
                    <a:lnTo>
                      <a:pt x="803" y="1203"/>
                    </a:lnTo>
                    <a:lnTo>
                      <a:pt x="799" y="1204"/>
                    </a:lnTo>
                    <a:lnTo>
                      <a:pt x="794" y="1206"/>
                    </a:lnTo>
                    <a:lnTo>
                      <a:pt x="791" y="1208"/>
                    </a:lnTo>
                    <a:lnTo>
                      <a:pt x="796" y="1238"/>
                    </a:lnTo>
                    <a:lnTo>
                      <a:pt x="791" y="1241"/>
                    </a:lnTo>
                    <a:lnTo>
                      <a:pt x="787" y="1245"/>
                    </a:lnTo>
                    <a:lnTo>
                      <a:pt x="784" y="1249"/>
                    </a:lnTo>
                    <a:lnTo>
                      <a:pt x="781" y="1252"/>
                    </a:lnTo>
                    <a:lnTo>
                      <a:pt x="777" y="1257"/>
                    </a:lnTo>
                    <a:lnTo>
                      <a:pt x="784" y="1284"/>
                    </a:lnTo>
                    <a:lnTo>
                      <a:pt x="755" y="1281"/>
                    </a:lnTo>
                    <a:lnTo>
                      <a:pt x="742" y="1274"/>
                    </a:lnTo>
                    <a:lnTo>
                      <a:pt x="730" y="1264"/>
                    </a:lnTo>
                    <a:lnTo>
                      <a:pt x="719" y="1252"/>
                    </a:lnTo>
                    <a:lnTo>
                      <a:pt x="705" y="1243"/>
                    </a:lnTo>
                    <a:lnTo>
                      <a:pt x="704" y="1239"/>
                    </a:lnTo>
                    <a:lnTo>
                      <a:pt x="702" y="1235"/>
                    </a:lnTo>
                    <a:lnTo>
                      <a:pt x="720" y="1236"/>
                    </a:lnTo>
                    <a:lnTo>
                      <a:pt x="739" y="1239"/>
                    </a:lnTo>
                    <a:lnTo>
                      <a:pt x="758" y="1238"/>
                    </a:lnTo>
                    <a:lnTo>
                      <a:pt x="758" y="1233"/>
                    </a:lnTo>
                    <a:lnTo>
                      <a:pt x="759" y="1230"/>
                    </a:lnTo>
                    <a:lnTo>
                      <a:pt x="761" y="1229"/>
                    </a:lnTo>
                    <a:lnTo>
                      <a:pt x="762" y="1227"/>
                    </a:lnTo>
                    <a:lnTo>
                      <a:pt x="765" y="1226"/>
                    </a:lnTo>
                    <a:lnTo>
                      <a:pt x="768" y="1224"/>
                    </a:lnTo>
                    <a:lnTo>
                      <a:pt x="774" y="1224"/>
                    </a:lnTo>
                    <a:lnTo>
                      <a:pt x="780" y="1223"/>
                    </a:lnTo>
                    <a:lnTo>
                      <a:pt x="771" y="1198"/>
                    </a:lnTo>
                    <a:lnTo>
                      <a:pt x="755" y="1173"/>
                    </a:lnTo>
                    <a:lnTo>
                      <a:pt x="732" y="1150"/>
                    </a:lnTo>
                    <a:lnTo>
                      <a:pt x="707" y="1127"/>
                    </a:lnTo>
                    <a:lnTo>
                      <a:pt x="679" y="1105"/>
                    </a:lnTo>
                    <a:lnTo>
                      <a:pt x="653" y="1084"/>
                    </a:lnTo>
                    <a:lnTo>
                      <a:pt x="630" y="1068"/>
                    </a:lnTo>
                    <a:lnTo>
                      <a:pt x="628" y="1064"/>
                    </a:lnTo>
                    <a:lnTo>
                      <a:pt x="625" y="1061"/>
                    </a:lnTo>
                    <a:lnTo>
                      <a:pt x="624" y="1058"/>
                    </a:lnTo>
                    <a:lnTo>
                      <a:pt x="622" y="1057"/>
                    </a:lnTo>
                    <a:lnTo>
                      <a:pt x="619" y="1055"/>
                    </a:lnTo>
                    <a:lnTo>
                      <a:pt x="616" y="1052"/>
                    </a:lnTo>
                    <a:lnTo>
                      <a:pt x="614" y="1051"/>
                    </a:lnTo>
                    <a:lnTo>
                      <a:pt x="600" y="1039"/>
                    </a:lnTo>
                    <a:lnTo>
                      <a:pt x="589" y="1026"/>
                    </a:lnTo>
                    <a:lnTo>
                      <a:pt x="579" y="1011"/>
                    </a:lnTo>
                    <a:lnTo>
                      <a:pt x="567" y="998"/>
                    </a:lnTo>
                    <a:lnTo>
                      <a:pt x="554" y="987"/>
                    </a:lnTo>
                    <a:lnTo>
                      <a:pt x="538" y="979"/>
                    </a:lnTo>
                    <a:lnTo>
                      <a:pt x="535" y="987"/>
                    </a:lnTo>
                    <a:lnTo>
                      <a:pt x="532" y="991"/>
                    </a:lnTo>
                    <a:lnTo>
                      <a:pt x="529" y="995"/>
                    </a:lnTo>
                    <a:lnTo>
                      <a:pt x="526" y="998"/>
                    </a:lnTo>
                    <a:lnTo>
                      <a:pt x="523" y="998"/>
                    </a:lnTo>
                    <a:lnTo>
                      <a:pt x="520" y="1000"/>
                    </a:lnTo>
                    <a:lnTo>
                      <a:pt x="517" y="1000"/>
                    </a:lnTo>
                    <a:lnTo>
                      <a:pt x="516" y="1000"/>
                    </a:lnTo>
                    <a:lnTo>
                      <a:pt x="514" y="1000"/>
                    </a:lnTo>
                    <a:lnTo>
                      <a:pt x="513" y="1000"/>
                    </a:lnTo>
                    <a:lnTo>
                      <a:pt x="510" y="1000"/>
                    </a:lnTo>
                    <a:lnTo>
                      <a:pt x="504" y="1000"/>
                    </a:lnTo>
                    <a:lnTo>
                      <a:pt x="503" y="1004"/>
                    </a:lnTo>
                    <a:lnTo>
                      <a:pt x="503" y="1008"/>
                    </a:lnTo>
                    <a:lnTo>
                      <a:pt x="503" y="1016"/>
                    </a:lnTo>
                    <a:lnTo>
                      <a:pt x="501" y="1027"/>
                    </a:lnTo>
                    <a:lnTo>
                      <a:pt x="498" y="1029"/>
                    </a:lnTo>
                    <a:lnTo>
                      <a:pt x="495" y="1029"/>
                    </a:lnTo>
                    <a:lnTo>
                      <a:pt x="493" y="1029"/>
                    </a:lnTo>
                    <a:lnTo>
                      <a:pt x="491" y="1029"/>
                    </a:lnTo>
                    <a:lnTo>
                      <a:pt x="487" y="1029"/>
                    </a:lnTo>
                    <a:lnTo>
                      <a:pt x="482" y="1027"/>
                    </a:lnTo>
                    <a:lnTo>
                      <a:pt x="479" y="1027"/>
                    </a:lnTo>
                    <a:lnTo>
                      <a:pt x="476" y="1026"/>
                    </a:lnTo>
                    <a:lnTo>
                      <a:pt x="472" y="1025"/>
                    </a:lnTo>
                    <a:lnTo>
                      <a:pt x="465" y="1020"/>
                    </a:lnTo>
                    <a:lnTo>
                      <a:pt x="455" y="1014"/>
                    </a:lnTo>
                    <a:lnTo>
                      <a:pt x="453" y="1014"/>
                    </a:lnTo>
                    <a:lnTo>
                      <a:pt x="453" y="1014"/>
                    </a:lnTo>
                    <a:lnTo>
                      <a:pt x="453" y="1014"/>
                    </a:lnTo>
                    <a:lnTo>
                      <a:pt x="452" y="1014"/>
                    </a:lnTo>
                    <a:lnTo>
                      <a:pt x="452" y="1014"/>
                    </a:lnTo>
                    <a:lnTo>
                      <a:pt x="437" y="1011"/>
                    </a:lnTo>
                    <a:lnTo>
                      <a:pt x="430" y="1011"/>
                    </a:lnTo>
                    <a:lnTo>
                      <a:pt x="424" y="1013"/>
                    </a:lnTo>
                    <a:lnTo>
                      <a:pt x="417" y="1016"/>
                    </a:lnTo>
                    <a:lnTo>
                      <a:pt x="418" y="1019"/>
                    </a:lnTo>
                    <a:lnTo>
                      <a:pt x="418" y="1027"/>
                    </a:lnTo>
                    <a:lnTo>
                      <a:pt x="423" y="1039"/>
                    </a:lnTo>
                    <a:lnTo>
                      <a:pt x="428" y="1058"/>
                    </a:lnTo>
                    <a:lnTo>
                      <a:pt x="430" y="1065"/>
                    </a:lnTo>
                    <a:lnTo>
                      <a:pt x="431" y="1070"/>
                    </a:lnTo>
                    <a:lnTo>
                      <a:pt x="433" y="1076"/>
                    </a:lnTo>
                    <a:lnTo>
                      <a:pt x="433" y="1081"/>
                    </a:lnTo>
                    <a:lnTo>
                      <a:pt x="433" y="1086"/>
                    </a:lnTo>
                    <a:lnTo>
                      <a:pt x="430" y="1087"/>
                    </a:lnTo>
                    <a:lnTo>
                      <a:pt x="421" y="1087"/>
                    </a:lnTo>
                    <a:lnTo>
                      <a:pt x="411" y="1089"/>
                    </a:lnTo>
                    <a:lnTo>
                      <a:pt x="399" y="1089"/>
                    </a:lnTo>
                    <a:lnTo>
                      <a:pt x="398" y="1096"/>
                    </a:lnTo>
                    <a:lnTo>
                      <a:pt x="393" y="1096"/>
                    </a:lnTo>
                    <a:lnTo>
                      <a:pt x="389" y="1098"/>
                    </a:lnTo>
                    <a:lnTo>
                      <a:pt x="385" y="1099"/>
                    </a:lnTo>
                    <a:lnTo>
                      <a:pt x="383" y="1103"/>
                    </a:lnTo>
                    <a:lnTo>
                      <a:pt x="380" y="1108"/>
                    </a:lnTo>
                    <a:lnTo>
                      <a:pt x="379" y="1112"/>
                    </a:lnTo>
                    <a:lnTo>
                      <a:pt x="371" y="1112"/>
                    </a:lnTo>
                    <a:lnTo>
                      <a:pt x="364" y="1112"/>
                    </a:lnTo>
                    <a:lnTo>
                      <a:pt x="363" y="1119"/>
                    </a:lnTo>
                    <a:lnTo>
                      <a:pt x="361" y="1127"/>
                    </a:lnTo>
                    <a:lnTo>
                      <a:pt x="360" y="1140"/>
                    </a:lnTo>
                    <a:lnTo>
                      <a:pt x="358" y="1150"/>
                    </a:lnTo>
                    <a:lnTo>
                      <a:pt x="360" y="1159"/>
                    </a:lnTo>
                    <a:lnTo>
                      <a:pt x="361" y="1166"/>
                    </a:lnTo>
                    <a:lnTo>
                      <a:pt x="367" y="1175"/>
                    </a:lnTo>
                    <a:lnTo>
                      <a:pt x="376" y="1188"/>
                    </a:lnTo>
                    <a:lnTo>
                      <a:pt x="380" y="1213"/>
                    </a:lnTo>
                    <a:lnTo>
                      <a:pt x="376" y="1214"/>
                    </a:lnTo>
                    <a:lnTo>
                      <a:pt x="366" y="1219"/>
                    </a:lnTo>
                    <a:lnTo>
                      <a:pt x="348" y="1226"/>
                    </a:lnTo>
                    <a:lnTo>
                      <a:pt x="325" y="1236"/>
                    </a:lnTo>
                    <a:lnTo>
                      <a:pt x="297" y="1249"/>
                    </a:lnTo>
                    <a:lnTo>
                      <a:pt x="267" y="1267"/>
                    </a:lnTo>
                    <a:lnTo>
                      <a:pt x="232" y="1286"/>
                    </a:lnTo>
                    <a:lnTo>
                      <a:pt x="239" y="1289"/>
                    </a:lnTo>
                    <a:lnTo>
                      <a:pt x="237" y="1292"/>
                    </a:lnTo>
                    <a:lnTo>
                      <a:pt x="236" y="1296"/>
                    </a:lnTo>
                    <a:lnTo>
                      <a:pt x="227" y="1289"/>
                    </a:lnTo>
                    <a:lnTo>
                      <a:pt x="221" y="1278"/>
                    </a:lnTo>
                    <a:lnTo>
                      <a:pt x="214" y="1268"/>
                    </a:lnTo>
                    <a:lnTo>
                      <a:pt x="204" y="1262"/>
                    </a:lnTo>
                    <a:lnTo>
                      <a:pt x="197" y="1260"/>
                    </a:lnTo>
                    <a:lnTo>
                      <a:pt x="192" y="1257"/>
                    </a:lnTo>
                    <a:lnTo>
                      <a:pt x="189" y="1255"/>
                    </a:lnTo>
                    <a:lnTo>
                      <a:pt x="188" y="1254"/>
                    </a:lnTo>
                    <a:lnTo>
                      <a:pt x="175" y="1254"/>
                    </a:lnTo>
                    <a:lnTo>
                      <a:pt x="162" y="1251"/>
                    </a:lnTo>
                    <a:lnTo>
                      <a:pt x="148" y="1248"/>
                    </a:lnTo>
                    <a:lnTo>
                      <a:pt x="134" y="1248"/>
                    </a:lnTo>
                    <a:lnTo>
                      <a:pt x="128" y="1248"/>
                    </a:lnTo>
                    <a:lnTo>
                      <a:pt x="122" y="1246"/>
                    </a:lnTo>
                    <a:lnTo>
                      <a:pt x="115" y="1245"/>
                    </a:lnTo>
                    <a:lnTo>
                      <a:pt x="112" y="1232"/>
                    </a:lnTo>
                    <a:lnTo>
                      <a:pt x="110" y="1223"/>
                    </a:lnTo>
                    <a:lnTo>
                      <a:pt x="112" y="1217"/>
                    </a:lnTo>
                    <a:lnTo>
                      <a:pt x="115" y="1211"/>
                    </a:lnTo>
                    <a:lnTo>
                      <a:pt x="113" y="1204"/>
                    </a:lnTo>
                    <a:lnTo>
                      <a:pt x="113" y="1201"/>
                    </a:lnTo>
                    <a:lnTo>
                      <a:pt x="112" y="1200"/>
                    </a:lnTo>
                    <a:lnTo>
                      <a:pt x="112" y="1197"/>
                    </a:lnTo>
                    <a:lnTo>
                      <a:pt x="110" y="1192"/>
                    </a:lnTo>
                    <a:lnTo>
                      <a:pt x="105" y="1188"/>
                    </a:lnTo>
                    <a:lnTo>
                      <a:pt x="99" y="1176"/>
                    </a:lnTo>
                    <a:lnTo>
                      <a:pt x="94" y="1166"/>
                    </a:lnTo>
                    <a:lnTo>
                      <a:pt x="93" y="1156"/>
                    </a:lnTo>
                    <a:lnTo>
                      <a:pt x="96" y="1144"/>
                    </a:lnTo>
                    <a:lnTo>
                      <a:pt x="105" y="1131"/>
                    </a:lnTo>
                    <a:lnTo>
                      <a:pt x="105" y="1128"/>
                    </a:lnTo>
                    <a:lnTo>
                      <a:pt x="105" y="1125"/>
                    </a:lnTo>
                    <a:lnTo>
                      <a:pt x="96" y="1081"/>
                    </a:lnTo>
                    <a:lnTo>
                      <a:pt x="87" y="1068"/>
                    </a:lnTo>
                    <a:lnTo>
                      <a:pt x="81" y="1052"/>
                    </a:lnTo>
                    <a:lnTo>
                      <a:pt x="77" y="1036"/>
                    </a:lnTo>
                    <a:lnTo>
                      <a:pt x="73" y="1020"/>
                    </a:lnTo>
                    <a:lnTo>
                      <a:pt x="64" y="1006"/>
                    </a:lnTo>
                    <a:lnTo>
                      <a:pt x="65" y="998"/>
                    </a:lnTo>
                    <a:lnTo>
                      <a:pt x="81" y="998"/>
                    </a:lnTo>
                    <a:lnTo>
                      <a:pt x="97" y="994"/>
                    </a:lnTo>
                    <a:lnTo>
                      <a:pt x="97" y="991"/>
                    </a:lnTo>
                    <a:lnTo>
                      <a:pt x="96" y="987"/>
                    </a:lnTo>
                    <a:lnTo>
                      <a:pt x="102" y="984"/>
                    </a:lnTo>
                    <a:lnTo>
                      <a:pt x="102" y="984"/>
                    </a:lnTo>
                    <a:lnTo>
                      <a:pt x="103" y="984"/>
                    </a:lnTo>
                    <a:lnTo>
                      <a:pt x="105" y="984"/>
                    </a:lnTo>
                    <a:lnTo>
                      <a:pt x="108" y="985"/>
                    </a:lnTo>
                    <a:lnTo>
                      <a:pt x="110" y="987"/>
                    </a:lnTo>
                    <a:lnTo>
                      <a:pt x="113" y="988"/>
                    </a:lnTo>
                    <a:lnTo>
                      <a:pt x="118" y="990"/>
                    </a:lnTo>
                    <a:lnTo>
                      <a:pt x="125" y="991"/>
                    </a:lnTo>
                    <a:lnTo>
                      <a:pt x="138" y="992"/>
                    </a:lnTo>
                    <a:lnTo>
                      <a:pt x="166" y="994"/>
                    </a:lnTo>
                    <a:lnTo>
                      <a:pt x="197" y="995"/>
                    </a:lnTo>
                    <a:lnTo>
                      <a:pt x="215" y="1006"/>
                    </a:lnTo>
                    <a:lnTo>
                      <a:pt x="234" y="1013"/>
                    </a:lnTo>
                    <a:lnTo>
                      <a:pt x="253" y="1020"/>
                    </a:lnTo>
                    <a:lnTo>
                      <a:pt x="259" y="1020"/>
                    </a:lnTo>
                    <a:lnTo>
                      <a:pt x="262" y="1020"/>
                    </a:lnTo>
                    <a:lnTo>
                      <a:pt x="265" y="1019"/>
                    </a:lnTo>
                    <a:lnTo>
                      <a:pt x="267" y="1019"/>
                    </a:lnTo>
                    <a:lnTo>
                      <a:pt x="268" y="1017"/>
                    </a:lnTo>
                    <a:lnTo>
                      <a:pt x="271" y="1016"/>
                    </a:lnTo>
                    <a:lnTo>
                      <a:pt x="275" y="1013"/>
                    </a:lnTo>
                    <a:lnTo>
                      <a:pt x="280" y="1008"/>
                    </a:lnTo>
                    <a:lnTo>
                      <a:pt x="280" y="1006"/>
                    </a:lnTo>
                    <a:lnTo>
                      <a:pt x="280" y="1001"/>
                    </a:lnTo>
                    <a:lnTo>
                      <a:pt x="287" y="988"/>
                    </a:lnTo>
                    <a:lnTo>
                      <a:pt x="287" y="973"/>
                    </a:lnTo>
                    <a:lnTo>
                      <a:pt x="283" y="957"/>
                    </a:lnTo>
                    <a:lnTo>
                      <a:pt x="272" y="940"/>
                    </a:lnTo>
                    <a:lnTo>
                      <a:pt x="262" y="924"/>
                    </a:lnTo>
                    <a:lnTo>
                      <a:pt x="249" y="908"/>
                    </a:lnTo>
                    <a:lnTo>
                      <a:pt x="237" y="893"/>
                    </a:lnTo>
                    <a:lnTo>
                      <a:pt x="232" y="876"/>
                    </a:lnTo>
                    <a:lnTo>
                      <a:pt x="224" y="857"/>
                    </a:lnTo>
                    <a:lnTo>
                      <a:pt x="183" y="826"/>
                    </a:lnTo>
                    <a:lnTo>
                      <a:pt x="182" y="826"/>
                    </a:lnTo>
                    <a:lnTo>
                      <a:pt x="179" y="826"/>
                    </a:lnTo>
                    <a:lnTo>
                      <a:pt x="176" y="826"/>
                    </a:lnTo>
                    <a:lnTo>
                      <a:pt x="169" y="826"/>
                    </a:lnTo>
                    <a:lnTo>
                      <a:pt x="159" y="823"/>
                    </a:lnTo>
                    <a:lnTo>
                      <a:pt x="145" y="813"/>
                    </a:lnTo>
                    <a:lnTo>
                      <a:pt x="145" y="813"/>
                    </a:lnTo>
                    <a:lnTo>
                      <a:pt x="144" y="811"/>
                    </a:lnTo>
                    <a:lnTo>
                      <a:pt x="141" y="811"/>
                    </a:lnTo>
                    <a:lnTo>
                      <a:pt x="140" y="810"/>
                    </a:lnTo>
                    <a:lnTo>
                      <a:pt x="137" y="807"/>
                    </a:lnTo>
                    <a:lnTo>
                      <a:pt x="135" y="804"/>
                    </a:lnTo>
                    <a:lnTo>
                      <a:pt x="134" y="801"/>
                    </a:lnTo>
                    <a:lnTo>
                      <a:pt x="135" y="798"/>
                    </a:lnTo>
                    <a:lnTo>
                      <a:pt x="138" y="797"/>
                    </a:lnTo>
                    <a:lnTo>
                      <a:pt x="143" y="795"/>
                    </a:lnTo>
                    <a:lnTo>
                      <a:pt x="150" y="793"/>
                    </a:lnTo>
                    <a:lnTo>
                      <a:pt x="164" y="787"/>
                    </a:lnTo>
                    <a:lnTo>
                      <a:pt x="166" y="788"/>
                    </a:lnTo>
                    <a:lnTo>
                      <a:pt x="172" y="793"/>
                    </a:lnTo>
                    <a:lnTo>
                      <a:pt x="183" y="797"/>
                    </a:lnTo>
                    <a:lnTo>
                      <a:pt x="198" y="800"/>
                    </a:lnTo>
                    <a:lnTo>
                      <a:pt x="217" y="801"/>
                    </a:lnTo>
                    <a:lnTo>
                      <a:pt x="214" y="793"/>
                    </a:lnTo>
                    <a:lnTo>
                      <a:pt x="210" y="787"/>
                    </a:lnTo>
                    <a:lnTo>
                      <a:pt x="207" y="781"/>
                    </a:lnTo>
                    <a:lnTo>
                      <a:pt x="205" y="776"/>
                    </a:lnTo>
                    <a:lnTo>
                      <a:pt x="204" y="771"/>
                    </a:lnTo>
                    <a:lnTo>
                      <a:pt x="198" y="769"/>
                    </a:lnTo>
                    <a:lnTo>
                      <a:pt x="195" y="762"/>
                    </a:lnTo>
                    <a:lnTo>
                      <a:pt x="194" y="756"/>
                    </a:lnTo>
                    <a:lnTo>
                      <a:pt x="194" y="749"/>
                    </a:lnTo>
                    <a:lnTo>
                      <a:pt x="198" y="750"/>
                    </a:lnTo>
                    <a:lnTo>
                      <a:pt x="202" y="752"/>
                    </a:lnTo>
                    <a:lnTo>
                      <a:pt x="207" y="755"/>
                    </a:lnTo>
                    <a:lnTo>
                      <a:pt x="207" y="756"/>
                    </a:lnTo>
                    <a:lnTo>
                      <a:pt x="208" y="759"/>
                    </a:lnTo>
                    <a:lnTo>
                      <a:pt x="211" y="760"/>
                    </a:lnTo>
                    <a:lnTo>
                      <a:pt x="214" y="763"/>
                    </a:lnTo>
                    <a:lnTo>
                      <a:pt x="221" y="763"/>
                    </a:lnTo>
                    <a:lnTo>
                      <a:pt x="226" y="765"/>
                    </a:lnTo>
                    <a:lnTo>
                      <a:pt x="229" y="765"/>
                    </a:lnTo>
                    <a:lnTo>
                      <a:pt x="230" y="765"/>
                    </a:lnTo>
                    <a:lnTo>
                      <a:pt x="232" y="766"/>
                    </a:lnTo>
                    <a:lnTo>
                      <a:pt x="234" y="768"/>
                    </a:lnTo>
                    <a:lnTo>
                      <a:pt x="253" y="768"/>
                    </a:lnTo>
                    <a:lnTo>
                      <a:pt x="249" y="759"/>
                    </a:lnTo>
                    <a:lnTo>
                      <a:pt x="246" y="749"/>
                    </a:lnTo>
                    <a:lnTo>
                      <a:pt x="256" y="746"/>
                    </a:lnTo>
                    <a:lnTo>
                      <a:pt x="264" y="746"/>
                    </a:lnTo>
                    <a:lnTo>
                      <a:pt x="274" y="746"/>
                    </a:lnTo>
                    <a:lnTo>
                      <a:pt x="267" y="727"/>
                    </a:lnTo>
                    <a:lnTo>
                      <a:pt x="261" y="708"/>
                    </a:lnTo>
                    <a:lnTo>
                      <a:pt x="268" y="708"/>
                    </a:lnTo>
                    <a:lnTo>
                      <a:pt x="275" y="709"/>
                    </a:lnTo>
                    <a:lnTo>
                      <a:pt x="277" y="709"/>
                    </a:lnTo>
                    <a:lnTo>
                      <a:pt x="280" y="709"/>
                    </a:lnTo>
                    <a:lnTo>
                      <a:pt x="288" y="695"/>
                    </a:lnTo>
                    <a:lnTo>
                      <a:pt x="294" y="686"/>
                    </a:lnTo>
                    <a:lnTo>
                      <a:pt x="300" y="682"/>
                    </a:lnTo>
                    <a:lnTo>
                      <a:pt x="309" y="682"/>
                    </a:lnTo>
                    <a:lnTo>
                      <a:pt x="299" y="661"/>
                    </a:lnTo>
                    <a:lnTo>
                      <a:pt x="287" y="655"/>
                    </a:lnTo>
                    <a:lnTo>
                      <a:pt x="285" y="651"/>
                    </a:lnTo>
                    <a:lnTo>
                      <a:pt x="284" y="648"/>
                    </a:lnTo>
                    <a:lnTo>
                      <a:pt x="284" y="644"/>
                    </a:lnTo>
                    <a:lnTo>
                      <a:pt x="287" y="644"/>
                    </a:lnTo>
                    <a:lnTo>
                      <a:pt x="290" y="644"/>
                    </a:lnTo>
                    <a:lnTo>
                      <a:pt x="296" y="644"/>
                    </a:lnTo>
                    <a:lnTo>
                      <a:pt x="297" y="644"/>
                    </a:lnTo>
                    <a:lnTo>
                      <a:pt x="301" y="644"/>
                    </a:lnTo>
                    <a:lnTo>
                      <a:pt x="307" y="649"/>
                    </a:lnTo>
                    <a:lnTo>
                      <a:pt x="310" y="647"/>
                    </a:lnTo>
                    <a:lnTo>
                      <a:pt x="312" y="644"/>
                    </a:lnTo>
                    <a:lnTo>
                      <a:pt x="312" y="642"/>
                    </a:lnTo>
                    <a:lnTo>
                      <a:pt x="312" y="639"/>
                    </a:lnTo>
                    <a:lnTo>
                      <a:pt x="312" y="635"/>
                    </a:lnTo>
                    <a:lnTo>
                      <a:pt x="312" y="631"/>
                    </a:lnTo>
                    <a:lnTo>
                      <a:pt x="315" y="628"/>
                    </a:lnTo>
                    <a:lnTo>
                      <a:pt x="319" y="625"/>
                    </a:lnTo>
                    <a:lnTo>
                      <a:pt x="322" y="622"/>
                    </a:lnTo>
                    <a:lnTo>
                      <a:pt x="322" y="619"/>
                    </a:lnTo>
                    <a:lnTo>
                      <a:pt x="323" y="614"/>
                    </a:lnTo>
                    <a:lnTo>
                      <a:pt x="335" y="614"/>
                    </a:lnTo>
                    <a:lnTo>
                      <a:pt x="342" y="616"/>
                    </a:lnTo>
                    <a:lnTo>
                      <a:pt x="350" y="617"/>
                    </a:lnTo>
                    <a:lnTo>
                      <a:pt x="355" y="617"/>
                    </a:lnTo>
                    <a:lnTo>
                      <a:pt x="361" y="617"/>
                    </a:lnTo>
                    <a:lnTo>
                      <a:pt x="366" y="616"/>
                    </a:lnTo>
                    <a:lnTo>
                      <a:pt x="370" y="616"/>
                    </a:lnTo>
                    <a:lnTo>
                      <a:pt x="377" y="616"/>
                    </a:lnTo>
                    <a:lnTo>
                      <a:pt x="376" y="612"/>
                    </a:lnTo>
                    <a:lnTo>
                      <a:pt x="373" y="607"/>
                    </a:lnTo>
                    <a:lnTo>
                      <a:pt x="370" y="603"/>
                    </a:lnTo>
                    <a:lnTo>
                      <a:pt x="363" y="595"/>
                    </a:lnTo>
                    <a:lnTo>
                      <a:pt x="357" y="588"/>
                    </a:lnTo>
                    <a:lnTo>
                      <a:pt x="350" y="579"/>
                    </a:lnTo>
                    <a:lnTo>
                      <a:pt x="348" y="575"/>
                    </a:lnTo>
                    <a:lnTo>
                      <a:pt x="347" y="571"/>
                    </a:lnTo>
                    <a:lnTo>
                      <a:pt x="345" y="566"/>
                    </a:lnTo>
                    <a:lnTo>
                      <a:pt x="341" y="560"/>
                    </a:lnTo>
                    <a:lnTo>
                      <a:pt x="326" y="544"/>
                    </a:lnTo>
                    <a:lnTo>
                      <a:pt x="316" y="533"/>
                    </a:lnTo>
                    <a:lnTo>
                      <a:pt x="309" y="524"/>
                    </a:lnTo>
                    <a:lnTo>
                      <a:pt x="304" y="518"/>
                    </a:lnTo>
                    <a:lnTo>
                      <a:pt x="301" y="514"/>
                    </a:lnTo>
                    <a:lnTo>
                      <a:pt x="300" y="511"/>
                    </a:lnTo>
                    <a:lnTo>
                      <a:pt x="300" y="508"/>
                    </a:lnTo>
                    <a:lnTo>
                      <a:pt x="306" y="504"/>
                    </a:lnTo>
                    <a:lnTo>
                      <a:pt x="306" y="501"/>
                    </a:lnTo>
                    <a:lnTo>
                      <a:pt x="306" y="498"/>
                    </a:lnTo>
                    <a:lnTo>
                      <a:pt x="304" y="495"/>
                    </a:lnTo>
                    <a:lnTo>
                      <a:pt x="303" y="493"/>
                    </a:lnTo>
                    <a:lnTo>
                      <a:pt x="300" y="490"/>
                    </a:lnTo>
                    <a:lnTo>
                      <a:pt x="299" y="486"/>
                    </a:lnTo>
                    <a:lnTo>
                      <a:pt x="296" y="482"/>
                    </a:lnTo>
                    <a:lnTo>
                      <a:pt x="300" y="480"/>
                    </a:lnTo>
                    <a:lnTo>
                      <a:pt x="304" y="479"/>
                    </a:lnTo>
                    <a:lnTo>
                      <a:pt x="307" y="476"/>
                    </a:lnTo>
                    <a:lnTo>
                      <a:pt x="306" y="469"/>
                    </a:lnTo>
                    <a:lnTo>
                      <a:pt x="306" y="464"/>
                    </a:lnTo>
                    <a:lnTo>
                      <a:pt x="304" y="460"/>
                    </a:lnTo>
                    <a:lnTo>
                      <a:pt x="304" y="458"/>
                    </a:lnTo>
                    <a:lnTo>
                      <a:pt x="304" y="457"/>
                    </a:lnTo>
                    <a:lnTo>
                      <a:pt x="304" y="455"/>
                    </a:lnTo>
                    <a:lnTo>
                      <a:pt x="304" y="455"/>
                    </a:lnTo>
                    <a:lnTo>
                      <a:pt x="313" y="460"/>
                    </a:lnTo>
                    <a:lnTo>
                      <a:pt x="319" y="469"/>
                    </a:lnTo>
                    <a:lnTo>
                      <a:pt x="323" y="477"/>
                    </a:lnTo>
                    <a:lnTo>
                      <a:pt x="328" y="487"/>
                    </a:lnTo>
                    <a:lnTo>
                      <a:pt x="332" y="495"/>
                    </a:lnTo>
                    <a:lnTo>
                      <a:pt x="341" y="501"/>
                    </a:lnTo>
                    <a:lnTo>
                      <a:pt x="351" y="501"/>
                    </a:lnTo>
                    <a:lnTo>
                      <a:pt x="354" y="504"/>
                    </a:lnTo>
                    <a:lnTo>
                      <a:pt x="355" y="508"/>
                    </a:lnTo>
                    <a:lnTo>
                      <a:pt x="358" y="511"/>
                    </a:lnTo>
                    <a:lnTo>
                      <a:pt x="358" y="517"/>
                    </a:lnTo>
                    <a:lnTo>
                      <a:pt x="360" y="523"/>
                    </a:lnTo>
                    <a:lnTo>
                      <a:pt x="361" y="525"/>
                    </a:lnTo>
                    <a:lnTo>
                      <a:pt x="364" y="528"/>
                    </a:lnTo>
                    <a:lnTo>
                      <a:pt x="366" y="531"/>
                    </a:lnTo>
                    <a:lnTo>
                      <a:pt x="369" y="533"/>
                    </a:lnTo>
                    <a:lnTo>
                      <a:pt x="370" y="534"/>
                    </a:lnTo>
                    <a:lnTo>
                      <a:pt x="370" y="533"/>
                    </a:lnTo>
                    <a:lnTo>
                      <a:pt x="371" y="533"/>
                    </a:lnTo>
                    <a:lnTo>
                      <a:pt x="371" y="531"/>
                    </a:lnTo>
                    <a:lnTo>
                      <a:pt x="373" y="528"/>
                    </a:lnTo>
                    <a:lnTo>
                      <a:pt x="371" y="525"/>
                    </a:lnTo>
                    <a:lnTo>
                      <a:pt x="371" y="523"/>
                    </a:lnTo>
                    <a:lnTo>
                      <a:pt x="377" y="520"/>
                    </a:lnTo>
                    <a:lnTo>
                      <a:pt x="385" y="518"/>
                    </a:lnTo>
                    <a:lnTo>
                      <a:pt x="386" y="518"/>
                    </a:lnTo>
                    <a:lnTo>
                      <a:pt x="389" y="518"/>
                    </a:lnTo>
                    <a:lnTo>
                      <a:pt x="390" y="520"/>
                    </a:lnTo>
                    <a:lnTo>
                      <a:pt x="395" y="523"/>
                    </a:lnTo>
                    <a:lnTo>
                      <a:pt x="396" y="525"/>
                    </a:lnTo>
                    <a:lnTo>
                      <a:pt x="402" y="534"/>
                    </a:lnTo>
                    <a:lnTo>
                      <a:pt x="408" y="546"/>
                    </a:lnTo>
                    <a:lnTo>
                      <a:pt x="414" y="558"/>
                    </a:lnTo>
                    <a:lnTo>
                      <a:pt x="420" y="568"/>
                    </a:lnTo>
                    <a:lnTo>
                      <a:pt x="415" y="574"/>
                    </a:lnTo>
                    <a:lnTo>
                      <a:pt x="402" y="568"/>
                    </a:lnTo>
                    <a:lnTo>
                      <a:pt x="389" y="562"/>
                    </a:lnTo>
                    <a:lnTo>
                      <a:pt x="385" y="562"/>
                    </a:lnTo>
                    <a:lnTo>
                      <a:pt x="380" y="562"/>
                    </a:lnTo>
                    <a:lnTo>
                      <a:pt x="376" y="563"/>
                    </a:lnTo>
                    <a:lnTo>
                      <a:pt x="373" y="568"/>
                    </a:lnTo>
                    <a:lnTo>
                      <a:pt x="377" y="574"/>
                    </a:lnTo>
                    <a:lnTo>
                      <a:pt x="383" y="584"/>
                    </a:lnTo>
                    <a:lnTo>
                      <a:pt x="392" y="584"/>
                    </a:lnTo>
                    <a:lnTo>
                      <a:pt x="398" y="584"/>
                    </a:lnTo>
                    <a:lnTo>
                      <a:pt x="401" y="590"/>
                    </a:lnTo>
                    <a:lnTo>
                      <a:pt x="404" y="593"/>
                    </a:lnTo>
                    <a:lnTo>
                      <a:pt x="406" y="595"/>
                    </a:lnTo>
                    <a:lnTo>
                      <a:pt x="408" y="597"/>
                    </a:lnTo>
                    <a:lnTo>
                      <a:pt x="411" y="598"/>
                    </a:lnTo>
                    <a:lnTo>
                      <a:pt x="414" y="600"/>
                    </a:lnTo>
                    <a:lnTo>
                      <a:pt x="418" y="601"/>
                    </a:lnTo>
                    <a:lnTo>
                      <a:pt x="421" y="601"/>
                    </a:lnTo>
                    <a:lnTo>
                      <a:pt x="423" y="600"/>
                    </a:lnTo>
                    <a:lnTo>
                      <a:pt x="424" y="600"/>
                    </a:lnTo>
                    <a:lnTo>
                      <a:pt x="425" y="597"/>
                    </a:lnTo>
                    <a:lnTo>
                      <a:pt x="423" y="593"/>
                    </a:lnTo>
                    <a:lnTo>
                      <a:pt x="421" y="588"/>
                    </a:lnTo>
                    <a:lnTo>
                      <a:pt x="418" y="584"/>
                    </a:lnTo>
                    <a:lnTo>
                      <a:pt x="421" y="584"/>
                    </a:lnTo>
                    <a:lnTo>
                      <a:pt x="425" y="582"/>
                    </a:lnTo>
                    <a:lnTo>
                      <a:pt x="428" y="582"/>
                    </a:lnTo>
                    <a:lnTo>
                      <a:pt x="431" y="584"/>
                    </a:lnTo>
                    <a:lnTo>
                      <a:pt x="437" y="584"/>
                    </a:lnTo>
                    <a:lnTo>
                      <a:pt x="440" y="585"/>
                    </a:lnTo>
                    <a:lnTo>
                      <a:pt x="444" y="585"/>
                    </a:lnTo>
                    <a:lnTo>
                      <a:pt x="444" y="582"/>
                    </a:lnTo>
                    <a:lnTo>
                      <a:pt x="446" y="578"/>
                    </a:lnTo>
                    <a:lnTo>
                      <a:pt x="453" y="579"/>
                    </a:lnTo>
                    <a:lnTo>
                      <a:pt x="458" y="587"/>
                    </a:lnTo>
                    <a:lnTo>
                      <a:pt x="465" y="595"/>
                    </a:lnTo>
                    <a:lnTo>
                      <a:pt x="474" y="603"/>
                    </a:lnTo>
                    <a:lnTo>
                      <a:pt x="482" y="604"/>
                    </a:lnTo>
                    <a:lnTo>
                      <a:pt x="491" y="598"/>
                    </a:lnTo>
                    <a:lnTo>
                      <a:pt x="498" y="598"/>
                    </a:lnTo>
                    <a:lnTo>
                      <a:pt x="506" y="600"/>
                    </a:lnTo>
                    <a:lnTo>
                      <a:pt x="513" y="587"/>
                    </a:lnTo>
                    <a:lnTo>
                      <a:pt x="517" y="578"/>
                    </a:lnTo>
                    <a:lnTo>
                      <a:pt x="520" y="575"/>
                    </a:lnTo>
                    <a:lnTo>
                      <a:pt x="522" y="572"/>
                    </a:lnTo>
                    <a:lnTo>
                      <a:pt x="523" y="572"/>
                    </a:lnTo>
                    <a:lnTo>
                      <a:pt x="542" y="585"/>
                    </a:lnTo>
                    <a:lnTo>
                      <a:pt x="561" y="598"/>
                    </a:lnTo>
                    <a:lnTo>
                      <a:pt x="564" y="597"/>
                    </a:lnTo>
                    <a:lnTo>
                      <a:pt x="558" y="590"/>
                    </a:lnTo>
                    <a:lnTo>
                      <a:pt x="551" y="584"/>
                    </a:lnTo>
                    <a:lnTo>
                      <a:pt x="545" y="577"/>
                    </a:lnTo>
                    <a:lnTo>
                      <a:pt x="541" y="568"/>
                    </a:lnTo>
                    <a:lnTo>
                      <a:pt x="542" y="568"/>
                    </a:lnTo>
                    <a:lnTo>
                      <a:pt x="545" y="568"/>
                    </a:lnTo>
                    <a:lnTo>
                      <a:pt x="551" y="569"/>
                    </a:lnTo>
                    <a:lnTo>
                      <a:pt x="560" y="571"/>
                    </a:lnTo>
                    <a:lnTo>
                      <a:pt x="574" y="575"/>
                    </a:lnTo>
                    <a:lnTo>
                      <a:pt x="571" y="569"/>
                    </a:lnTo>
                    <a:lnTo>
                      <a:pt x="560" y="555"/>
                    </a:lnTo>
                    <a:lnTo>
                      <a:pt x="548" y="540"/>
                    </a:lnTo>
                    <a:lnTo>
                      <a:pt x="539" y="521"/>
                    </a:lnTo>
                    <a:lnTo>
                      <a:pt x="529" y="499"/>
                    </a:lnTo>
                    <a:lnTo>
                      <a:pt x="517" y="471"/>
                    </a:lnTo>
                    <a:lnTo>
                      <a:pt x="523" y="471"/>
                    </a:lnTo>
                    <a:lnTo>
                      <a:pt x="528" y="477"/>
                    </a:lnTo>
                    <a:lnTo>
                      <a:pt x="532" y="483"/>
                    </a:lnTo>
                    <a:lnTo>
                      <a:pt x="535" y="483"/>
                    </a:lnTo>
                    <a:lnTo>
                      <a:pt x="546" y="492"/>
                    </a:lnTo>
                    <a:lnTo>
                      <a:pt x="554" y="498"/>
                    </a:lnTo>
                    <a:lnTo>
                      <a:pt x="558" y="501"/>
                    </a:lnTo>
                    <a:lnTo>
                      <a:pt x="560" y="502"/>
                    </a:lnTo>
                    <a:lnTo>
                      <a:pt x="561" y="504"/>
                    </a:lnTo>
                    <a:lnTo>
                      <a:pt x="563" y="504"/>
                    </a:lnTo>
                    <a:lnTo>
                      <a:pt x="564" y="504"/>
                    </a:lnTo>
                    <a:lnTo>
                      <a:pt x="564" y="502"/>
                    </a:lnTo>
                    <a:lnTo>
                      <a:pt x="565" y="501"/>
                    </a:lnTo>
                    <a:lnTo>
                      <a:pt x="564" y="499"/>
                    </a:lnTo>
                    <a:lnTo>
                      <a:pt x="561" y="495"/>
                    </a:lnTo>
                    <a:lnTo>
                      <a:pt x="560" y="492"/>
                    </a:lnTo>
                    <a:lnTo>
                      <a:pt x="558" y="489"/>
                    </a:lnTo>
                    <a:lnTo>
                      <a:pt x="558" y="487"/>
                    </a:lnTo>
                    <a:lnTo>
                      <a:pt x="558" y="485"/>
                    </a:lnTo>
                    <a:lnTo>
                      <a:pt x="560" y="483"/>
                    </a:lnTo>
                    <a:lnTo>
                      <a:pt x="561" y="480"/>
                    </a:lnTo>
                    <a:lnTo>
                      <a:pt x="558" y="477"/>
                    </a:lnTo>
                    <a:lnTo>
                      <a:pt x="552" y="471"/>
                    </a:lnTo>
                    <a:lnTo>
                      <a:pt x="544" y="463"/>
                    </a:lnTo>
                    <a:lnTo>
                      <a:pt x="533" y="454"/>
                    </a:lnTo>
                    <a:lnTo>
                      <a:pt x="523" y="448"/>
                    </a:lnTo>
                    <a:lnTo>
                      <a:pt x="511" y="444"/>
                    </a:lnTo>
                    <a:lnTo>
                      <a:pt x="513" y="448"/>
                    </a:lnTo>
                    <a:lnTo>
                      <a:pt x="513" y="452"/>
                    </a:lnTo>
                    <a:lnTo>
                      <a:pt x="511" y="457"/>
                    </a:lnTo>
                    <a:lnTo>
                      <a:pt x="501" y="455"/>
                    </a:lnTo>
                    <a:lnTo>
                      <a:pt x="493" y="451"/>
                    </a:lnTo>
                    <a:lnTo>
                      <a:pt x="482" y="439"/>
                    </a:lnTo>
                    <a:lnTo>
                      <a:pt x="487" y="436"/>
                    </a:lnTo>
                    <a:lnTo>
                      <a:pt x="491" y="435"/>
                    </a:lnTo>
                    <a:lnTo>
                      <a:pt x="495" y="433"/>
                    </a:lnTo>
                    <a:lnTo>
                      <a:pt x="490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7" y="431"/>
                    </a:lnTo>
                    <a:lnTo>
                      <a:pt x="487" y="429"/>
                    </a:lnTo>
                    <a:lnTo>
                      <a:pt x="484" y="429"/>
                    </a:lnTo>
                    <a:lnTo>
                      <a:pt x="481" y="426"/>
                    </a:lnTo>
                    <a:lnTo>
                      <a:pt x="479" y="426"/>
                    </a:lnTo>
                    <a:lnTo>
                      <a:pt x="476" y="420"/>
                    </a:lnTo>
                    <a:lnTo>
                      <a:pt x="476" y="419"/>
                    </a:lnTo>
                    <a:lnTo>
                      <a:pt x="478" y="417"/>
                    </a:lnTo>
                    <a:lnTo>
                      <a:pt x="479" y="417"/>
                    </a:lnTo>
                    <a:lnTo>
                      <a:pt x="482" y="417"/>
                    </a:lnTo>
                    <a:lnTo>
                      <a:pt x="484" y="419"/>
                    </a:lnTo>
                    <a:lnTo>
                      <a:pt x="488" y="423"/>
                    </a:lnTo>
                    <a:lnTo>
                      <a:pt x="491" y="426"/>
                    </a:lnTo>
                    <a:lnTo>
                      <a:pt x="493" y="426"/>
                    </a:lnTo>
                    <a:lnTo>
                      <a:pt x="494" y="428"/>
                    </a:lnTo>
                    <a:lnTo>
                      <a:pt x="494" y="428"/>
                    </a:lnTo>
                    <a:lnTo>
                      <a:pt x="495" y="428"/>
                    </a:lnTo>
                    <a:lnTo>
                      <a:pt x="497" y="428"/>
                    </a:lnTo>
                    <a:lnTo>
                      <a:pt x="501" y="431"/>
                    </a:lnTo>
                    <a:lnTo>
                      <a:pt x="500" y="428"/>
                    </a:lnTo>
                    <a:lnTo>
                      <a:pt x="500" y="428"/>
                    </a:lnTo>
                    <a:lnTo>
                      <a:pt x="498" y="425"/>
                    </a:lnTo>
                    <a:lnTo>
                      <a:pt x="497" y="422"/>
                    </a:lnTo>
                    <a:lnTo>
                      <a:pt x="494" y="417"/>
                    </a:lnTo>
                    <a:lnTo>
                      <a:pt x="491" y="413"/>
                    </a:lnTo>
                    <a:lnTo>
                      <a:pt x="495" y="410"/>
                    </a:lnTo>
                    <a:lnTo>
                      <a:pt x="498" y="412"/>
                    </a:lnTo>
                    <a:lnTo>
                      <a:pt x="503" y="413"/>
                    </a:lnTo>
                    <a:lnTo>
                      <a:pt x="503" y="410"/>
                    </a:lnTo>
                    <a:lnTo>
                      <a:pt x="506" y="406"/>
                    </a:lnTo>
                    <a:lnTo>
                      <a:pt x="509" y="407"/>
                    </a:lnTo>
                    <a:lnTo>
                      <a:pt x="511" y="409"/>
                    </a:lnTo>
                    <a:lnTo>
                      <a:pt x="513" y="409"/>
                    </a:lnTo>
                    <a:lnTo>
                      <a:pt x="514" y="409"/>
                    </a:lnTo>
                    <a:lnTo>
                      <a:pt x="517" y="409"/>
                    </a:lnTo>
                    <a:lnTo>
                      <a:pt x="520" y="406"/>
                    </a:lnTo>
                    <a:lnTo>
                      <a:pt x="529" y="410"/>
                    </a:lnTo>
                    <a:lnTo>
                      <a:pt x="538" y="416"/>
                    </a:lnTo>
                    <a:lnTo>
                      <a:pt x="546" y="419"/>
                    </a:lnTo>
                    <a:lnTo>
                      <a:pt x="542" y="409"/>
                    </a:lnTo>
                    <a:lnTo>
                      <a:pt x="538" y="401"/>
                    </a:lnTo>
                    <a:lnTo>
                      <a:pt x="536" y="397"/>
                    </a:lnTo>
                    <a:lnTo>
                      <a:pt x="536" y="394"/>
                    </a:lnTo>
                    <a:lnTo>
                      <a:pt x="536" y="391"/>
                    </a:lnTo>
                    <a:lnTo>
                      <a:pt x="541" y="391"/>
                    </a:lnTo>
                    <a:lnTo>
                      <a:pt x="544" y="391"/>
                    </a:lnTo>
                    <a:lnTo>
                      <a:pt x="545" y="391"/>
                    </a:lnTo>
                    <a:lnTo>
                      <a:pt x="546" y="391"/>
                    </a:lnTo>
                    <a:lnTo>
                      <a:pt x="548" y="391"/>
                    </a:lnTo>
                    <a:lnTo>
                      <a:pt x="545" y="387"/>
                    </a:lnTo>
                    <a:lnTo>
                      <a:pt x="539" y="382"/>
                    </a:lnTo>
                    <a:lnTo>
                      <a:pt x="526" y="381"/>
                    </a:lnTo>
                    <a:lnTo>
                      <a:pt x="522" y="378"/>
                    </a:lnTo>
                    <a:lnTo>
                      <a:pt x="517" y="374"/>
                    </a:lnTo>
                    <a:lnTo>
                      <a:pt x="513" y="371"/>
                    </a:lnTo>
                    <a:lnTo>
                      <a:pt x="509" y="368"/>
                    </a:lnTo>
                    <a:lnTo>
                      <a:pt x="509" y="368"/>
                    </a:lnTo>
                    <a:lnTo>
                      <a:pt x="507" y="368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498" y="371"/>
                    </a:lnTo>
                    <a:lnTo>
                      <a:pt x="491" y="371"/>
                    </a:lnTo>
                    <a:lnTo>
                      <a:pt x="484" y="372"/>
                    </a:lnTo>
                    <a:lnTo>
                      <a:pt x="485" y="375"/>
                    </a:lnTo>
                    <a:lnTo>
                      <a:pt x="485" y="379"/>
                    </a:lnTo>
                    <a:lnTo>
                      <a:pt x="481" y="379"/>
                    </a:lnTo>
                    <a:lnTo>
                      <a:pt x="478" y="378"/>
                    </a:lnTo>
                    <a:lnTo>
                      <a:pt x="474" y="378"/>
                    </a:lnTo>
                    <a:lnTo>
                      <a:pt x="469" y="378"/>
                    </a:lnTo>
                    <a:lnTo>
                      <a:pt x="469" y="382"/>
                    </a:lnTo>
                    <a:lnTo>
                      <a:pt x="468" y="387"/>
                    </a:lnTo>
                    <a:lnTo>
                      <a:pt x="466" y="387"/>
                    </a:lnTo>
                    <a:lnTo>
                      <a:pt x="455" y="381"/>
                    </a:lnTo>
                    <a:lnTo>
                      <a:pt x="441" y="372"/>
                    </a:lnTo>
                    <a:lnTo>
                      <a:pt x="427" y="363"/>
                    </a:lnTo>
                    <a:lnTo>
                      <a:pt x="412" y="353"/>
                    </a:lnTo>
                    <a:lnTo>
                      <a:pt x="401" y="346"/>
                    </a:lnTo>
                    <a:lnTo>
                      <a:pt x="393" y="339"/>
                    </a:lnTo>
                    <a:lnTo>
                      <a:pt x="390" y="337"/>
                    </a:lnTo>
                    <a:lnTo>
                      <a:pt x="389" y="336"/>
                    </a:lnTo>
                    <a:lnTo>
                      <a:pt x="388" y="334"/>
                    </a:lnTo>
                    <a:lnTo>
                      <a:pt x="385" y="333"/>
                    </a:lnTo>
                    <a:lnTo>
                      <a:pt x="383" y="330"/>
                    </a:lnTo>
                    <a:lnTo>
                      <a:pt x="371" y="318"/>
                    </a:lnTo>
                    <a:lnTo>
                      <a:pt x="361" y="308"/>
                    </a:lnTo>
                    <a:lnTo>
                      <a:pt x="354" y="301"/>
                    </a:lnTo>
                    <a:lnTo>
                      <a:pt x="348" y="290"/>
                    </a:lnTo>
                    <a:lnTo>
                      <a:pt x="341" y="280"/>
                    </a:lnTo>
                    <a:lnTo>
                      <a:pt x="332" y="266"/>
                    </a:lnTo>
                    <a:lnTo>
                      <a:pt x="319" y="245"/>
                    </a:lnTo>
                    <a:lnTo>
                      <a:pt x="322" y="242"/>
                    </a:lnTo>
                    <a:lnTo>
                      <a:pt x="326" y="244"/>
                    </a:lnTo>
                    <a:lnTo>
                      <a:pt x="331" y="245"/>
                    </a:lnTo>
                    <a:lnTo>
                      <a:pt x="329" y="241"/>
                    </a:lnTo>
                    <a:lnTo>
                      <a:pt x="328" y="236"/>
                    </a:lnTo>
                    <a:lnTo>
                      <a:pt x="322" y="231"/>
                    </a:lnTo>
                    <a:lnTo>
                      <a:pt x="315" y="222"/>
                    </a:lnTo>
                    <a:lnTo>
                      <a:pt x="301" y="212"/>
                    </a:lnTo>
                    <a:lnTo>
                      <a:pt x="309" y="212"/>
                    </a:lnTo>
                    <a:lnTo>
                      <a:pt x="303" y="207"/>
                    </a:lnTo>
                    <a:lnTo>
                      <a:pt x="297" y="201"/>
                    </a:lnTo>
                    <a:lnTo>
                      <a:pt x="290" y="196"/>
                    </a:lnTo>
                    <a:lnTo>
                      <a:pt x="281" y="190"/>
                    </a:lnTo>
                    <a:lnTo>
                      <a:pt x="275" y="185"/>
                    </a:lnTo>
                    <a:lnTo>
                      <a:pt x="271" y="184"/>
                    </a:lnTo>
                    <a:lnTo>
                      <a:pt x="268" y="182"/>
                    </a:lnTo>
                    <a:lnTo>
                      <a:pt x="265" y="182"/>
                    </a:lnTo>
                    <a:lnTo>
                      <a:pt x="267" y="187"/>
                    </a:lnTo>
                    <a:lnTo>
                      <a:pt x="261" y="182"/>
                    </a:lnTo>
                    <a:lnTo>
                      <a:pt x="255" y="178"/>
                    </a:lnTo>
                    <a:lnTo>
                      <a:pt x="249" y="175"/>
                    </a:lnTo>
                    <a:lnTo>
                      <a:pt x="246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3" y="172"/>
                    </a:lnTo>
                    <a:lnTo>
                      <a:pt x="242" y="172"/>
                    </a:lnTo>
                    <a:lnTo>
                      <a:pt x="239" y="172"/>
                    </a:lnTo>
                    <a:lnTo>
                      <a:pt x="236" y="172"/>
                    </a:lnTo>
                    <a:lnTo>
                      <a:pt x="234" y="174"/>
                    </a:lnTo>
                    <a:lnTo>
                      <a:pt x="236" y="175"/>
                    </a:lnTo>
                    <a:lnTo>
                      <a:pt x="239" y="178"/>
                    </a:lnTo>
                    <a:lnTo>
                      <a:pt x="243" y="182"/>
                    </a:lnTo>
                    <a:lnTo>
                      <a:pt x="246" y="185"/>
                    </a:lnTo>
                    <a:lnTo>
                      <a:pt x="250" y="190"/>
                    </a:lnTo>
                    <a:lnTo>
                      <a:pt x="249" y="194"/>
                    </a:lnTo>
                    <a:lnTo>
                      <a:pt x="258" y="201"/>
                    </a:lnTo>
                    <a:lnTo>
                      <a:pt x="267" y="209"/>
                    </a:lnTo>
                    <a:lnTo>
                      <a:pt x="277" y="215"/>
                    </a:lnTo>
                    <a:lnTo>
                      <a:pt x="285" y="222"/>
                    </a:lnTo>
                    <a:lnTo>
                      <a:pt x="288" y="235"/>
                    </a:lnTo>
                    <a:lnTo>
                      <a:pt x="285" y="235"/>
                    </a:lnTo>
                    <a:lnTo>
                      <a:pt x="284" y="239"/>
                    </a:lnTo>
                    <a:lnTo>
                      <a:pt x="287" y="241"/>
                    </a:lnTo>
                    <a:lnTo>
                      <a:pt x="288" y="244"/>
                    </a:lnTo>
                    <a:lnTo>
                      <a:pt x="290" y="245"/>
                    </a:lnTo>
                    <a:lnTo>
                      <a:pt x="290" y="247"/>
                    </a:lnTo>
                    <a:lnTo>
                      <a:pt x="291" y="250"/>
                    </a:lnTo>
                    <a:lnTo>
                      <a:pt x="294" y="254"/>
                    </a:lnTo>
                    <a:lnTo>
                      <a:pt x="290" y="254"/>
                    </a:lnTo>
                    <a:lnTo>
                      <a:pt x="287" y="255"/>
                    </a:lnTo>
                    <a:lnTo>
                      <a:pt x="288" y="260"/>
                    </a:lnTo>
                    <a:lnTo>
                      <a:pt x="290" y="263"/>
                    </a:lnTo>
                    <a:lnTo>
                      <a:pt x="291" y="264"/>
                    </a:lnTo>
                    <a:lnTo>
                      <a:pt x="291" y="267"/>
                    </a:lnTo>
                    <a:lnTo>
                      <a:pt x="291" y="269"/>
                    </a:lnTo>
                    <a:lnTo>
                      <a:pt x="291" y="270"/>
                    </a:lnTo>
                    <a:lnTo>
                      <a:pt x="287" y="271"/>
                    </a:lnTo>
                    <a:lnTo>
                      <a:pt x="291" y="280"/>
                    </a:lnTo>
                    <a:lnTo>
                      <a:pt x="297" y="288"/>
                    </a:lnTo>
                    <a:lnTo>
                      <a:pt x="301" y="295"/>
                    </a:lnTo>
                    <a:lnTo>
                      <a:pt x="304" y="305"/>
                    </a:lnTo>
                    <a:lnTo>
                      <a:pt x="339" y="346"/>
                    </a:lnTo>
                    <a:lnTo>
                      <a:pt x="351" y="358"/>
                    </a:lnTo>
                    <a:lnTo>
                      <a:pt x="364" y="366"/>
                    </a:lnTo>
                    <a:lnTo>
                      <a:pt x="376" y="377"/>
                    </a:lnTo>
                    <a:lnTo>
                      <a:pt x="382" y="377"/>
                    </a:lnTo>
                    <a:lnTo>
                      <a:pt x="386" y="377"/>
                    </a:lnTo>
                    <a:lnTo>
                      <a:pt x="390" y="377"/>
                    </a:lnTo>
                    <a:lnTo>
                      <a:pt x="392" y="379"/>
                    </a:lnTo>
                    <a:lnTo>
                      <a:pt x="395" y="381"/>
                    </a:lnTo>
                    <a:lnTo>
                      <a:pt x="399" y="385"/>
                    </a:lnTo>
                    <a:lnTo>
                      <a:pt x="401" y="388"/>
                    </a:lnTo>
                    <a:lnTo>
                      <a:pt x="404" y="391"/>
                    </a:lnTo>
                    <a:lnTo>
                      <a:pt x="405" y="394"/>
                    </a:lnTo>
                    <a:lnTo>
                      <a:pt x="408" y="401"/>
                    </a:lnTo>
                    <a:lnTo>
                      <a:pt x="412" y="410"/>
                    </a:lnTo>
                    <a:lnTo>
                      <a:pt x="414" y="419"/>
                    </a:lnTo>
                    <a:lnTo>
                      <a:pt x="411" y="419"/>
                    </a:lnTo>
                    <a:lnTo>
                      <a:pt x="409" y="423"/>
                    </a:lnTo>
                    <a:lnTo>
                      <a:pt x="354" y="419"/>
                    </a:lnTo>
                    <a:lnTo>
                      <a:pt x="296" y="415"/>
                    </a:lnTo>
                    <a:lnTo>
                      <a:pt x="293" y="412"/>
                    </a:lnTo>
                    <a:lnTo>
                      <a:pt x="288" y="406"/>
                    </a:lnTo>
                    <a:lnTo>
                      <a:pt x="281" y="398"/>
                    </a:lnTo>
                    <a:lnTo>
                      <a:pt x="272" y="391"/>
                    </a:lnTo>
                    <a:lnTo>
                      <a:pt x="262" y="387"/>
                    </a:lnTo>
                    <a:lnTo>
                      <a:pt x="265" y="390"/>
                    </a:lnTo>
                    <a:lnTo>
                      <a:pt x="267" y="393"/>
                    </a:lnTo>
                    <a:lnTo>
                      <a:pt x="267" y="396"/>
                    </a:lnTo>
                    <a:lnTo>
                      <a:pt x="268" y="400"/>
                    </a:lnTo>
                    <a:lnTo>
                      <a:pt x="264" y="398"/>
                    </a:lnTo>
                    <a:lnTo>
                      <a:pt x="261" y="401"/>
                    </a:lnTo>
                    <a:lnTo>
                      <a:pt x="262" y="407"/>
                    </a:lnTo>
                    <a:lnTo>
                      <a:pt x="262" y="415"/>
                    </a:lnTo>
                    <a:lnTo>
                      <a:pt x="191" y="410"/>
                    </a:lnTo>
                    <a:lnTo>
                      <a:pt x="194" y="406"/>
                    </a:lnTo>
                    <a:lnTo>
                      <a:pt x="192" y="404"/>
                    </a:lnTo>
                    <a:lnTo>
                      <a:pt x="191" y="403"/>
                    </a:lnTo>
                    <a:lnTo>
                      <a:pt x="191" y="401"/>
                    </a:lnTo>
                    <a:lnTo>
                      <a:pt x="189" y="400"/>
                    </a:lnTo>
                    <a:lnTo>
                      <a:pt x="188" y="397"/>
                    </a:lnTo>
                    <a:lnTo>
                      <a:pt x="185" y="394"/>
                    </a:lnTo>
                    <a:lnTo>
                      <a:pt x="173" y="393"/>
                    </a:lnTo>
                    <a:lnTo>
                      <a:pt x="167" y="391"/>
                    </a:lnTo>
                    <a:lnTo>
                      <a:pt x="163" y="387"/>
                    </a:lnTo>
                    <a:lnTo>
                      <a:pt x="160" y="381"/>
                    </a:lnTo>
                    <a:lnTo>
                      <a:pt x="164" y="378"/>
                    </a:lnTo>
                    <a:lnTo>
                      <a:pt x="160" y="372"/>
                    </a:lnTo>
                    <a:lnTo>
                      <a:pt x="157" y="368"/>
                    </a:lnTo>
                    <a:lnTo>
                      <a:pt x="159" y="363"/>
                    </a:lnTo>
                    <a:lnTo>
                      <a:pt x="159" y="363"/>
                    </a:lnTo>
                    <a:lnTo>
                      <a:pt x="157" y="361"/>
                    </a:lnTo>
                    <a:lnTo>
                      <a:pt x="156" y="359"/>
                    </a:lnTo>
                    <a:lnTo>
                      <a:pt x="154" y="356"/>
                    </a:lnTo>
                    <a:lnTo>
                      <a:pt x="151" y="355"/>
                    </a:lnTo>
                    <a:lnTo>
                      <a:pt x="148" y="353"/>
                    </a:lnTo>
                    <a:lnTo>
                      <a:pt x="144" y="353"/>
                    </a:lnTo>
                    <a:lnTo>
                      <a:pt x="132" y="353"/>
                    </a:lnTo>
                    <a:lnTo>
                      <a:pt x="129" y="347"/>
                    </a:lnTo>
                    <a:lnTo>
                      <a:pt x="125" y="342"/>
                    </a:lnTo>
                    <a:lnTo>
                      <a:pt x="124" y="337"/>
                    </a:lnTo>
                    <a:lnTo>
                      <a:pt x="125" y="337"/>
                    </a:lnTo>
                    <a:lnTo>
                      <a:pt x="125" y="337"/>
                    </a:lnTo>
                    <a:lnTo>
                      <a:pt x="127" y="337"/>
                    </a:lnTo>
                    <a:lnTo>
                      <a:pt x="127" y="336"/>
                    </a:lnTo>
                    <a:lnTo>
                      <a:pt x="122" y="330"/>
                    </a:lnTo>
                    <a:lnTo>
                      <a:pt x="119" y="327"/>
                    </a:lnTo>
                    <a:lnTo>
                      <a:pt x="115" y="323"/>
                    </a:lnTo>
                    <a:lnTo>
                      <a:pt x="110" y="318"/>
                    </a:lnTo>
                    <a:lnTo>
                      <a:pt x="108" y="312"/>
                    </a:lnTo>
                    <a:lnTo>
                      <a:pt x="110" y="309"/>
                    </a:lnTo>
                    <a:lnTo>
                      <a:pt x="110" y="308"/>
                    </a:lnTo>
                    <a:lnTo>
                      <a:pt x="109" y="307"/>
                    </a:lnTo>
                    <a:lnTo>
                      <a:pt x="109" y="307"/>
                    </a:lnTo>
                    <a:lnTo>
                      <a:pt x="108" y="305"/>
                    </a:lnTo>
                    <a:lnTo>
                      <a:pt x="106" y="302"/>
                    </a:lnTo>
                    <a:lnTo>
                      <a:pt x="103" y="299"/>
                    </a:lnTo>
                    <a:lnTo>
                      <a:pt x="99" y="296"/>
                    </a:lnTo>
                    <a:lnTo>
                      <a:pt x="100" y="293"/>
                    </a:lnTo>
                    <a:lnTo>
                      <a:pt x="100" y="290"/>
                    </a:lnTo>
                    <a:lnTo>
                      <a:pt x="102" y="289"/>
                    </a:lnTo>
                    <a:lnTo>
                      <a:pt x="106" y="289"/>
                    </a:lnTo>
                    <a:lnTo>
                      <a:pt x="109" y="288"/>
                    </a:lnTo>
                    <a:lnTo>
                      <a:pt x="110" y="286"/>
                    </a:lnTo>
                    <a:lnTo>
                      <a:pt x="110" y="283"/>
                    </a:lnTo>
                    <a:lnTo>
                      <a:pt x="109" y="282"/>
                    </a:lnTo>
                    <a:lnTo>
                      <a:pt x="108" y="279"/>
                    </a:lnTo>
                    <a:lnTo>
                      <a:pt x="106" y="277"/>
                    </a:lnTo>
                    <a:lnTo>
                      <a:pt x="105" y="274"/>
                    </a:lnTo>
                    <a:lnTo>
                      <a:pt x="103" y="273"/>
                    </a:lnTo>
                    <a:lnTo>
                      <a:pt x="103" y="269"/>
                    </a:lnTo>
                    <a:lnTo>
                      <a:pt x="108" y="269"/>
                    </a:lnTo>
                    <a:lnTo>
                      <a:pt x="108" y="266"/>
                    </a:lnTo>
                    <a:lnTo>
                      <a:pt x="109" y="263"/>
                    </a:lnTo>
                    <a:lnTo>
                      <a:pt x="109" y="261"/>
                    </a:lnTo>
                    <a:lnTo>
                      <a:pt x="110" y="260"/>
                    </a:lnTo>
                    <a:lnTo>
                      <a:pt x="112" y="258"/>
                    </a:lnTo>
                    <a:lnTo>
                      <a:pt x="112" y="258"/>
                    </a:lnTo>
                    <a:lnTo>
                      <a:pt x="112" y="258"/>
                    </a:lnTo>
                    <a:lnTo>
                      <a:pt x="113" y="258"/>
                    </a:lnTo>
                    <a:lnTo>
                      <a:pt x="113" y="258"/>
                    </a:lnTo>
                    <a:lnTo>
                      <a:pt x="116" y="258"/>
                    </a:lnTo>
                    <a:lnTo>
                      <a:pt x="119" y="257"/>
                    </a:lnTo>
                    <a:lnTo>
                      <a:pt x="121" y="253"/>
                    </a:lnTo>
                    <a:lnTo>
                      <a:pt x="116" y="248"/>
                    </a:lnTo>
                    <a:lnTo>
                      <a:pt x="112" y="245"/>
                    </a:lnTo>
                    <a:lnTo>
                      <a:pt x="106" y="236"/>
                    </a:lnTo>
                    <a:lnTo>
                      <a:pt x="109" y="236"/>
                    </a:lnTo>
                    <a:lnTo>
                      <a:pt x="112" y="238"/>
                    </a:lnTo>
                    <a:lnTo>
                      <a:pt x="115" y="238"/>
                    </a:lnTo>
                    <a:lnTo>
                      <a:pt x="121" y="239"/>
                    </a:lnTo>
                    <a:lnTo>
                      <a:pt x="125" y="242"/>
                    </a:lnTo>
                    <a:lnTo>
                      <a:pt x="128" y="239"/>
                    </a:lnTo>
                    <a:lnTo>
                      <a:pt x="127" y="235"/>
                    </a:lnTo>
                    <a:lnTo>
                      <a:pt x="125" y="234"/>
                    </a:lnTo>
                    <a:lnTo>
                      <a:pt x="124" y="232"/>
                    </a:lnTo>
                    <a:lnTo>
                      <a:pt x="122" y="231"/>
                    </a:lnTo>
                    <a:lnTo>
                      <a:pt x="122" y="228"/>
                    </a:lnTo>
                    <a:lnTo>
                      <a:pt x="124" y="226"/>
                    </a:lnTo>
                    <a:lnTo>
                      <a:pt x="125" y="225"/>
                    </a:lnTo>
                    <a:lnTo>
                      <a:pt x="125" y="223"/>
                    </a:lnTo>
                    <a:lnTo>
                      <a:pt x="125" y="220"/>
                    </a:lnTo>
                    <a:lnTo>
                      <a:pt x="124" y="217"/>
                    </a:lnTo>
                    <a:lnTo>
                      <a:pt x="128" y="216"/>
                    </a:lnTo>
                    <a:lnTo>
                      <a:pt x="129" y="212"/>
                    </a:lnTo>
                    <a:lnTo>
                      <a:pt x="129" y="209"/>
                    </a:lnTo>
                    <a:lnTo>
                      <a:pt x="129" y="207"/>
                    </a:lnTo>
                    <a:lnTo>
                      <a:pt x="128" y="206"/>
                    </a:lnTo>
                    <a:lnTo>
                      <a:pt x="127" y="206"/>
                    </a:lnTo>
                    <a:lnTo>
                      <a:pt x="127" y="204"/>
                    </a:lnTo>
                    <a:lnTo>
                      <a:pt x="124" y="201"/>
                    </a:lnTo>
                    <a:lnTo>
                      <a:pt x="122" y="199"/>
                    </a:lnTo>
                    <a:lnTo>
                      <a:pt x="119" y="199"/>
                    </a:lnTo>
                    <a:lnTo>
                      <a:pt x="116" y="199"/>
                    </a:lnTo>
                    <a:lnTo>
                      <a:pt x="112" y="199"/>
                    </a:lnTo>
                    <a:lnTo>
                      <a:pt x="108" y="199"/>
                    </a:lnTo>
                    <a:lnTo>
                      <a:pt x="105" y="194"/>
                    </a:lnTo>
                    <a:lnTo>
                      <a:pt x="102" y="190"/>
                    </a:lnTo>
                    <a:lnTo>
                      <a:pt x="105" y="187"/>
                    </a:lnTo>
                    <a:lnTo>
                      <a:pt x="108" y="185"/>
                    </a:lnTo>
                    <a:lnTo>
                      <a:pt x="108" y="184"/>
                    </a:lnTo>
                    <a:lnTo>
                      <a:pt x="108" y="182"/>
                    </a:lnTo>
                    <a:lnTo>
                      <a:pt x="108" y="181"/>
                    </a:lnTo>
                    <a:lnTo>
                      <a:pt x="108" y="178"/>
                    </a:lnTo>
                    <a:lnTo>
                      <a:pt x="109" y="174"/>
                    </a:lnTo>
                    <a:lnTo>
                      <a:pt x="113" y="178"/>
                    </a:lnTo>
                    <a:lnTo>
                      <a:pt x="109" y="172"/>
                    </a:lnTo>
                    <a:lnTo>
                      <a:pt x="103" y="163"/>
                    </a:lnTo>
                    <a:lnTo>
                      <a:pt x="96" y="152"/>
                    </a:lnTo>
                    <a:lnTo>
                      <a:pt x="89" y="140"/>
                    </a:lnTo>
                    <a:lnTo>
                      <a:pt x="81" y="130"/>
                    </a:lnTo>
                    <a:lnTo>
                      <a:pt x="77" y="123"/>
                    </a:lnTo>
                    <a:lnTo>
                      <a:pt x="75" y="120"/>
                    </a:lnTo>
                    <a:lnTo>
                      <a:pt x="80" y="118"/>
                    </a:lnTo>
                    <a:lnTo>
                      <a:pt x="77" y="115"/>
                    </a:lnTo>
                    <a:lnTo>
                      <a:pt x="71" y="111"/>
                    </a:lnTo>
                    <a:lnTo>
                      <a:pt x="64" y="104"/>
                    </a:lnTo>
                    <a:lnTo>
                      <a:pt x="58" y="96"/>
                    </a:lnTo>
                    <a:lnTo>
                      <a:pt x="55" y="91"/>
                    </a:lnTo>
                    <a:lnTo>
                      <a:pt x="58" y="89"/>
                    </a:lnTo>
                    <a:lnTo>
                      <a:pt x="55" y="88"/>
                    </a:lnTo>
                    <a:lnTo>
                      <a:pt x="59" y="88"/>
                    </a:lnTo>
                    <a:lnTo>
                      <a:pt x="64" y="88"/>
                    </a:lnTo>
                    <a:lnTo>
                      <a:pt x="59" y="85"/>
                    </a:lnTo>
                    <a:lnTo>
                      <a:pt x="57" y="82"/>
                    </a:lnTo>
                    <a:lnTo>
                      <a:pt x="54" y="80"/>
                    </a:lnTo>
                    <a:lnTo>
                      <a:pt x="49" y="80"/>
                    </a:lnTo>
                    <a:lnTo>
                      <a:pt x="42" y="79"/>
                    </a:lnTo>
                    <a:lnTo>
                      <a:pt x="40" y="82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33" y="89"/>
                    </a:lnTo>
                    <a:lnTo>
                      <a:pt x="33" y="91"/>
                    </a:lnTo>
                    <a:lnTo>
                      <a:pt x="32" y="93"/>
                    </a:lnTo>
                    <a:lnTo>
                      <a:pt x="33" y="96"/>
                    </a:lnTo>
                    <a:lnTo>
                      <a:pt x="30" y="96"/>
                    </a:lnTo>
                    <a:lnTo>
                      <a:pt x="29" y="95"/>
                    </a:lnTo>
                    <a:lnTo>
                      <a:pt x="26" y="95"/>
                    </a:lnTo>
                    <a:lnTo>
                      <a:pt x="24" y="91"/>
                    </a:lnTo>
                    <a:lnTo>
                      <a:pt x="27" y="91"/>
                    </a:lnTo>
                    <a:lnTo>
                      <a:pt x="23" y="88"/>
                    </a:lnTo>
                    <a:lnTo>
                      <a:pt x="20" y="83"/>
                    </a:lnTo>
                    <a:lnTo>
                      <a:pt x="22" y="82"/>
                    </a:lnTo>
                    <a:lnTo>
                      <a:pt x="20" y="79"/>
                    </a:lnTo>
                    <a:lnTo>
                      <a:pt x="19" y="76"/>
                    </a:lnTo>
                    <a:lnTo>
                      <a:pt x="23" y="74"/>
                    </a:lnTo>
                    <a:lnTo>
                      <a:pt x="26" y="73"/>
                    </a:lnTo>
                    <a:lnTo>
                      <a:pt x="22" y="70"/>
                    </a:lnTo>
                    <a:lnTo>
                      <a:pt x="19" y="67"/>
                    </a:lnTo>
                    <a:lnTo>
                      <a:pt x="17" y="66"/>
                    </a:lnTo>
                    <a:lnTo>
                      <a:pt x="16" y="64"/>
                    </a:lnTo>
                    <a:lnTo>
                      <a:pt x="14" y="64"/>
                    </a:lnTo>
                    <a:lnTo>
                      <a:pt x="14" y="63"/>
                    </a:lnTo>
                    <a:lnTo>
                      <a:pt x="14" y="63"/>
                    </a:lnTo>
                    <a:lnTo>
                      <a:pt x="19" y="63"/>
                    </a:lnTo>
                    <a:lnTo>
                      <a:pt x="22" y="63"/>
                    </a:lnTo>
                    <a:lnTo>
                      <a:pt x="17" y="58"/>
                    </a:lnTo>
                    <a:lnTo>
                      <a:pt x="13" y="54"/>
                    </a:lnTo>
                    <a:lnTo>
                      <a:pt x="10" y="51"/>
                    </a:lnTo>
                    <a:lnTo>
                      <a:pt x="14" y="53"/>
                    </a:lnTo>
                    <a:lnTo>
                      <a:pt x="22" y="57"/>
                    </a:lnTo>
                    <a:lnTo>
                      <a:pt x="32" y="63"/>
                    </a:lnTo>
                    <a:lnTo>
                      <a:pt x="42" y="69"/>
                    </a:lnTo>
                    <a:lnTo>
                      <a:pt x="51" y="72"/>
                    </a:lnTo>
                    <a:lnTo>
                      <a:pt x="48" y="69"/>
                    </a:lnTo>
                    <a:lnTo>
                      <a:pt x="46" y="67"/>
                    </a:lnTo>
                    <a:lnTo>
                      <a:pt x="43" y="66"/>
                    </a:lnTo>
                    <a:lnTo>
                      <a:pt x="42" y="64"/>
                    </a:lnTo>
                    <a:lnTo>
                      <a:pt x="36" y="60"/>
                    </a:lnTo>
                    <a:lnTo>
                      <a:pt x="29" y="57"/>
                    </a:lnTo>
                    <a:lnTo>
                      <a:pt x="23" y="54"/>
                    </a:lnTo>
                    <a:lnTo>
                      <a:pt x="20" y="51"/>
                    </a:lnTo>
                    <a:lnTo>
                      <a:pt x="16" y="48"/>
                    </a:lnTo>
                    <a:lnTo>
                      <a:pt x="19" y="45"/>
                    </a:lnTo>
                    <a:lnTo>
                      <a:pt x="16" y="42"/>
                    </a:lnTo>
                    <a:lnTo>
                      <a:pt x="22" y="45"/>
                    </a:lnTo>
                    <a:lnTo>
                      <a:pt x="26" y="48"/>
                    </a:lnTo>
                    <a:lnTo>
                      <a:pt x="29" y="51"/>
                    </a:lnTo>
                    <a:lnTo>
                      <a:pt x="30" y="53"/>
                    </a:lnTo>
                    <a:lnTo>
                      <a:pt x="33" y="53"/>
                    </a:lnTo>
                    <a:lnTo>
                      <a:pt x="35" y="53"/>
                    </a:lnTo>
                    <a:lnTo>
                      <a:pt x="36" y="53"/>
                    </a:lnTo>
                    <a:lnTo>
                      <a:pt x="38" y="53"/>
                    </a:lnTo>
                    <a:lnTo>
                      <a:pt x="33" y="47"/>
                    </a:lnTo>
                    <a:lnTo>
                      <a:pt x="26" y="41"/>
                    </a:lnTo>
                    <a:lnTo>
                      <a:pt x="17" y="35"/>
                    </a:lnTo>
                    <a:lnTo>
                      <a:pt x="10" y="31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1" y="23"/>
                    </a:lnTo>
                    <a:lnTo>
                      <a:pt x="0" y="22"/>
                    </a:lnTo>
                    <a:lnTo>
                      <a:pt x="26" y="34"/>
                    </a:lnTo>
                    <a:lnTo>
                      <a:pt x="51" y="45"/>
                    </a:lnTo>
                    <a:lnTo>
                      <a:pt x="49" y="44"/>
                    </a:lnTo>
                    <a:lnTo>
                      <a:pt x="46" y="41"/>
                    </a:lnTo>
                    <a:lnTo>
                      <a:pt x="42" y="38"/>
                    </a:lnTo>
                    <a:lnTo>
                      <a:pt x="36" y="35"/>
                    </a:lnTo>
                    <a:lnTo>
                      <a:pt x="26" y="28"/>
                    </a:lnTo>
                    <a:lnTo>
                      <a:pt x="29" y="28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4"/>
                    </a:lnTo>
                    <a:lnTo>
                      <a:pt x="49" y="31"/>
                    </a:lnTo>
                    <a:lnTo>
                      <a:pt x="42" y="26"/>
                    </a:lnTo>
                    <a:lnTo>
                      <a:pt x="23" y="19"/>
                    </a:lnTo>
                    <a:lnTo>
                      <a:pt x="11" y="10"/>
                    </a:lnTo>
                    <a:lnTo>
                      <a:pt x="13" y="6"/>
                    </a:lnTo>
                    <a:lnTo>
                      <a:pt x="14" y="6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23" y="9"/>
                    </a:lnTo>
                    <a:lnTo>
                      <a:pt x="27" y="13"/>
                    </a:lnTo>
                    <a:lnTo>
                      <a:pt x="30" y="15"/>
                    </a:lnTo>
                    <a:lnTo>
                      <a:pt x="33" y="16"/>
                    </a:lnTo>
                    <a:lnTo>
                      <a:pt x="36" y="18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32" y="10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7" name="Freeform 328">
                <a:extLst>
                  <a:ext uri="{FF2B5EF4-FFF2-40B4-BE49-F238E27FC236}">
                    <a16:creationId xmlns:a16="http://schemas.microsoft.com/office/drawing/2014/main" id="{9BB192BC-3C1E-439E-802B-0C9D24AA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0930" y="2657749"/>
                <a:ext cx="8972" cy="2447"/>
              </a:xfrm>
              <a:custGeom>
                <a:avLst/>
                <a:gdLst>
                  <a:gd name="T0" fmla="*/ 20 w 20"/>
                  <a:gd name="T1" fmla="*/ 0 h 7"/>
                  <a:gd name="T2" fmla="*/ 3 w 20"/>
                  <a:gd name="T3" fmla="*/ 7 h 7"/>
                  <a:gd name="T4" fmla="*/ 0 w 20"/>
                  <a:gd name="T5" fmla="*/ 6 h 7"/>
                  <a:gd name="T6" fmla="*/ 14 w 20"/>
                  <a:gd name="T7" fmla="*/ 0 h 7"/>
                  <a:gd name="T8" fmla="*/ 20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20" y="0"/>
                    </a:moveTo>
                    <a:lnTo>
                      <a:pt x="3" y="7"/>
                    </a:lnTo>
                    <a:lnTo>
                      <a:pt x="0" y="6"/>
                    </a:lnTo>
                    <a:lnTo>
                      <a:pt x="1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329">
                <a:extLst>
                  <a:ext uri="{FF2B5EF4-FFF2-40B4-BE49-F238E27FC236}">
                    <a16:creationId xmlns:a16="http://schemas.microsoft.com/office/drawing/2014/main" id="{F88F2F5C-1610-4983-98DC-4C7D3227E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958" y="2626754"/>
                <a:ext cx="75039" cy="24469"/>
              </a:xfrm>
              <a:custGeom>
                <a:avLst/>
                <a:gdLst>
                  <a:gd name="T0" fmla="*/ 183 w 183"/>
                  <a:gd name="T1" fmla="*/ 0 h 59"/>
                  <a:gd name="T2" fmla="*/ 164 w 183"/>
                  <a:gd name="T3" fmla="*/ 5 h 59"/>
                  <a:gd name="T4" fmla="*/ 148 w 183"/>
                  <a:gd name="T5" fmla="*/ 11 h 59"/>
                  <a:gd name="T6" fmla="*/ 131 w 183"/>
                  <a:gd name="T7" fmla="*/ 19 h 59"/>
                  <a:gd name="T8" fmla="*/ 128 w 183"/>
                  <a:gd name="T9" fmla="*/ 21 h 59"/>
                  <a:gd name="T10" fmla="*/ 143 w 183"/>
                  <a:gd name="T11" fmla="*/ 16 h 59"/>
                  <a:gd name="T12" fmla="*/ 147 w 183"/>
                  <a:gd name="T13" fmla="*/ 16 h 59"/>
                  <a:gd name="T14" fmla="*/ 137 w 183"/>
                  <a:gd name="T15" fmla="*/ 20 h 59"/>
                  <a:gd name="T16" fmla="*/ 100 w 183"/>
                  <a:gd name="T17" fmla="*/ 33 h 59"/>
                  <a:gd name="T18" fmla="*/ 80 w 183"/>
                  <a:gd name="T19" fmla="*/ 40 h 59"/>
                  <a:gd name="T20" fmla="*/ 71 w 183"/>
                  <a:gd name="T21" fmla="*/ 42 h 59"/>
                  <a:gd name="T22" fmla="*/ 64 w 183"/>
                  <a:gd name="T23" fmla="*/ 42 h 59"/>
                  <a:gd name="T24" fmla="*/ 55 w 183"/>
                  <a:gd name="T25" fmla="*/ 43 h 59"/>
                  <a:gd name="T26" fmla="*/ 30 w 183"/>
                  <a:gd name="T27" fmla="*/ 52 h 59"/>
                  <a:gd name="T28" fmla="*/ 7 w 183"/>
                  <a:gd name="T29" fmla="*/ 59 h 59"/>
                  <a:gd name="T30" fmla="*/ 0 w 183"/>
                  <a:gd name="T31" fmla="*/ 59 h 59"/>
                  <a:gd name="T32" fmla="*/ 4 w 183"/>
                  <a:gd name="T33" fmla="*/ 57 h 59"/>
                  <a:gd name="T34" fmla="*/ 19 w 183"/>
                  <a:gd name="T35" fmla="*/ 51 h 59"/>
                  <a:gd name="T36" fmla="*/ 33 w 183"/>
                  <a:gd name="T37" fmla="*/ 46 h 59"/>
                  <a:gd name="T38" fmla="*/ 39 w 183"/>
                  <a:gd name="T39" fmla="*/ 46 h 59"/>
                  <a:gd name="T40" fmla="*/ 42 w 183"/>
                  <a:gd name="T41" fmla="*/ 45 h 59"/>
                  <a:gd name="T42" fmla="*/ 45 w 183"/>
                  <a:gd name="T43" fmla="*/ 45 h 59"/>
                  <a:gd name="T44" fmla="*/ 49 w 183"/>
                  <a:gd name="T45" fmla="*/ 43 h 59"/>
                  <a:gd name="T46" fmla="*/ 54 w 183"/>
                  <a:gd name="T47" fmla="*/ 42 h 59"/>
                  <a:gd name="T48" fmla="*/ 49 w 183"/>
                  <a:gd name="T49" fmla="*/ 42 h 59"/>
                  <a:gd name="T50" fmla="*/ 49 w 183"/>
                  <a:gd name="T51" fmla="*/ 40 h 59"/>
                  <a:gd name="T52" fmla="*/ 36 w 183"/>
                  <a:gd name="T53" fmla="*/ 43 h 59"/>
                  <a:gd name="T54" fmla="*/ 29 w 183"/>
                  <a:gd name="T55" fmla="*/ 45 h 59"/>
                  <a:gd name="T56" fmla="*/ 30 w 183"/>
                  <a:gd name="T57" fmla="*/ 43 h 59"/>
                  <a:gd name="T58" fmla="*/ 26 w 183"/>
                  <a:gd name="T59" fmla="*/ 43 h 59"/>
                  <a:gd name="T60" fmla="*/ 46 w 183"/>
                  <a:gd name="T61" fmla="*/ 36 h 59"/>
                  <a:gd name="T62" fmla="*/ 68 w 183"/>
                  <a:gd name="T63" fmla="*/ 29 h 59"/>
                  <a:gd name="T64" fmla="*/ 89 w 183"/>
                  <a:gd name="T65" fmla="*/ 21 h 59"/>
                  <a:gd name="T66" fmla="*/ 115 w 183"/>
                  <a:gd name="T67" fmla="*/ 14 h 59"/>
                  <a:gd name="T68" fmla="*/ 131 w 183"/>
                  <a:gd name="T69" fmla="*/ 10 h 59"/>
                  <a:gd name="T70" fmla="*/ 129 w 183"/>
                  <a:gd name="T71" fmla="*/ 11 h 59"/>
                  <a:gd name="T72" fmla="*/ 121 w 183"/>
                  <a:gd name="T73" fmla="*/ 14 h 59"/>
                  <a:gd name="T74" fmla="*/ 124 w 183"/>
                  <a:gd name="T75" fmla="*/ 14 h 59"/>
                  <a:gd name="T76" fmla="*/ 118 w 183"/>
                  <a:gd name="T77" fmla="*/ 17 h 59"/>
                  <a:gd name="T78" fmla="*/ 94 w 183"/>
                  <a:gd name="T79" fmla="*/ 26 h 59"/>
                  <a:gd name="T80" fmla="*/ 84 w 183"/>
                  <a:gd name="T81" fmla="*/ 30 h 59"/>
                  <a:gd name="T82" fmla="*/ 90 w 183"/>
                  <a:gd name="T83" fmla="*/ 30 h 59"/>
                  <a:gd name="T84" fmla="*/ 93 w 183"/>
                  <a:gd name="T85" fmla="*/ 30 h 59"/>
                  <a:gd name="T86" fmla="*/ 94 w 183"/>
                  <a:gd name="T87" fmla="*/ 30 h 59"/>
                  <a:gd name="T88" fmla="*/ 96 w 183"/>
                  <a:gd name="T89" fmla="*/ 29 h 59"/>
                  <a:gd name="T90" fmla="*/ 99 w 183"/>
                  <a:gd name="T91" fmla="*/ 29 h 59"/>
                  <a:gd name="T92" fmla="*/ 103 w 183"/>
                  <a:gd name="T93" fmla="*/ 27 h 59"/>
                  <a:gd name="T94" fmla="*/ 109 w 183"/>
                  <a:gd name="T95" fmla="*/ 24 h 59"/>
                  <a:gd name="T96" fmla="*/ 108 w 183"/>
                  <a:gd name="T97" fmla="*/ 24 h 59"/>
                  <a:gd name="T98" fmla="*/ 121 w 183"/>
                  <a:gd name="T99" fmla="*/ 19 h 59"/>
                  <a:gd name="T100" fmla="*/ 129 w 183"/>
                  <a:gd name="T101" fmla="*/ 17 h 59"/>
                  <a:gd name="T102" fmla="*/ 134 w 183"/>
                  <a:gd name="T103" fmla="*/ 14 h 59"/>
                  <a:gd name="T104" fmla="*/ 140 w 183"/>
                  <a:gd name="T105" fmla="*/ 13 h 59"/>
                  <a:gd name="T106" fmla="*/ 144 w 183"/>
                  <a:gd name="T107" fmla="*/ 10 h 59"/>
                  <a:gd name="T108" fmla="*/ 157 w 183"/>
                  <a:gd name="T109" fmla="*/ 5 h 59"/>
                  <a:gd name="T110" fmla="*/ 166 w 183"/>
                  <a:gd name="T111" fmla="*/ 4 h 59"/>
                  <a:gd name="T112" fmla="*/ 179 w 183"/>
                  <a:gd name="T113" fmla="*/ 0 h 59"/>
                  <a:gd name="T114" fmla="*/ 183 w 183"/>
                  <a:gd name="T1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3" h="59">
                    <a:moveTo>
                      <a:pt x="183" y="0"/>
                    </a:moveTo>
                    <a:lnTo>
                      <a:pt x="164" y="5"/>
                    </a:lnTo>
                    <a:lnTo>
                      <a:pt x="148" y="11"/>
                    </a:lnTo>
                    <a:lnTo>
                      <a:pt x="131" y="19"/>
                    </a:lnTo>
                    <a:lnTo>
                      <a:pt x="128" y="21"/>
                    </a:lnTo>
                    <a:lnTo>
                      <a:pt x="143" y="16"/>
                    </a:lnTo>
                    <a:lnTo>
                      <a:pt x="147" y="16"/>
                    </a:lnTo>
                    <a:lnTo>
                      <a:pt x="137" y="20"/>
                    </a:lnTo>
                    <a:lnTo>
                      <a:pt x="100" y="33"/>
                    </a:lnTo>
                    <a:lnTo>
                      <a:pt x="80" y="40"/>
                    </a:lnTo>
                    <a:lnTo>
                      <a:pt x="71" y="42"/>
                    </a:lnTo>
                    <a:lnTo>
                      <a:pt x="64" y="42"/>
                    </a:lnTo>
                    <a:lnTo>
                      <a:pt x="55" y="43"/>
                    </a:lnTo>
                    <a:lnTo>
                      <a:pt x="30" y="52"/>
                    </a:lnTo>
                    <a:lnTo>
                      <a:pt x="7" y="59"/>
                    </a:lnTo>
                    <a:lnTo>
                      <a:pt x="0" y="59"/>
                    </a:lnTo>
                    <a:lnTo>
                      <a:pt x="4" y="57"/>
                    </a:lnTo>
                    <a:lnTo>
                      <a:pt x="19" y="51"/>
                    </a:lnTo>
                    <a:lnTo>
                      <a:pt x="33" y="46"/>
                    </a:lnTo>
                    <a:lnTo>
                      <a:pt x="39" y="46"/>
                    </a:lnTo>
                    <a:lnTo>
                      <a:pt x="42" y="45"/>
                    </a:lnTo>
                    <a:lnTo>
                      <a:pt x="45" y="45"/>
                    </a:lnTo>
                    <a:lnTo>
                      <a:pt x="49" y="43"/>
                    </a:lnTo>
                    <a:lnTo>
                      <a:pt x="54" y="42"/>
                    </a:lnTo>
                    <a:lnTo>
                      <a:pt x="49" y="42"/>
                    </a:lnTo>
                    <a:lnTo>
                      <a:pt x="49" y="40"/>
                    </a:lnTo>
                    <a:lnTo>
                      <a:pt x="36" y="43"/>
                    </a:lnTo>
                    <a:lnTo>
                      <a:pt x="29" y="45"/>
                    </a:lnTo>
                    <a:lnTo>
                      <a:pt x="30" y="43"/>
                    </a:lnTo>
                    <a:lnTo>
                      <a:pt x="26" y="43"/>
                    </a:lnTo>
                    <a:lnTo>
                      <a:pt x="46" y="36"/>
                    </a:lnTo>
                    <a:lnTo>
                      <a:pt x="68" y="29"/>
                    </a:lnTo>
                    <a:lnTo>
                      <a:pt x="89" y="21"/>
                    </a:lnTo>
                    <a:lnTo>
                      <a:pt x="115" y="14"/>
                    </a:lnTo>
                    <a:lnTo>
                      <a:pt x="131" y="10"/>
                    </a:lnTo>
                    <a:lnTo>
                      <a:pt x="129" y="11"/>
                    </a:lnTo>
                    <a:lnTo>
                      <a:pt x="121" y="14"/>
                    </a:lnTo>
                    <a:lnTo>
                      <a:pt x="124" y="14"/>
                    </a:lnTo>
                    <a:lnTo>
                      <a:pt x="118" y="17"/>
                    </a:lnTo>
                    <a:lnTo>
                      <a:pt x="94" y="26"/>
                    </a:lnTo>
                    <a:lnTo>
                      <a:pt x="84" y="30"/>
                    </a:lnTo>
                    <a:lnTo>
                      <a:pt x="90" y="30"/>
                    </a:lnTo>
                    <a:lnTo>
                      <a:pt x="93" y="30"/>
                    </a:lnTo>
                    <a:lnTo>
                      <a:pt x="94" y="30"/>
                    </a:lnTo>
                    <a:lnTo>
                      <a:pt x="96" y="29"/>
                    </a:lnTo>
                    <a:lnTo>
                      <a:pt x="99" y="29"/>
                    </a:lnTo>
                    <a:lnTo>
                      <a:pt x="103" y="27"/>
                    </a:lnTo>
                    <a:lnTo>
                      <a:pt x="109" y="24"/>
                    </a:lnTo>
                    <a:lnTo>
                      <a:pt x="108" y="24"/>
                    </a:lnTo>
                    <a:lnTo>
                      <a:pt x="121" y="19"/>
                    </a:lnTo>
                    <a:lnTo>
                      <a:pt x="129" y="17"/>
                    </a:lnTo>
                    <a:lnTo>
                      <a:pt x="134" y="14"/>
                    </a:lnTo>
                    <a:lnTo>
                      <a:pt x="140" y="13"/>
                    </a:lnTo>
                    <a:lnTo>
                      <a:pt x="144" y="10"/>
                    </a:lnTo>
                    <a:lnTo>
                      <a:pt x="157" y="5"/>
                    </a:lnTo>
                    <a:lnTo>
                      <a:pt x="166" y="4"/>
                    </a:lnTo>
                    <a:lnTo>
                      <a:pt x="179" y="0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330">
                <a:extLst>
                  <a:ext uri="{FF2B5EF4-FFF2-40B4-BE49-F238E27FC236}">
                    <a16:creationId xmlns:a16="http://schemas.microsoft.com/office/drawing/2014/main" id="{140E1AFA-765E-423E-BEA3-3E63282CB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5119" y="2714843"/>
                <a:ext cx="22023" cy="9788"/>
              </a:xfrm>
              <a:custGeom>
                <a:avLst/>
                <a:gdLst>
                  <a:gd name="T0" fmla="*/ 56 w 56"/>
                  <a:gd name="T1" fmla="*/ 0 h 25"/>
                  <a:gd name="T2" fmla="*/ 37 w 56"/>
                  <a:gd name="T3" fmla="*/ 13 h 25"/>
                  <a:gd name="T4" fmla="*/ 24 w 56"/>
                  <a:gd name="T5" fmla="*/ 16 h 25"/>
                  <a:gd name="T6" fmla="*/ 5 w 56"/>
                  <a:gd name="T7" fmla="*/ 25 h 25"/>
                  <a:gd name="T8" fmla="*/ 0 w 56"/>
                  <a:gd name="T9" fmla="*/ 22 h 25"/>
                  <a:gd name="T10" fmla="*/ 32 w 56"/>
                  <a:gd name="T11" fmla="*/ 9 h 25"/>
                  <a:gd name="T12" fmla="*/ 56 w 56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5">
                    <a:moveTo>
                      <a:pt x="56" y="0"/>
                    </a:moveTo>
                    <a:lnTo>
                      <a:pt x="37" y="13"/>
                    </a:lnTo>
                    <a:lnTo>
                      <a:pt x="24" y="16"/>
                    </a:lnTo>
                    <a:lnTo>
                      <a:pt x="5" y="25"/>
                    </a:lnTo>
                    <a:lnTo>
                      <a:pt x="0" y="22"/>
                    </a:lnTo>
                    <a:lnTo>
                      <a:pt x="32" y="9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331">
                <a:extLst>
                  <a:ext uri="{FF2B5EF4-FFF2-40B4-BE49-F238E27FC236}">
                    <a16:creationId xmlns:a16="http://schemas.microsoft.com/office/drawing/2014/main" id="{2FDDE24E-4A38-4BC5-804D-852FD2BF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4907" y="2662643"/>
                <a:ext cx="120715" cy="58726"/>
              </a:xfrm>
              <a:custGeom>
                <a:avLst/>
                <a:gdLst>
                  <a:gd name="T0" fmla="*/ 292 w 296"/>
                  <a:gd name="T1" fmla="*/ 7 h 145"/>
                  <a:gd name="T2" fmla="*/ 239 w 296"/>
                  <a:gd name="T3" fmla="*/ 37 h 145"/>
                  <a:gd name="T4" fmla="*/ 203 w 296"/>
                  <a:gd name="T5" fmla="*/ 59 h 145"/>
                  <a:gd name="T6" fmla="*/ 187 w 296"/>
                  <a:gd name="T7" fmla="*/ 82 h 145"/>
                  <a:gd name="T8" fmla="*/ 166 w 296"/>
                  <a:gd name="T9" fmla="*/ 98 h 145"/>
                  <a:gd name="T10" fmla="*/ 146 w 296"/>
                  <a:gd name="T11" fmla="*/ 102 h 145"/>
                  <a:gd name="T12" fmla="*/ 115 w 296"/>
                  <a:gd name="T13" fmla="*/ 126 h 145"/>
                  <a:gd name="T14" fmla="*/ 95 w 296"/>
                  <a:gd name="T15" fmla="*/ 127 h 145"/>
                  <a:gd name="T16" fmla="*/ 92 w 296"/>
                  <a:gd name="T17" fmla="*/ 117 h 145"/>
                  <a:gd name="T18" fmla="*/ 85 w 296"/>
                  <a:gd name="T19" fmla="*/ 117 h 145"/>
                  <a:gd name="T20" fmla="*/ 45 w 296"/>
                  <a:gd name="T21" fmla="*/ 133 h 145"/>
                  <a:gd name="T22" fmla="*/ 12 w 296"/>
                  <a:gd name="T23" fmla="*/ 145 h 145"/>
                  <a:gd name="T24" fmla="*/ 6 w 296"/>
                  <a:gd name="T25" fmla="*/ 137 h 145"/>
                  <a:gd name="T26" fmla="*/ 23 w 296"/>
                  <a:gd name="T27" fmla="*/ 121 h 145"/>
                  <a:gd name="T28" fmla="*/ 42 w 296"/>
                  <a:gd name="T29" fmla="*/ 102 h 145"/>
                  <a:gd name="T30" fmla="*/ 77 w 296"/>
                  <a:gd name="T31" fmla="*/ 92 h 145"/>
                  <a:gd name="T32" fmla="*/ 95 w 296"/>
                  <a:gd name="T33" fmla="*/ 89 h 145"/>
                  <a:gd name="T34" fmla="*/ 102 w 296"/>
                  <a:gd name="T35" fmla="*/ 85 h 145"/>
                  <a:gd name="T36" fmla="*/ 105 w 296"/>
                  <a:gd name="T37" fmla="*/ 82 h 145"/>
                  <a:gd name="T38" fmla="*/ 109 w 296"/>
                  <a:gd name="T39" fmla="*/ 78 h 145"/>
                  <a:gd name="T40" fmla="*/ 102 w 296"/>
                  <a:gd name="T41" fmla="*/ 78 h 145"/>
                  <a:gd name="T42" fmla="*/ 83 w 296"/>
                  <a:gd name="T43" fmla="*/ 80 h 145"/>
                  <a:gd name="T44" fmla="*/ 106 w 296"/>
                  <a:gd name="T45" fmla="*/ 67 h 145"/>
                  <a:gd name="T46" fmla="*/ 133 w 296"/>
                  <a:gd name="T47" fmla="*/ 57 h 145"/>
                  <a:gd name="T48" fmla="*/ 134 w 296"/>
                  <a:gd name="T49" fmla="*/ 53 h 145"/>
                  <a:gd name="T50" fmla="*/ 133 w 296"/>
                  <a:gd name="T51" fmla="*/ 51 h 145"/>
                  <a:gd name="T52" fmla="*/ 143 w 296"/>
                  <a:gd name="T53" fmla="*/ 45 h 145"/>
                  <a:gd name="T54" fmla="*/ 187 w 296"/>
                  <a:gd name="T55" fmla="*/ 25 h 145"/>
                  <a:gd name="T56" fmla="*/ 217 w 296"/>
                  <a:gd name="T57" fmla="*/ 15 h 145"/>
                  <a:gd name="T58" fmla="*/ 249 w 296"/>
                  <a:gd name="T59" fmla="*/ 2 h 145"/>
                  <a:gd name="T60" fmla="*/ 252 w 296"/>
                  <a:gd name="T61" fmla="*/ 3 h 145"/>
                  <a:gd name="T62" fmla="*/ 217 w 296"/>
                  <a:gd name="T63" fmla="*/ 19 h 145"/>
                  <a:gd name="T64" fmla="*/ 236 w 296"/>
                  <a:gd name="T65" fmla="*/ 12 h 145"/>
                  <a:gd name="T66" fmla="*/ 241 w 296"/>
                  <a:gd name="T67" fmla="*/ 15 h 145"/>
                  <a:gd name="T68" fmla="*/ 223 w 296"/>
                  <a:gd name="T69" fmla="*/ 24 h 145"/>
                  <a:gd name="T70" fmla="*/ 216 w 296"/>
                  <a:gd name="T71" fmla="*/ 28 h 145"/>
                  <a:gd name="T72" fmla="*/ 236 w 296"/>
                  <a:gd name="T73" fmla="*/ 22 h 145"/>
                  <a:gd name="T74" fmla="*/ 264 w 296"/>
                  <a:gd name="T75" fmla="*/ 6 h 145"/>
                  <a:gd name="T76" fmla="*/ 248 w 296"/>
                  <a:gd name="T77" fmla="*/ 19 h 145"/>
                  <a:gd name="T78" fmla="*/ 216 w 296"/>
                  <a:gd name="T79" fmla="*/ 35 h 145"/>
                  <a:gd name="T80" fmla="*/ 210 w 296"/>
                  <a:gd name="T81" fmla="*/ 42 h 145"/>
                  <a:gd name="T82" fmla="*/ 245 w 296"/>
                  <a:gd name="T83" fmla="*/ 24 h 145"/>
                  <a:gd name="T84" fmla="*/ 289 w 296"/>
                  <a:gd name="T85" fmla="*/ 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6" h="145">
                    <a:moveTo>
                      <a:pt x="296" y="0"/>
                    </a:moveTo>
                    <a:lnTo>
                      <a:pt x="292" y="7"/>
                    </a:lnTo>
                    <a:lnTo>
                      <a:pt x="273" y="18"/>
                    </a:lnTo>
                    <a:lnTo>
                      <a:pt x="239" y="37"/>
                    </a:lnTo>
                    <a:lnTo>
                      <a:pt x="229" y="45"/>
                    </a:lnTo>
                    <a:lnTo>
                      <a:pt x="203" y="59"/>
                    </a:lnTo>
                    <a:lnTo>
                      <a:pt x="185" y="73"/>
                    </a:lnTo>
                    <a:lnTo>
                      <a:pt x="187" y="82"/>
                    </a:lnTo>
                    <a:lnTo>
                      <a:pt x="181" y="91"/>
                    </a:lnTo>
                    <a:lnTo>
                      <a:pt x="166" y="98"/>
                    </a:lnTo>
                    <a:lnTo>
                      <a:pt x="153" y="102"/>
                    </a:lnTo>
                    <a:lnTo>
                      <a:pt x="146" y="102"/>
                    </a:lnTo>
                    <a:lnTo>
                      <a:pt x="137" y="113"/>
                    </a:lnTo>
                    <a:lnTo>
                      <a:pt x="115" y="126"/>
                    </a:lnTo>
                    <a:lnTo>
                      <a:pt x="104" y="127"/>
                    </a:lnTo>
                    <a:lnTo>
                      <a:pt x="95" y="127"/>
                    </a:lnTo>
                    <a:lnTo>
                      <a:pt x="101" y="115"/>
                    </a:lnTo>
                    <a:lnTo>
                      <a:pt x="92" y="117"/>
                    </a:lnTo>
                    <a:lnTo>
                      <a:pt x="98" y="111"/>
                    </a:lnTo>
                    <a:lnTo>
                      <a:pt x="85" y="117"/>
                    </a:lnTo>
                    <a:lnTo>
                      <a:pt x="61" y="127"/>
                    </a:lnTo>
                    <a:lnTo>
                      <a:pt x="45" y="133"/>
                    </a:lnTo>
                    <a:lnTo>
                      <a:pt x="23" y="142"/>
                    </a:lnTo>
                    <a:lnTo>
                      <a:pt x="12" y="145"/>
                    </a:lnTo>
                    <a:lnTo>
                      <a:pt x="0" y="145"/>
                    </a:lnTo>
                    <a:lnTo>
                      <a:pt x="6" y="137"/>
                    </a:lnTo>
                    <a:lnTo>
                      <a:pt x="31" y="120"/>
                    </a:lnTo>
                    <a:lnTo>
                      <a:pt x="23" y="121"/>
                    </a:lnTo>
                    <a:lnTo>
                      <a:pt x="15" y="121"/>
                    </a:lnTo>
                    <a:lnTo>
                      <a:pt x="42" y="102"/>
                    </a:lnTo>
                    <a:lnTo>
                      <a:pt x="66" y="94"/>
                    </a:lnTo>
                    <a:lnTo>
                      <a:pt x="77" y="92"/>
                    </a:lnTo>
                    <a:lnTo>
                      <a:pt x="89" y="91"/>
                    </a:lnTo>
                    <a:lnTo>
                      <a:pt x="95" y="89"/>
                    </a:lnTo>
                    <a:lnTo>
                      <a:pt x="99" y="86"/>
                    </a:lnTo>
                    <a:lnTo>
                      <a:pt x="102" y="85"/>
                    </a:lnTo>
                    <a:lnTo>
                      <a:pt x="104" y="83"/>
                    </a:lnTo>
                    <a:lnTo>
                      <a:pt x="105" y="82"/>
                    </a:lnTo>
                    <a:lnTo>
                      <a:pt x="108" y="80"/>
                    </a:lnTo>
                    <a:lnTo>
                      <a:pt x="109" y="78"/>
                    </a:lnTo>
                    <a:lnTo>
                      <a:pt x="106" y="78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3" y="80"/>
                    </a:lnTo>
                    <a:lnTo>
                      <a:pt x="92" y="75"/>
                    </a:lnTo>
                    <a:lnTo>
                      <a:pt x="106" y="67"/>
                    </a:lnTo>
                    <a:lnTo>
                      <a:pt x="118" y="63"/>
                    </a:lnTo>
                    <a:lnTo>
                      <a:pt x="133" y="57"/>
                    </a:lnTo>
                    <a:lnTo>
                      <a:pt x="144" y="51"/>
                    </a:lnTo>
                    <a:lnTo>
                      <a:pt x="134" y="53"/>
                    </a:lnTo>
                    <a:lnTo>
                      <a:pt x="121" y="57"/>
                    </a:lnTo>
                    <a:lnTo>
                      <a:pt x="133" y="51"/>
                    </a:lnTo>
                    <a:lnTo>
                      <a:pt x="130" y="51"/>
                    </a:lnTo>
                    <a:lnTo>
                      <a:pt x="143" y="45"/>
                    </a:lnTo>
                    <a:lnTo>
                      <a:pt x="163" y="37"/>
                    </a:lnTo>
                    <a:lnTo>
                      <a:pt x="187" y="25"/>
                    </a:lnTo>
                    <a:lnTo>
                      <a:pt x="206" y="18"/>
                    </a:lnTo>
                    <a:lnTo>
                      <a:pt x="217" y="15"/>
                    </a:lnTo>
                    <a:lnTo>
                      <a:pt x="229" y="10"/>
                    </a:lnTo>
                    <a:lnTo>
                      <a:pt x="249" y="2"/>
                    </a:lnTo>
                    <a:lnTo>
                      <a:pt x="254" y="2"/>
                    </a:lnTo>
                    <a:lnTo>
                      <a:pt x="252" y="3"/>
                    </a:lnTo>
                    <a:lnTo>
                      <a:pt x="229" y="13"/>
                    </a:lnTo>
                    <a:lnTo>
                      <a:pt x="217" y="19"/>
                    </a:lnTo>
                    <a:lnTo>
                      <a:pt x="217" y="21"/>
                    </a:lnTo>
                    <a:lnTo>
                      <a:pt x="236" y="12"/>
                    </a:lnTo>
                    <a:lnTo>
                      <a:pt x="244" y="10"/>
                    </a:lnTo>
                    <a:lnTo>
                      <a:pt x="241" y="15"/>
                    </a:lnTo>
                    <a:lnTo>
                      <a:pt x="242" y="15"/>
                    </a:lnTo>
                    <a:lnTo>
                      <a:pt x="223" y="24"/>
                    </a:lnTo>
                    <a:lnTo>
                      <a:pt x="207" y="31"/>
                    </a:lnTo>
                    <a:lnTo>
                      <a:pt x="216" y="28"/>
                    </a:lnTo>
                    <a:lnTo>
                      <a:pt x="229" y="22"/>
                    </a:lnTo>
                    <a:lnTo>
                      <a:pt x="236" y="22"/>
                    </a:lnTo>
                    <a:lnTo>
                      <a:pt x="248" y="15"/>
                    </a:lnTo>
                    <a:lnTo>
                      <a:pt x="264" y="6"/>
                    </a:lnTo>
                    <a:lnTo>
                      <a:pt x="268" y="7"/>
                    </a:lnTo>
                    <a:lnTo>
                      <a:pt x="248" y="19"/>
                    </a:lnTo>
                    <a:lnTo>
                      <a:pt x="235" y="26"/>
                    </a:lnTo>
                    <a:lnTo>
                      <a:pt x="216" y="35"/>
                    </a:lnTo>
                    <a:lnTo>
                      <a:pt x="209" y="41"/>
                    </a:lnTo>
                    <a:lnTo>
                      <a:pt x="210" y="42"/>
                    </a:lnTo>
                    <a:lnTo>
                      <a:pt x="223" y="37"/>
                    </a:lnTo>
                    <a:lnTo>
                      <a:pt x="245" y="24"/>
                    </a:lnTo>
                    <a:lnTo>
                      <a:pt x="262" y="15"/>
                    </a:lnTo>
                    <a:lnTo>
                      <a:pt x="289" y="2"/>
                    </a:lnTo>
                    <a:lnTo>
                      <a:pt x="2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332">
                <a:extLst>
                  <a:ext uri="{FF2B5EF4-FFF2-40B4-BE49-F238E27FC236}">
                    <a16:creationId xmlns:a16="http://schemas.microsoft.com/office/drawing/2014/main" id="{EC59BC60-6A9B-41C1-8D1B-60B597555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2382" y="2635726"/>
                <a:ext cx="15497" cy="5710"/>
              </a:xfrm>
              <a:custGeom>
                <a:avLst/>
                <a:gdLst>
                  <a:gd name="T0" fmla="*/ 36 w 36"/>
                  <a:gd name="T1" fmla="*/ 0 h 14"/>
                  <a:gd name="T2" fmla="*/ 0 w 36"/>
                  <a:gd name="T3" fmla="*/ 14 h 14"/>
                  <a:gd name="T4" fmla="*/ 0 w 36"/>
                  <a:gd name="T5" fmla="*/ 12 h 14"/>
                  <a:gd name="T6" fmla="*/ 23 w 36"/>
                  <a:gd name="T7" fmla="*/ 5 h 14"/>
                  <a:gd name="T8" fmla="*/ 36 w 3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">
                    <a:moveTo>
                      <a:pt x="36" y="0"/>
                    </a:moveTo>
                    <a:lnTo>
                      <a:pt x="0" y="14"/>
                    </a:lnTo>
                    <a:lnTo>
                      <a:pt x="0" y="12"/>
                    </a:lnTo>
                    <a:lnTo>
                      <a:pt x="23" y="5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333">
                <a:extLst>
                  <a:ext uri="{FF2B5EF4-FFF2-40B4-BE49-F238E27FC236}">
                    <a16:creationId xmlns:a16="http://schemas.microsoft.com/office/drawing/2014/main" id="{22280B6E-2998-4742-B146-5E2B22E40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7175" y="2652855"/>
                <a:ext cx="92983" cy="40782"/>
              </a:xfrm>
              <a:custGeom>
                <a:avLst/>
                <a:gdLst>
                  <a:gd name="T0" fmla="*/ 225 w 229"/>
                  <a:gd name="T1" fmla="*/ 0 h 101"/>
                  <a:gd name="T2" fmla="*/ 226 w 229"/>
                  <a:gd name="T3" fmla="*/ 0 h 101"/>
                  <a:gd name="T4" fmla="*/ 217 w 229"/>
                  <a:gd name="T5" fmla="*/ 5 h 101"/>
                  <a:gd name="T6" fmla="*/ 210 w 229"/>
                  <a:gd name="T7" fmla="*/ 9 h 101"/>
                  <a:gd name="T8" fmla="*/ 229 w 229"/>
                  <a:gd name="T9" fmla="*/ 3 h 101"/>
                  <a:gd name="T10" fmla="*/ 229 w 229"/>
                  <a:gd name="T11" fmla="*/ 5 h 101"/>
                  <a:gd name="T12" fmla="*/ 210 w 229"/>
                  <a:gd name="T13" fmla="*/ 15 h 101"/>
                  <a:gd name="T14" fmla="*/ 188 w 229"/>
                  <a:gd name="T15" fmla="*/ 24 h 101"/>
                  <a:gd name="T16" fmla="*/ 171 w 229"/>
                  <a:gd name="T17" fmla="*/ 30 h 101"/>
                  <a:gd name="T18" fmla="*/ 137 w 229"/>
                  <a:gd name="T19" fmla="*/ 41 h 101"/>
                  <a:gd name="T20" fmla="*/ 134 w 229"/>
                  <a:gd name="T21" fmla="*/ 43 h 101"/>
                  <a:gd name="T22" fmla="*/ 125 w 229"/>
                  <a:gd name="T23" fmla="*/ 47 h 101"/>
                  <a:gd name="T24" fmla="*/ 114 w 229"/>
                  <a:gd name="T25" fmla="*/ 51 h 101"/>
                  <a:gd name="T26" fmla="*/ 99 w 229"/>
                  <a:gd name="T27" fmla="*/ 57 h 101"/>
                  <a:gd name="T28" fmla="*/ 83 w 229"/>
                  <a:gd name="T29" fmla="*/ 65 h 101"/>
                  <a:gd name="T30" fmla="*/ 67 w 229"/>
                  <a:gd name="T31" fmla="*/ 72 h 101"/>
                  <a:gd name="T32" fmla="*/ 53 w 229"/>
                  <a:gd name="T33" fmla="*/ 79 h 101"/>
                  <a:gd name="T34" fmla="*/ 32 w 229"/>
                  <a:gd name="T35" fmla="*/ 88 h 101"/>
                  <a:gd name="T36" fmla="*/ 28 w 229"/>
                  <a:gd name="T37" fmla="*/ 88 h 101"/>
                  <a:gd name="T38" fmla="*/ 0 w 229"/>
                  <a:gd name="T39" fmla="*/ 101 h 101"/>
                  <a:gd name="T40" fmla="*/ 39 w 229"/>
                  <a:gd name="T41" fmla="*/ 79 h 101"/>
                  <a:gd name="T42" fmla="*/ 50 w 229"/>
                  <a:gd name="T43" fmla="*/ 73 h 101"/>
                  <a:gd name="T44" fmla="*/ 115 w 229"/>
                  <a:gd name="T45" fmla="*/ 44 h 101"/>
                  <a:gd name="T46" fmla="*/ 163 w 229"/>
                  <a:gd name="T47" fmla="*/ 22 h 101"/>
                  <a:gd name="T48" fmla="*/ 195 w 229"/>
                  <a:gd name="T49" fmla="*/ 11 h 101"/>
                  <a:gd name="T50" fmla="*/ 213 w 229"/>
                  <a:gd name="T51" fmla="*/ 3 h 101"/>
                  <a:gd name="T52" fmla="*/ 225 w 229"/>
                  <a:gd name="T5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01">
                    <a:moveTo>
                      <a:pt x="225" y="0"/>
                    </a:moveTo>
                    <a:lnTo>
                      <a:pt x="226" y="0"/>
                    </a:lnTo>
                    <a:lnTo>
                      <a:pt x="217" y="5"/>
                    </a:lnTo>
                    <a:lnTo>
                      <a:pt x="210" y="9"/>
                    </a:lnTo>
                    <a:lnTo>
                      <a:pt x="229" y="3"/>
                    </a:lnTo>
                    <a:lnTo>
                      <a:pt x="229" y="5"/>
                    </a:lnTo>
                    <a:lnTo>
                      <a:pt x="210" y="15"/>
                    </a:lnTo>
                    <a:lnTo>
                      <a:pt x="188" y="24"/>
                    </a:lnTo>
                    <a:lnTo>
                      <a:pt x="171" y="30"/>
                    </a:lnTo>
                    <a:lnTo>
                      <a:pt x="137" y="41"/>
                    </a:lnTo>
                    <a:lnTo>
                      <a:pt x="134" y="43"/>
                    </a:lnTo>
                    <a:lnTo>
                      <a:pt x="125" y="47"/>
                    </a:lnTo>
                    <a:lnTo>
                      <a:pt x="114" y="51"/>
                    </a:lnTo>
                    <a:lnTo>
                      <a:pt x="99" y="57"/>
                    </a:lnTo>
                    <a:lnTo>
                      <a:pt x="83" y="65"/>
                    </a:lnTo>
                    <a:lnTo>
                      <a:pt x="67" y="72"/>
                    </a:lnTo>
                    <a:lnTo>
                      <a:pt x="53" y="79"/>
                    </a:lnTo>
                    <a:lnTo>
                      <a:pt x="32" y="88"/>
                    </a:lnTo>
                    <a:lnTo>
                      <a:pt x="28" y="88"/>
                    </a:lnTo>
                    <a:lnTo>
                      <a:pt x="0" y="101"/>
                    </a:lnTo>
                    <a:lnTo>
                      <a:pt x="39" y="79"/>
                    </a:lnTo>
                    <a:lnTo>
                      <a:pt x="50" y="73"/>
                    </a:lnTo>
                    <a:lnTo>
                      <a:pt x="115" y="44"/>
                    </a:lnTo>
                    <a:lnTo>
                      <a:pt x="163" y="22"/>
                    </a:lnTo>
                    <a:lnTo>
                      <a:pt x="195" y="11"/>
                    </a:lnTo>
                    <a:lnTo>
                      <a:pt x="213" y="3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334">
                <a:extLst>
                  <a:ext uri="{FF2B5EF4-FFF2-40B4-BE49-F238E27FC236}">
                    <a16:creationId xmlns:a16="http://schemas.microsoft.com/office/drawing/2014/main" id="{A95354C1-E199-4342-A7F7-7224DC641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394" y="2616967"/>
                <a:ext cx="26916" cy="6525"/>
              </a:xfrm>
              <a:custGeom>
                <a:avLst/>
                <a:gdLst>
                  <a:gd name="T0" fmla="*/ 66 w 66"/>
                  <a:gd name="T1" fmla="*/ 0 h 16"/>
                  <a:gd name="T2" fmla="*/ 49 w 66"/>
                  <a:gd name="T3" fmla="*/ 4 h 16"/>
                  <a:gd name="T4" fmla="*/ 44 w 66"/>
                  <a:gd name="T5" fmla="*/ 4 h 16"/>
                  <a:gd name="T6" fmla="*/ 31 w 66"/>
                  <a:gd name="T7" fmla="*/ 9 h 16"/>
                  <a:gd name="T8" fmla="*/ 16 w 66"/>
                  <a:gd name="T9" fmla="*/ 13 h 16"/>
                  <a:gd name="T10" fmla="*/ 9 w 66"/>
                  <a:gd name="T11" fmla="*/ 14 h 16"/>
                  <a:gd name="T12" fmla="*/ 0 w 66"/>
                  <a:gd name="T13" fmla="*/ 16 h 16"/>
                  <a:gd name="T14" fmla="*/ 0 w 66"/>
                  <a:gd name="T15" fmla="*/ 16 h 16"/>
                  <a:gd name="T16" fmla="*/ 31 w 66"/>
                  <a:gd name="T17" fmla="*/ 7 h 16"/>
                  <a:gd name="T18" fmla="*/ 47 w 66"/>
                  <a:gd name="T19" fmla="*/ 3 h 16"/>
                  <a:gd name="T20" fmla="*/ 57 w 66"/>
                  <a:gd name="T21" fmla="*/ 0 h 16"/>
                  <a:gd name="T22" fmla="*/ 63 w 66"/>
                  <a:gd name="T23" fmla="*/ 0 h 16"/>
                  <a:gd name="T24" fmla="*/ 66 w 66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16">
                    <a:moveTo>
                      <a:pt x="66" y="0"/>
                    </a:moveTo>
                    <a:lnTo>
                      <a:pt x="49" y="4"/>
                    </a:lnTo>
                    <a:lnTo>
                      <a:pt x="44" y="4"/>
                    </a:lnTo>
                    <a:lnTo>
                      <a:pt x="31" y="9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1" y="7"/>
                    </a:lnTo>
                    <a:lnTo>
                      <a:pt x="47" y="3"/>
                    </a:lnTo>
                    <a:lnTo>
                      <a:pt x="57" y="0"/>
                    </a:lnTo>
                    <a:lnTo>
                      <a:pt x="63" y="0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335">
                <a:extLst>
                  <a:ext uri="{FF2B5EF4-FFF2-40B4-BE49-F238E27FC236}">
                    <a16:creationId xmlns:a16="http://schemas.microsoft.com/office/drawing/2014/main" id="{E9AEF89E-4F84-40CF-AD08-0FFD67E07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422" y="2616151"/>
                <a:ext cx="13050" cy="4078"/>
              </a:xfrm>
              <a:custGeom>
                <a:avLst/>
                <a:gdLst>
                  <a:gd name="T0" fmla="*/ 32 w 32"/>
                  <a:gd name="T1" fmla="*/ 0 h 9"/>
                  <a:gd name="T2" fmla="*/ 24 w 32"/>
                  <a:gd name="T3" fmla="*/ 3 h 9"/>
                  <a:gd name="T4" fmla="*/ 2 w 32"/>
                  <a:gd name="T5" fmla="*/ 9 h 9"/>
                  <a:gd name="T6" fmla="*/ 0 w 32"/>
                  <a:gd name="T7" fmla="*/ 9 h 9"/>
                  <a:gd name="T8" fmla="*/ 12 w 32"/>
                  <a:gd name="T9" fmla="*/ 6 h 9"/>
                  <a:gd name="T10" fmla="*/ 28 w 32"/>
                  <a:gd name="T11" fmla="*/ 2 h 9"/>
                  <a:gd name="T12" fmla="*/ 32 w 32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32" y="0"/>
                    </a:moveTo>
                    <a:lnTo>
                      <a:pt x="24" y="3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12" y="6"/>
                    </a:lnTo>
                    <a:lnTo>
                      <a:pt x="28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336">
                <a:extLst>
                  <a:ext uri="{FF2B5EF4-FFF2-40B4-BE49-F238E27FC236}">
                    <a16:creationId xmlns:a16="http://schemas.microsoft.com/office/drawing/2014/main" id="{50E99C83-439F-4DE3-B724-43921AB5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9969" y="2626754"/>
                <a:ext cx="8156" cy="1631"/>
              </a:xfrm>
              <a:custGeom>
                <a:avLst/>
                <a:gdLst>
                  <a:gd name="T0" fmla="*/ 19 w 19"/>
                  <a:gd name="T1" fmla="*/ 0 h 6"/>
                  <a:gd name="T2" fmla="*/ 2 w 19"/>
                  <a:gd name="T3" fmla="*/ 6 h 6"/>
                  <a:gd name="T4" fmla="*/ 0 w 19"/>
                  <a:gd name="T5" fmla="*/ 6 h 6"/>
                  <a:gd name="T6" fmla="*/ 13 w 19"/>
                  <a:gd name="T7" fmla="*/ 2 h 6"/>
                  <a:gd name="T8" fmla="*/ 12 w 19"/>
                  <a:gd name="T9" fmla="*/ 2 h 6"/>
                  <a:gd name="T10" fmla="*/ 12 w 19"/>
                  <a:gd name="T11" fmla="*/ 2 h 6"/>
                  <a:gd name="T12" fmla="*/ 13 w 19"/>
                  <a:gd name="T13" fmla="*/ 2 h 6"/>
                  <a:gd name="T14" fmla="*/ 16 w 19"/>
                  <a:gd name="T15" fmla="*/ 2 h 6"/>
                  <a:gd name="T16" fmla="*/ 19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9" y="0"/>
                    </a:moveTo>
                    <a:lnTo>
                      <a:pt x="2" y="6"/>
                    </a:lnTo>
                    <a:lnTo>
                      <a:pt x="0" y="6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6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337">
                <a:extLst>
                  <a:ext uri="{FF2B5EF4-FFF2-40B4-BE49-F238E27FC236}">
                    <a16:creationId xmlns:a16="http://schemas.microsoft.com/office/drawing/2014/main" id="{B88DF5DE-5CA3-4B92-86B8-BD076D09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8304" y="2621861"/>
                <a:ext cx="58726" cy="17129"/>
              </a:xfrm>
              <a:custGeom>
                <a:avLst/>
                <a:gdLst>
                  <a:gd name="T0" fmla="*/ 145 w 145"/>
                  <a:gd name="T1" fmla="*/ 0 h 43"/>
                  <a:gd name="T2" fmla="*/ 140 w 145"/>
                  <a:gd name="T3" fmla="*/ 3 h 43"/>
                  <a:gd name="T4" fmla="*/ 116 w 145"/>
                  <a:gd name="T5" fmla="*/ 9 h 43"/>
                  <a:gd name="T6" fmla="*/ 81 w 145"/>
                  <a:gd name="T7" fmla="*/ 21 h 43"/>
                  <a:gd name="T8" fmla="*/ 66 w 145"/>
                  <a:gd name="T9" fmla="*/ 24 h 43"/>
                  <a:gd name="T10" fmla="*/ 57 w 145"/>
                  <a:gd name="T11" fmla="*/ 27 h 43"/>
                  <a:gd name="T12" fmla="*/ 79 w 145"/>
                  <a:gd name="T13" fmla="*/ 19 h 43"/>
                  <a:gd name="T14" fmla="*/ 62 w 145"/>
                  <a:gd name="T15" fmla="*/ 24 h 43"/>
                  <a:gd name="T16" fmla="*/ 40 w 145"/>
                  <a:gd name="T17" fmla="*/ 31 h 43"/>
                  <a:gd name="T18" fmla="*/ 35 w 145"/>
                  <a:gd name="T19" fmla="*/ 33 h 43"/>
                  <a:gd name="T20" fmla="*/ 21 w 145"/>
                  <a:gd name="T21" fmla="*/ 37 h 43"/>
                  <a:gd name="T22" fmla="*/ 8 w 145"/>
                  <a:gd name="T23" fmla="*/ 41 h 43"/>
                  <a:gd name="T24" fmla="*/ 21 w 145"/>
                  <a:gd name="T25" fmla="*/ 37 h 43"/>
                  <a:gd name="T26" fmla="*/ 0 w 145"/>
                  <a:gd name="T27" fmla="*/ 43 h 43"/>
                  <a:gd name="T28" fmla="*/ 9 w 145"/>
                  <a:gd name="T29" fmla="*/ 40 h 43"/>
                  <a:gd name="T30" fmla="*/ 30 w 145"/>
                  <a:gd name="T31" fmla="*/ 33 h 43"/>
                  <a:gd name="T32" fmla="*/ 46 w 145"/>
                  <a:gd name="T33" fmla="*/ 28 h 43"/>
                  <a:gd name="T34" fmla="*/ 49 w 145"/>
                  <a:gd name="T35" fmla="*/ 27 h 43"/>
                  <a:gd name="T36" fmla="*/ 53 w 145"/>
                  <a:gd name="T37" fmla="*/ 27 h 43"/>
                  <a:gd name="T38" fmla="*/ 63 w 145"/>
                  <a:gd name="T39" fmla="*/ 22 h 43"/>
                  <a:gd name="T40" fmla="*/ 76 w 145"/>
                  <a:gd name="T41" fmla="*/ 19 h 43"/>
                  <a:gd name="T42" fmla="*/ 91 w 145"/>
                  <a:gd name="T43" fmla="*/ 15 h 43"/>
                  <a:gd name="T44" fmla="*/ 105 w 145"/>
                  <a:gd name="T45" fmla="*/ 11 h 43"/>
                  <a:gd name="T46" fmla="*/ 116 w 145"/>
                  <a:gd name="T47" fmla="*/ 8 h 43"/>
                  <a:gd name="T48" fmla="*/ 120 w 145"/>
                  <a:gd name="T49" fmla="*/ 6 h 43"/>
                  <a:gd name="T50" fmla="*/ 124 w 145"/>
                  <a:gd name="T51" fmla="*/ 6 h 43"/>
                  <a:gd name="T52" fmla="*/ 145 w 145"/>
                  <a:gd name="T5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5" h="43">
                    <a:moveTo>
                      <a:pt x="145" y="0"/>
                    </a:moveTo>
                    <a:lnTo>
                      <a:pt x="140" y="3"/>
                    </a:lnTo>
                    <a:lnTo>
                      <a:pt x="116" y="9"/>
                    </a:lnTo>
                    <a:lnTo>
                      <a:pt x="81" y="21"/>
                    </a:lnTo>
                    <a:lnTo>
                      <a:pt x="66" y="24"/>
                    </a:lnTo>
                    <a:lnTo>
                      <a:pt x="57" y="27"/>
                    </a:lnTo>
                    <a:lnTo>
                      <a:pt x="79" y="19"/>
                    </a:lnTo>
                    <a:lnTo>
                      <a:pt x="62" y="24"/>
                    </a:lnTo>
                    <a:lnTo>
                      <a:pt x="40" y="31"/>
                    </a:lnTo>
                    <a:lnTo>
                      <a:pt x="35" y="33"/>
                    </a:lnTo>
                    <a:lnTo>
                      <a:pt x="21" y="37"/>
                    </a:lnTo>
                    <a:lnTo>
                      <a:pt x="8" y="41"/>
                    </a:lnTo>
                    <a:lnTo>
                      <a:pt x="21" y="37"/>
                    </a:lnTo>
                    <a:lnTo>
                      <a:pt x="0" y="43"/>
                    </a:lnTo>
                    <a:lnTo>
                      <a:pt x="9" y="40"/>
                    </a:lnTo>
                    <a:lnTo>
                      <a:pt x="30" y="33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3" y="27"/>
                    </a:lnTo>
                    <a:lnTo>
                      <a:pt x="63" y="22"/>
                    </a:lnTo>
                    <a:lnTo>
                      <a:pt x="76" y="19"/>
                    </a:lnTo>
                    <a:lnTo>
                      <a:pt x="91" y="15"/>
                    </a:lnTo>
                    <a:lnTo>
                      <a:pt x="105" y="11"/>
                    </a:lnTo>
                    <a:lnTo>
                      <a:pt x="116" y="8"/>
                    </a:lnTo>
                    <a:lnTo>
                      <a:pt x="120" y="6"/>
                    </a:lnTo>
                    <a:lnTo>
                      <a:pt x="124" y="6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338">
                <a:extLst>
                  <a:ext uri="{FF2B5EF4-FFF2-40B4-BE49-F238E27FC236}">
                    <a16:creationId xmlns:a16="http://schemas.microsoft.com/office/drawing/2014/main" id="{130E4DCD-E3B8-45C9-A84D-FF99AB45E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3532" y="3426897"/>
                <a:ext cx="126424" cy="50570"/>
              </a:xfrm>
              <a:custGeom>
                <a:avLst/>
                <a:gdLst>
                  <a:gd name="T0" fmla="*/ 124 w 311"/>
                  <a:gd name="T1" fmla="*/ 0 h 124"/>
                  <a:gd name="T2" fmla="*/ 128 w 311"/>
                  <a:gd name="T3" fmla="*/ 4 h 124"/>
                  <a:gd name="T4" fmla="*/ 131 w 311"/>
                  <a:gd name="T5" fmla="*/ 9 h 124"/>
                  <a:gd name="T6" fmla="*/ 133 w 311"/>
                  <a:gd name="T7" fmla="*/ 13 h 124"/>
                  <a:gd name="T8" fmla="*/ 136 w 311"/>
                  <a:gd name="T9" fmla="*/ 18 h 124"/>
                  <a:gd name="T10" fmla="*/ 142 w 311"/>
                  <a:gd name="T11" fmla="*/ 22 h 124"/>
                  <a:gd name="T12" fmla="*/ 159 w 311"/>
                  <a:gd name="T13" fmla="*/ 32 h 124"/>
                  <a:gd name="T14" fmla="*/ 184 w 311"/>
                  <a:gd name="T15" fmla="*/ 48 h 124"/>
                  <a:gd name="T16" fmla="*/ 190 w 311"/>
                  <a:gd name="T17" fmla="*/ 57 h 124"/>
                  <a:gd name="T18" fmla="*/ 195 w 311"/>
                  <a:gd name="T19" fmla="*/ 66 h 124"/>
                  <a:gd name="T20" fmla="*/ 203 w 311"/>
                  <a:gd name="T21" fmla="*/ 72 h 124"/>
                  <a:gd name="T22" fmla="*/ 232 w 311"/>
                  <a:gd name="T23" fmla="*/ 73 h 124"/>
                  <a:gd name="T24" fmla="*/ 254 w 311"/>
                  <a:gd name="T25" fmla="*/ 72 h 124"/>
                  <a:gd name="T26" fmla="*/ 273 w 311"/>
                  <a:gd name="T27" fmla="*/ 76 h 124"/>
                  <a:gd name="T28" fmla="*/ 296 w 311"/>
                  <a:gd name="T29" fmla="*/ 99 h 124"/>
                  <a:gd name="T30" fmla="*/ 311 w 311"/>
                  <a:gd name="T31" fmla="*/ 121 h 124"/>
                  <a:gd name="T32" fmla="*/ 195 w 311"/>
                  <a:gd name="T33" fmla="*/ 120 h 124"/>
                  <a:gd name="T34" fmla="*/ 179 w 311"/>
                  <a:gd name="T35" fmla="*/ 104 h 124"/>
                  <a:gd name="T36" fmla="*/ 174 w 311"/>
                  <a:gd name="T37" fmla="*/ 95 h 124"/>
                  <a:gd name="T38" fmla="*/ 169 w 311"/>
                  <a:gd name="T39" fmla="*/ 91 h 124"/>
                  <a:gd name="T40" fmla="*/ 162 w 311"/>
                  <a:gd name="T41" fmla="*/ 89 h 124"/>
                  <a:gd name="T42" fmla="*/ 153 w 311"/>
                  <a:gd name="T43" fmla="*/ 91 h 124"/>
                  <a:gd name="T44" fmla="*/ 140 w 311"/>
                  <a:gd name="T45" fmla="*/ 85 h 124"/>
                  <a:gd name="T46" fmla="*/ 127 w 311"/>
                  <a:gd name="T47" fmla="*/ 77 h 124"/>
                  <a:gd name="T48" fmla="*/ 125 w 311"/>
                  <a:gd name="T49" fmla="*/ 72 h 124"/>
                  <a:gd name="T50" fmla="*/ 114 w 311"/>
                  <a:gd name="T51" fmla="*/ 54 h 124"/>
                  <a:gd name="T52" fmla="*/ 101 w 311"/>
                  <a:gd name="T53" fmla="*/ 45 h 124"/>
                  <a:gd name="T54" fmla="*/ 93 w 311"/>
                  <a:gd name="T55" fmla="*/ 44 h 124"/>
                  <a:gd name="T56" fmla="*/ 83 w 311"/>
                  <a:gd name="T57" fmla="*/ 42 h 124"/>
                  <a:gd name="T58" fmla="*/ 76 w 311"/>
                  <a:gd name="T59" fmla="*/ 44 h 124"/>
                  <a:gd name="T60" fmla="*/ 69 w 311"/>
                  <a:gd name="T61" fmla="*/ 47 h 124"/>
                  <a:gd name="T62" fmla="*/ 61 w 311"/>
                  <a:gd name="T63" fmla="*/ 54 h 124"/>
                  <a:gd name="T64" fmla="*/ 53 w 311"/>
                  <a:gd name="T65" fmla="*/ 63 h 124"/>
                  <a:gd name="T66" fmla="*/ 25 w 311"/>
                  <a:gd name="T67" fmla="*/ 67 h 124"/>
                  <a:gd name="T68" fmla="*/ 4 w 311"/>
                  <a:gd name="T69" fmla="*/ 50 h 124"/>
                  <a:gd name="T70" fmla="*/ 2 w 311"/>
                  <a:gd name="T71" fmla="*/ 23 h 124"/>
                  <a:gd name="T72" fmla="*/ 12 w 311"/>
                  <a:gd name="T73" fmla="*/ 9 h 124"/>
                  <a:gd name="T74" fmla="*/ 22 w 311"/>
                  <a:gd name="T75" fmla="*/ 7 h 124"/>
                  <a:gd name="T76" fmla="*/ 61 w 311"/>
                  <a:gd name="T77" fmla="*/ 7 h 124"/>
                  <a:gd name="T78" fmla="*/ 69 w 311"/>
                  <a:gd name="T79" fmla="*/ 10 h 124"/>
                  <a:gd name="T80" fmla="*/ 74 w 311"/>
                  <a:gd name="T81" fmla="*/ 10 h 124"/>
                  <a:gd name="T82" fmla="*/ 82 w 311"/>
                  <a:gd name="T83" fmla="*/ 6 h 124"/>
                  <a:gd name="T84" fmla="*/ 85 w 311"/>
                  <a:gd name="T85" fmla="*/ 3 h 124"/>
                  <a:gd name="T86" fmla="*/ 89 w 311"/>
                  <a:gd name="T87" fmla="*/ 3 h 124"/>
                  <a:gd name="T88" fmla="*/ 120 w 311"/>
                  <a:gd name="T8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24">
                    <a:moveTo>
                      <a:pt x="120" y="0"/>
                    </a:moveTo>
                    <a:lnTo>
                      <a:pt x="124" y="0"/>
                    </a:lnTo>
                    <a:lnTo>
                      <a:pt x="127" y="1"/>
                    </a:lnTo>
                    <a:lnTo>
                      <a:pt x="128" y="4"/>
                    </a:lnTo>
                    <a:lnTo>
                      <a:pt x="130" y="7"/>
                    </a:lnTo>
                    <a:lnTo>
                      <a:pt x="131" y="9"/>
                    </a:lnTo>
                    <a:lnTo>
                      <a:pt x="131" y="12"/>
                    </a:lnTo>
                    <a:lnTo>
                      <a:pt x="133" y="13"/>
                    </a:lnTo>
                    <a:lnTo>
                      <a:pt x="133" y="16"/>
                    </a:lnTo>
                    <a:lnTo>
                      <a:pt x="136" y="18"/>
                    </a:lnTo>
                    <a:lnTo>
                      <a:pt x="137" y="19"/>
                    </a:lnTo>
                    <a:lnTo>
                      <a:pt x="142" y="22"/>
                    </a:lnTo>
                    <a:lnTo>
                      <a:pt x="146" y="25"/>
                    </a:lnTo>
                    <a:lnTo>
                      <a:pt x="159" y="32"/>
                    </a:lnTo>
                    <a:lnTo>
                      <a:pt x="172" y="39"/>
                    </a:lnTo>
                    <a:lnTo>
                      <a:pt x="184" y="48"/>
                    </a:lnTo>
                    <a:lnTo>
                      <a:pt x="187" y="53"/>
                    </a:lnTo>
                    <a:lnTo>
                      <a:pt x="190" y="57"/>
                    </a:lnTo>
                    <a:lnTo>
                      <a:pt x="193" y="61"/>
                    </a:lnTo>
                    <a:lnTo>
                      <a:pt x="195" y="66"/>
                    </a:lnTo>
                    <a:lnTo>
                      <a:pt x="198" y="69"/>
                    </a:lnTo>
                    <a:lnTo>
                      <a:pt x="203" y="72"/>
                    </a:lnTo>
                    <a:lnTo>
                      <a:pt x="217" y="74"/>
                    </a:lnTo>
                    <a:lnTo>
                      <a:pt x="232" y="73"/>
                    </a:lnTo>
                    <a:lnTo>
                      <a:pt x="245" y="72"/>
                    </a:lnTo>
                    <a:lnTo>
                      <a:pt x="254" y="72"/>
                    </a:lnTo>
                    <a:lnTo>
                      <a:pt x="260" y="72"/>
                    </a:lnTo>
                    <a:lnTo>
                      <a:pt x="273" y="76"/>
                    </a:lnTo>
                    <a:lnTo>
                      <a:pt x="286" y="88"/>
                    </a:lnTo>
                    <a:lnTo>
                      <a:pt x="296" y="99"/>
                    </a:lnTo>
                    <a:lnTo>
                      <a:pt x="306" y="112"/>
                    </a:lnTo>
                    <a:lnTo>
                      <a:pt x="311" y="121"/>
                    </a:lnTo>
                    <a:lnTo>
                      <a:pt x="210" y="124"/>
                    </a:lnTo>
                    <a:lnTo>
                      <a:pt x="195" y="120"/>
                    </a:lnTo>
                    <a:lnTo>
                      <a:pt x="185" y="112"/>
                    </a:lnTo>
                    <a:lnTo>
                      <a:pt x="179" y="104"/>
                    </a:lnTo>
                    <a:lnTo>
                      <a:pt x="177" y="99"/>
                    </a:lnTo>
                    <a:lnTo>
                      <a:pt x="174" y="95"/>
                    </a:lnTo>
                    <a:lnTo>
                      <a:pt x="172" y="92"/>
                    </a:lnTo>
                    <a:lnTo>
                      <a:pt x="169" y="91"/>
                    </a:lnTo>
                    <a:lnTo>
                      <a:pt x="166" y="89"/>
                    </a:lnTo>
                    <a:lnTo>
                      <a:pt x="162" y="89"/>
                    </a:lnTo>
                    <a:lnTo>
                      <a:pt x="158" y="91"/>
                    </a:lnTo>
                    <a:lnTo>
                      <a:pt x="153" y="91"/>
                    </a:lnTo>
                    <a:lnTo>
                      <a:pt x="147" y="89"/>
                    </a:lnTo>
                    <a:lnTo>
                      <a:pt x="140" y="85"/>
                    </a:lnTo>
                    <a:lnTo>
                      <a:pt x="130" y="79"/>
                    </a:lnTo>
                    <a:lnTo>
                      <a:pt x="127" y="77"/>
                    </a:lnTo>
                    <a:lnTo>
                      <a:pt x="125" y="74"/>
                    </a:lnTo>
                    <a:lnTo>
                      <a:pt x="125" y="72"/>
                    </a:lnTo>
                    <a:lnTo>
                      <a:pt x="121" y="61"/>
                    </a:lnTo>
                    <a:lnTo>
                      <a:pt x="114" y="54"/>
                    </a:lnTo>
                    <a:lnTo>
                      <a:pt x="107" y="50"/>
                    </a:lnTo>
                    <a:lnTo>
                      <a:pt x="101" y="45"/>
                    </a:lnTo>
                    <a:lnTo>
                      <a:pt x="98" y="44"/>
                    </a:lnTo>
                    <a:lnTo>
                      <a:pt x="93" y="44"/>
                    </a:lnTo>
                    <a:lnTo>
                      <a:pt x="88" y="44"/>
                    </a:lnTo>
                    <a:lnTo>
                      <a:pt x="83" y="42"/>
                    </a:lnTo>
                    <a:lnTo>
                      <a:pt x="79" y="42"/>
                    </a:lnTo>
                    <a:lnTo>
                      <a:pt x="76" y="44"/>
                    </a:lnTo>
                    <a:lnTo>
                      <a:pt x="74" y="44"/>
                    </a:lnTo>
                    <a:lnTo>
                      <a:pt x="69" y="47"/>
                    </a:lnTo>
                    <a:lnTo>
                      <a:pt x="64" y="50"/>
                    </a:lnTo>
                    <a:lnTo>
                      <a:pt x="61" y="54"/>
                    </a:lnTo>
                    <a:lnTo>
                      <a:pt x="57" y="58"/>
                    </a:lnTo>
                    <a:lnTo>
                      <a:pt x="53" y="63"/>
                    </a:lnTo>
                    <a:lnTo>
                      <a:pt x="38" y="67"/>
                    </a:lnTo>
                    <a:lnTo>
                      <a:pt x="25" y="67"/>
                    </a:lnTo>
                    <a:lnTo>
                      <a:pt x="13" y="60"/>
                    </a:lnTo>
                    <a:lnTo>
                      <a:pt x="4" y="50"/>
                    </a:lnTo>
                    <a:lnTo>
                      <a:pt x="0" y="37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22" y="7"/>
                    </a:lnTo>
                    <a:lnTo>
                      <a:pt x="35" y="9"/>
                    </a:lnTo>
                    <a:lnTo>
                      <a:pt x="61" y="7"/>
                    </a:lnTo>
                    <a:lnTo>
                      <a:pt x="66" y="9"/>
                    </a:lnTo>
                    <a:lnTo>
                      <a:pt x="69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9" y="9"/>
                    </a:lnTo>
                    <a:lnTo>
                      <a:pt x="82" y="6"/>
                    </a:lnTo>
                    <a:lnTo>
                      <a:pt x="83" y="4"/>
                    </a:lnTo>
                    <a:lnTo>
                      <a:pt x="85" y="3"/>
                    </a:lnTo>
                    <a:lnTo>
                      <a:pt x="88" y="3"/>
                    </a:lnTo>
                    <a:lnTo>
                      <a:pt x="89" y="3"/>
                    </a:lnTo>
                    <a:lnTo>
                      <a:pt x="92" y="1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Freeform 339">
                <a:extLst>
                  <a:ext uri="{FF2B5EF4-FFF2-40B4-BE49-F238E27FC236}">
                    <a16:creationId xmlns:a16="http://schemas.microsoft.com/office/drawing/2014/main" id="{B596CCBA-7727-43B7-8E95-536FA5CCA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980" y="3485623"/>
                <a:ext cx="110927" cy="32626"/>
              </a:xfrm>
              <a:custGeom>
                <a:avLst/>
                <a:gdLst>
                  <a:gd name="T0" fmla="*/ 77 w 271"/>
                  <a:gd name="T1" fmla="*/ 2 h 82"/>
                  <a:gd name="T2" fmla="*/ 93 w 271"/>
                  <a:gd name="T3" fmla="*/ 9 h 82"/>
                  <a:gd name="T4" fmla="*/ 108 w 271"/>
                  <a:gd name="T5" fmla="*/ 18 h 82"/>
                  <a:gd name="T6" fmla="*/ 114 w 271"/>
                  <a:gd name="T7" fmla="*/ 20 h 82"/>
                  <a:gd name="T8" fmla="*/ 120 w 271"/>
                  <a:gd name="T9" fmla="*/ 26 h 82"/>
                  <a:gd name="T10" fmla="*/ 125 w 271"/>
                  <a:gd name="T11" fmla="*/ 31 h 82"/>
                  <a:gd name="T12" fmla="*/ 155 w 271"/>
                  <a:gd name="T13" fmla="*/ 31 h 82"/>
                  <a:gd name="T14" fmla="*/ 160 w 271"/>
                  <a:gd name="T15" fmla="*/ 26 h 82"/>
                  <a:gd name="T16" fmla="*/ 166 w 271"/>
                  <a:gd name="T17" fmla="*/ 20 h 82"/>
                  <a:gd name="T18" fmla="*/ 176 w 271"/>
                  <a:gd name="T19" fmla="*/ 18 h 82"/>
                  <a:gd name="T20" fmla="*/ 188 w 271"/>
                  <a:gd name="T21" fmla="*/ 22 h 82"/>
                  <a:gd name="T22" fmla="*/ 198 w 271"/>
                  <a:gd name="T23" fmla="*/ 26 h 82"/>
                  <a:gd name="T24" fmla="*/ 220 w 271"/>
                  <a:gd name="T25" fmla="*/ 25 h 82"/>
                  <a:gd name="T26" fmla="*/ 233 w 271"/>
                  <a:gd name="T27" fmla="*/ 23 h 82"/>
                  <a:gd name="T28" fmla="*/ 257 w 271"/>
                  <a:gd name="T29" fmla="*/ 18 h 82"/>
                  <a:gd name="T30" fmla="*/ 255 w 271"/>
                  <a:gd name="T31" fmla="*/ 34 h 82"/>
                  <a:gd name="T32" fmla="*/ 258 w 271"/>
                  <a:gd name="T33" fmla="*/ 44 h 82"/>
                  <a:gd name="T34" fmla="*/ 264 w 271"/>
                  <a:gd name="T35" fmla="*/ 47 h 82"/>
                  <a:gd name="T36" fmla="*/ 268 w 271"/>
                  <a:gd name="T37" fmla="*/ 48 h 82"/>
                  <a:gd name="T38" fmla="*/ 270 w 271"/>
                  <a:gd name="T39" fmla="*/ 51 h 82"/>
                  <a:gd name="T40" fmla="*/ 264 w 271"/>
                  <a:gd name="T41" fmla="*/ 56 h 82"/>
                  <a:gd name="T42" fmla="*/ 257 w 271"/>
                  <a:gd name="T43" fmla="*/ 58 h 82"/>
                  <a:gd name="T44" fmla="*/ 242 w 271"/>
                  <a:gd name="T45" fmla="*/ 58 h 82"/>
                  <a:gd name="T46" fmla="*/ 223 w 271"/>
                  <a:gd name="T47" fmla="*/ 57 h 82"/>
                  <a:gd name="T48" fmla="*/ 206 w 271"/>
                  <a:gd name="T49" fmla="*/ 53 h 82"/>
                  <a:gd name="T50" fmla="*/ 198 w 271"/>
                  <a:gd name="T51" fmla="*/ 51 h 82"/>
                  <a:gd name="T52" fmla="*/ 191 w 271"/>
                  <a:gd name="T53" fmla="*/ 53 h 82"/>
                  <a:gd name="T54" fmla="*/ 172 w 271"/>
                  <a:gd name="T55" fmla="*/ 57 h 82"/>
                  <a:gd name="T56" fmla="*/ 136 w 271"/>
                  <a:gd name="T57" fmla="*/ 60 h 82"/>
                  <a:gd name="T58" fmla="*/ 111 w 271"/>
                  <a:gd name="T59" fmla="*/ 64 h 82"/>
                  <a:gd name="T60" fmla="*/ 87 w 271"/>
                  <a:gd name="T61" fmla="*/ 60 h 82"/>
                  <a:gd name="T62" fmla="*/ 85 w 271"/>
                  <a:gd name="T63" fmla="*/ 61 h 82"/>
                  <a:gd name="T64" fmla="*/ 76 w 271"/>
                  <a:gd name="T65" fmla="*/ 63 h 82"/>
                  <a:gd name="T66" fmla="*/ 68 w 271"/>
                  <a:gd name="T67" fmla="*/ 66 h 82"/>
                  <a:gd name="T68" fmla="*/ 61 w 271"/>
                  <a:gd name="T69" fmla="*/ 73 h 82"/>
                  <a:gd name="T70" fmla="*/ 57 w 271"/>
                  <a:gd name="T71" fmla="*/ 79 h 82"/>
                  <a:gd name="T72" fmla="*/ 52 w 271"/>
                  <a:gd name="T73" fmla="*/ 82 h 82"/>
                  <a:gd name="T74" fmla="*/ 47 w 271"/>
                  <a:gd name="T75" fmla="*/ 82 h 82"/>
                  <a:gd name="T76" fmla="*/ 35 w 271"/>
                  <a:gd name="T77" fmla="*/ 82 h 82"/>
                  <a:gd name="T78" fmla="*/ 22 w 271"/>
                  <a:gd name="T79" fmla="*/ 79 h 82"/>
                  <a:gd name="T80" fmla="*/ 0 w 271"/>
                  <a:gd name="T81" fmla="*/ 54 h 82"/>
                  <a:gd name="T82" fmla="*/ 13 w 271"/>
                  <a:gd name="T83" fmla="*/ 2 h 82"/>
                  <a:gd name="T84" fmla="*/ 23 w 271"/>
                  <a:gd name="T8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1" h="82">
                    <a:moveTo>
                      <a:pt x="28" y="0"/>
                    </a:moveTo>
                    <a:lnTo>
                      <a:pt x="77" y="2"/>
                    </a:lnTo>
                    <a:lnTo>
                      <a:pt x="86" y="4"/>
                    </a:lnTo>
                    <a:lnTo>
                      <a:pt x="93" y="9"/>
                    </a:lnTo>
                    <a:lnTo>
                      <a:pt x="99" y="15"/>
                    </a:lnTo>
                    <a:lnTo>
                      <a:pt x="108" y="18"/>
                    </a:lnTo>
                    <a:lnTo>
                      <a:pt x="111" y="19"/>
                    </a:lnTo>
                    <a:lnTo>
                      <a:pt x="114" y="20"/>
                    </a:lnTo>
                    <a:lnTo>
                      <a:pt x="117" y="23"/>
                    </a:lnTo>
                    <a:lnTo>
                      <a:pt x="120" y="26"/>
                    </a:lnTo>
                    <a:lnTo>
                      <a:pt x="122" y="29"/>
                    </a:lnTo>
                    <a:lnTo>
                      <a:pt x="125" y="31"/>
                    </a:lnTo>
                    <a:lnTo>
                      <a:pt x="130" y="31"/>
                    </a:lnTo>
                    <a:lnTo>
                      <a:pt x="155" y="31"/>
                    </a:lnTo>
                    <a:lnTo>
                      <a:pt x="157" y="29"/>
                    </a:lnTo>
                    <a:lnTo>
                      <a:pt x="160" y="26"/>
                    </a:lnTo>
                    <a:lnTo>
                      <a:pt x="163" y="23"/>
                    </a:lnTo>
                    <a:lnTo>
                      <a:pt x="166" y="20"/>
                    </a:lnTo>
                    <a:lnTo>
                      <a:pt x="169" y="18"/>
                    </a:lnTo>
                    <a:lnTo>
                      <a:pt x="176" y="18"/>
                    </a:lnTo>
                    <a:lnTo>
                      <a:pt x="182" y="19"/>
                    </a:lnTo>
                    <a:lnTo>
                      <a:pt x="188" y="22"/>
                    </a:lnTo>
                    <a:lnTo>
                      <a:pt x="192" y="25"/>
                    </a:lnTo>
                    <a:lnTo>
                      <a:pt x="198" y="26"/>
                    </a:lnTo>
                    <a:lnTo>
                      <a:pt x="213" y="26"/>
                    </a:lnTo>
                    <a:lnTo>
                      <a:pt x="220" y="25"/>
                    </a:lnTo>
                    <a:lnTo>
                      <a:pt x="227" y="25"/>
                    </a:lnTo>
                    <a:lnTo>
                      <a:pt x="233" y="23"/>
                    </a:lnTo>
                    <a:lnTo>
                      <a:pt x="243" y="22"/>
                    </a:lnTo>
                    <a:lnTo>
                      <a:pt x="257" y="18"/>
                    </a:lnTo>
                    <a:lnTo>
                      <a:pt x="257" y="26"/>
                    </a:lnTo>
                    <a:lnTo>
                      <a:pt x="255" y="34"/>
                    </a:lnTo>
                    <a:lnTo>
                      <a:pt x="257" y="42"/>
                    </a:lnTo>
                    <a:lnTo>
                      <a:pt x="258" y="44"/>
                    </a:lnTo>
                    <a:lnTo>
                      <a:pt x="261" y="45"/>
                    </a:lnTo>
                    <a:lnTo>
                      <a:pt x="264" y="47"/>
                    </a:lnTo>
                    <a:lnTo>
                      <a:pt x="267" y="47"/>
                    </a:lnTo>
                    <a:lnTo>
                      <a:pt x="268" y="48"/>
                    </a:lnTo>
                    <a:lnTo>
                      <a:pt x="271" y="50"/>
                    </a:lnTo>
                    <a:lnTo>
                      <a:pt x="270" y="51"/>
                    </a:lnTo>
                    <a:lnTo>
                      <a:pt x="267" y="53"/>
                    </a:lnTo>
                    <a:lnTo>
                      <a:pt x="264" y="56"/>
                    </a:lnTo>
                    <a:lnTo>
                      <a:pt x="260" y="57"/>
                    </a:lnTo>
                    <a:lnTo>
                      <a:pt x="257" y="58"/>
                    </a:lnTo>
                    <a:lnTo>
                      <a:pt x="249" y="58"/>
                    </a:lnTo>
                    <a:lnTo>
                      <a:pt x="242" y="58"/>
                    </a:lnTo>
                    <a:lnTo>
                      <a:pt x="235" y="58"/>
                    </a:lnTo>
                    <a:lnTo>
                      <a:pt x="223" y="57"/>
                    </a:lnTo>
                    <a:lnTo>
                      <a:pt x="213" y="54"/>
                    </a:lnTo>
                    <a:lnTo>
                      <a:pt x="206" y="53"/>
                    </a:lnTo>
                    <a:lnTo>
                      <a:pt x="201" y="51"/>
                    </a:lnTo>
                    <a:lnTo>
                      <a:pt x="198" y="51"/>
                    </a:lnTo>
                    <a:lnTo>
                      <a:pt x="194" y="51"/>
                    </a:lnTo>
                    <a:lnTo>
                      <a:pt x="191" y="53"/>
                    </a:lnTo>
                    <a:lnTo>
                      <a:pt x="184" y="54"/>
                    </a:lnTo>
                    <a:lnTo>
                      <a:pt x="172" y="57"/>
                    </a:lnTo>
                    <a:lnTo>
                      <a:pt x="155" y="60"/>
                    </a:lnTo>
                    <a:lnTo>
                      <a:pt x="136" y="60"/>
                    </a:lnTo>
                    <a:lnTo>
                      <a:pt x="124" y="63"/>
                    </a:lnTo>
                    <a:lnTo>
                      <a:pt x="111" y="64"/>
                    </a:lnTo>
                    <a:lnTo>
                      <a:pt x="99" y="63"/>
                    </a:lnTo>
                    <a:lnTo>
                      <a:pt x="87" y="60"/>
                    </a:lnTo>
                    <a:lnTo>
                      <a:pt x="86" y="60"/>
                    </a:lnTo>
                    <a:lnTo>
                      <a:pt x="85" y="61"/>
                    </a:lnTo>
                    <a:lnTo>
                      <a:pt x="80" y="61"/>
                    </a:lnTo>
                    <a:lnTo>
                      <a:pt x="76" y="63"/>
                    </a:lnTo>
                    <a:lnTo>
                      <a:pt x="71" y="64"/>
                    </a:lnTo>
                    <a:lnTo>
                      <a:pt x="68" y="66"/>
                    </a:lnTo>
                    <a:lnTo>
                      <a:pt x="66" y="69"/>
                    </a:lnTo>
                    <a:lnTo>
                      <a:pt x="61" y="73"/>
                    </a:lnTo>
                    <a:lnTo>
                      <a:pt x="58" y="77"/>
                    </a:lnTo>
                    <a:lnTo>
                      <a:pt x="57" y="79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50" y="82"/>
                    </a:lnTo>
                    <a:lnTo>
                      <a:pt x="47" y="82"/>
                    </a:lnTo>
                    <a:lnTo>
                      <a:pt x="42" y="82"/>
                    </a:lnTo>
                    <a:lnTo>
                      <a:pt x="35" y="82"/>
                    </a:lnTo>
                    <a:lnTo>
                      <a:pt x="28" y="82"/>
                    </a:lnTo>
                    <a:lnTo>
                      <a:pt x="22" y="79"/>
                    </a:lnTo>
                    <a:lnTo>
                      <a:pt x="12" y="69"/>
                    </a:lnTo>
                    <a:lnTo>
                      <a:pt x="0" y="54"/>
                    </a:lnTo>
                    <a:lnTo>
                      <a:pt x="1" y="4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340">
                <a:extLst>
                  <a:ext uri="{FF2B5EF4-FFF2-40B4-BE49-F238E27FC236}">
                    <a16:creationId xmlns:a16="http://schemas.microsoft.com/office/drawing/2014/main" id="{A3682F54-C6F5-475A-A60F-151179CDC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9120" y="2984005"/>
                <a:ext cx="28548" cy="18760"/>
              </a:xfrm>
              <a:custGeom>
                <a:avLst/>
                <a:gdLst>
                  <a:gd name="T0" fmla="*/ 23 w 70"/>
                  <a:gd name="T1" fmla="*/ 0 h 47"/>
                  <a:gd name="T2" fmla="*/ 25 w 70"/>
                  <a:gd name="T3" fmla="*/ 0 h 47"/>
                  <a:gd name="T4" fmla="*/ 28 w 70"/>
                  <a:gd name="T5" fmla="*/ 2 h 47"/>
                  <a:gd name="T6" fmla="*/ 29 w 70"/>
                  <a:gd name="T7" fmla="*/ 3 h 47"/>
                  <a:gd name="T8" fmla="*/ 31 w 70"/>
                  <a:gd name="T9" fmla="*/ 6 h 47"/>
                  <a:gd name="T10" fmla="*/ 32 w 70"/>
                  <a:gd name="T11" fmla="*/ 8 h 47"/>
                  <a:gd name="T12" fmla="*/ 32 w 70"/>
                  <a:gd name="T13" fmla="*/ 10 h 47"/>
                  <a:gd name="T14" fmla="*/ 35 w 70"/>
                  <a:gd name="T15" fmla="*/ 12 h 47"/>
                  <a:gd name="T16" fmla="*/ 38 w 70"/>
                  <a:gd name="T17" fmla="*/ 15 h 47"/>
                  <a:gd name="T18" fmla="*/ 44 w 70"/>
                  <a:gd name="T19" fmla="*/ 18 h 47"/>
                  <a:gd name="T20" fmla="*/ 45 w 70"/>
                  <a:gd name="T21" fmla="*/ 19 h 47"/>
                  <a:gd name="T22" fmla="*/ 47 w 70"/>
                  <a:gd name="T23" fmla="*/ 19 h 47"/>
                  <a:gd name="T24" fmla="*/ 50 w 70"/>
                  <a:gd name="T25" fmla="*/ 19 h 47"/>
                  <a:gd name="T26" fmla="*/ 54 w 70"/>
                  <a:gd name="T27" fmla="*/ 19 h 47"/>
                  <a:gd name="T28" fmla="*/ 55 w 70"/>
                  <a:gd name="T29" fmla="*/ 18 h 47"/>
                  <a:gd name="T30" fmla="*/ 58 w 70"/>
                  <a:gd name="T31" fmla="*/ 19 h 47"/>
                  <a:gd name="T32" fmla="*/ 61 w 70"/>
                  <a:gd name="T33" fmla="*/ 19 h 47"/>
                  <a:gd name="T34" fmla="*/ 64 w 70"/>
                  <a:gd name="T35" fmla="*/ 21 h 47"/>
                  <a:gd name="T36" fmla="*/ 67 w 70"/>
                  <a:gd name="T37" fmla="*/ 24 h 47"/>
                  <a:gd name="T38" fmla="*/ 70 w 70"/>
                  <a:gd name="T39" fmla="*/ 25 h 47"/>
                  <a:gd name="T40" fmla="*/ 70 w 70"/>
                  <a:gd name="T41" fmla="*/ 25 h 47"/>
                  <a:gd name="T42" fmla="*/ 58 w 70"/>
                  <a:gd name="T43" fmla="*/ 37 h 47"/>
                  <a:gd name="T44" fmla="*/ 51 w 70"/>
                  <a:gd name="T45" fmla="*/ 44 h 47"/>
                  <a:gd name="T46" fmla="*/ 45 w 70"/>
                  <a:gd name="T47" fmla="*/ 47 h 47"/>
                  <a:gd name="T48" fmla="*/ 42 w 70"/>
                  <a:gd name="T49" fmla="*/ 47 h 47"/>
                  <a:gd name="T50" fmla="*/ 39 w 70"/>
                  <a:gd name="T51" fmla="*/ 47 h 47"/>
                  <a:gd name="T52" fmla="*/ 36 w 70"/>
                  <a:gd name="T53" fmla="*/ 45 h 47"/>
                  <a:gd name="T54" fmla="*/ 35 w 70"/>
                  <a:gd name="T55" fmla="*/ 44 h 47"/>
                  <a:gd name="T56" fmla="*/ 34 w 70"/>
                  <a:gd name="T57" fmla="*/ 43 h 47"/>
                  <a:gd name="T58" fmla="*/ 31 w 70"/>
                  <a:gd name="T59" fmla="*/ 38 h 47"/>
                  <a:gd name="T60" fmla="*/ 26 w 70"/>
                  <a:gd name="T61" fmla="*/ 35 h 47"/>
                  <a:gd name="T62" fmla="*/ 22 w 70"/>
                  <a:gd name="T63" fmla="*/ 31 h 47"/>
                  <a:gd name="T64" fmla="*/ 18 w 70"/>
                  <a:gd name="T65" fmla="*/ 27 h 47"/>
                  <a:gd name="T66" fmla="*/ 16 w 70"/>
                  <a:gd name="T67" fmla="*/ 24 h 47"/>
                  <a:gd name="T68" fmla="*/ 15 w 70"/>
                  <a:gd name="T69" fmla="*/ 21 h 47"/>
                  <a:gd name="T70" fmla="*/ 13 w 70"/>
                  <a:gd name="T71" fmla="*/ 18 h 47"/>
                  <a:gd name="T72" fmla="*/ 12 w 70"/>
                  <a:gd name="T73" fmla="*/ 15 h 47"/>
                  <a:gd name="T74" fmla="*/ 10 w 70"/>
                  <a:gd name="T75" fmla="*/ 13 h 47"/>
                  <a:gd name="T76" fmla="*/ 7 w 70"/>
                  <a:gd name="T77" fmla="*/ 10 h 47"/>
                  <a:gd name="T78" fmla="*/ 3 w 70"/>
                  <a:gd name="T79" fmla="*/ 9 h 47"/>
                  <a:gd name="T80" fmla="*/ 0 w 70"/>
                  <a:gd name="T81" fmla="*/ 6 h 47"/>
                  <a:gd name="T82" fmla="*/ 4 w 70"/>
                  <a:gd name="T83" fmla="*/ 5 h 47"/>
                  <a:gd name="T84" fmla="*/ 9 w 70"/>
                  <a:gd name="T85" fmla="*/ 3 h 47"/>
                  <a:gd name="T86" fmla="*/ 13 w 70"/>
                  <a:gd name="T87" fmla="*/ 0 h 47"/>
                  <a:gd name="T88" fmla="*/ 19 w 70"/>
                  <a:gd name="T89" fmla="*/ 0 h 47"/>
                  <a:gd name="T90" fmla="*/ 23 w 70"/>
                  <a:gd name="T9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47">
                    <a:moveTo>
                      <a:pt x="23" y="0"/>
                    </a:moveTo>
                    <a:lnTo>
                      <a:pt x="25" y="0"/>
                    </a:lnTo>
                    <a:lnTo>
                      <a:pt x="28" y="2"/>
                    </a:lnTo>
                    <a:lnTo>
                      <a:pt x="29" y="3"/>
                    </a:lnTo>
                    <a:lnTo>
                      <a:pt x="31" y="6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44" y="18"/>
                    </a:lnTo>
                    <a:lnTo>
                      <a:pt x="45" y="19"/>
                    </a:lnTo>
                    <a:lnTo>
                      <a:pt x="47" y="19"/>
                    </a:lnTo>
                    <a:lnTo>
                      <a:pt x="50" y="19"/>
                    </a:lnTo>
                    <a:lnTo>
                      <a:pt x="54" y="19"/>
                    </a:lnTo>
                    <a:lnTo>
                      <a:pt x="55" y="18"/>
                    </a:lnTo>
                    <a:lnTo>
                      <a:pt x="58" y="19"/>
                    </a:lnTo>
                    <a:lnTo>
                      <a:pt x="61" y="19"/>
                    </a:lnTo>
                    <a:lnTo>
                      <a:pt x="64" y="21"/>
                    </a:lnTo>
                    <a:lnTo>
                      <a:pt x="67" y="24"/>
                    </a:lnTo>
                    <a:lnTo>
                      <a:pt x="70" y="25"/>
                    </a:lnTo>
                    <a:lnTo>
                      <a:pt x="70" y="25"/>
                    </a:lnTo>
                    <a:lnTo>
                      <a:pt x="58" y="37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7"/>
                    </a:lnTo>
                    <a:lnTo>
                      <a:pt x="39" y="47"/>
                    </a:lnTo>
                    <a:lnTo>
                      <a:pt x="36" y="45"/>
                    </a:lnTo>
                    <a:lnTo>
                      <a:pt x="35" y="44"/>
                    </a:lnTo>
                    <a:lnTo>
                      <a:pt x="34" y="43"/>
                    </a:lnTo>
                    <a:lnTo>
                      <a:pt x="31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8" y="27"/>
                    </a:lnTo>
                    <a:lnTo>
                      <a:pt x="16" y="24"/>
                    </a:lnTo>
                    <a:lnTo>
                      <a:pt x="15" y="21"/>
                    </a:lnTo>
                    <a:lnTo>
                      <a:pt x="13" y="18"/>
                    </a:lnTo>
                    <a:lnTo>
                      <a:pt x="12" y="15"/>
                    </a:lnTo>
                    <a:lnTo>
                      <a:pt x="10" y="13"/>
                    </a:lnTo>
                    <a:lnTo>
                      <a:pt x="7" y="10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4" y="5"/>
                    </a:lnTo>
                    <a:lnTo>
                      <a:pt x="9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341">
                <a:extLst>
                  <a:ext uri="{FF2B5EF4-FFF2-40B4-BE49-F238E27FC236}">
                    <a16:creationId xmlns:a16="http://schemas.microsoft.com/office/drawing/2014/main" id="{4E3DBDB3-406F-4196-AF8C-7B1495AA3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0125" y="3502751"/>
                <a:ext cx="26916" cy="19575"/>
              </a:xfrm>
              <a:custGeom>
                <a:avLst/>
                <a:gdLst>
                  <a:gd name="T0" fmla="*/ 38 w 67"/>
                  <a:gd name="T1" fmla="*/ 0 h 47"/>
                  <a:gd name="T2" fmla="*/ 42 w 67"/>
                  <a:gd name="T3" fmla="*/ 1 h 47"/>
                  <a:gd name="T4" fmla="*/ 45 w 67"/>
                  <a:gd name="T5" fmla="*/ 4 h 47"/>
                  <a:gd name="T6" fmla="*/ 49 w 67"/>
                  <a:gd name="T7" fmla="*/ 7 h 47"/>
                  <a:gd name="T8" fmla="*/ 54 w 67"/>
                  <a:gd name="T9" fmla="*/ 9 h 47"/>
                  <a:gd name="T10" fmla="*/ 57 w 67"/>
                  <a:gd name="T11" fmla="*/ 10 h 47"/>
                  <a:gd name="T12" fmla="*/ 60 w 67"/>
                  <a:gd name="T13" fmla="*/ 10 h 47"/>
                  <a:gd name="T14" fmla="*/ 63 w 67"/>
                  <a:gd name="T15" fmla="*/ 10 h 47"/>
                  <a:gd name="T16" fmla="*/ 66 w 67"/>
                  <a:gd name="T17" fmla="*/ 12 h 47"/>
                  <a:gd name="T18" fmla="*/ 67 w 67"/>
                  <a:gd name="T19" fmla="*/ 14 h 47"/>
                  <a:gd name="T20" fmla="*/ 67 w 67"/>
                  <a:gd name="T21" fmla="*/ 19 h 47"/>
                  <a:gd name="T22" fmla="*/ 67 w 67"/>
                  <a:gd name="T23" fmla="*/ 22 h 47"/>
                  <a:gd name="T24" fmla="*/ 67 w 67"/>
                  <a:gd name="T25" fmla="*/ 25 h 47"/>
                  <a:gd name="T26" fmla="*/ 67 w 67"/>
                  <a:gd name="T27" fmla="*/ 29 h 47"/>
                  <a:gd name="T28" fmla="*/ 66 w 67"/>
                  <a:gd name="T29" fmla="*/ 30 h 47"/>
                  <a:gd name="T30" fmla="*/ 63 w 67"/>
                  <a:gd name="T31" fmla="*/ 36 h 47"/>
                  <a:gd name="T32" fmla="*/ 61 w 67"/>
                  <a:gd name="T33" fmla="*/ 39 h 47"/>
                  <a:gd name="T34" fmla="*/ 58 w 67"/>
                  <a:gd name="T35" fmla="*/ 42 h 47"/>
                  <a:gd name="T36" fmla="*/ 57 w 67"/>
                  <a:gd name="T37" fmla="*/ 44 h 47"/>
                  <a:gd name="T38" fmla="*/ 57 w 67"/>
                  <a:gd name="T39" fmla="*/ 44 h 47"/>
                  <a:gd name="T40" fmla="*/ 55 w 67"/>
                  <a:gd name="T41" fmla="*/ 45 h 47"/>
                  <a:gd name="T42" fmla="*/ 54 w 67"/>
                  <a:gd name="T43" fmla="*/ 45 h 47"/>
                  <a:gd name="T44" fmla="*/ 51 w 67"/>
                  <a:gd name="T45" fmla="*/ 47 h 47"/>
                  <a:gd name="T46" fmla="*/ 48 w 67"/>
                  <a:gd name="T47" fmla="*/ 47 h 47"/>
                  <a:gd name="T48" fmla="*/ 45 w 67"/>
                  <a:gd name="T49" fmla="*/ 47 h 47"/>
                  <a:gd name="T50" fmla="*/ 41 w 67"/>
                  <a:gd name="T51" fmla="*/ 47 h 47"/>
                  <a:gd name="T52" fmla="*/ 41 w 67"/>
                  <a:gd name="T53" fmla="*/ 44 h 47"/>
                  <a:gd name="T54" fmla="*/ 41 w 67"/>
                  <a:gd name="T55" fmla="*/ 42 h 47"/>
                  <a:gd name="T56" fmla="*/ 41 w 67"/>
                  <a:gd name="T57" fmla="*/ 39 h 47"/>
                  <a:gd name="T58" fmla="*/ 41 w 67"/>
                  <a:gd name="T59" fmla="*/ 35 h 47"/>
                  <a:gd name="T60" fmla="*/ 39 w 67"/>
                  <a:gd name="T61" fmla="*/ 32 h 47"/>
                  <a:gd name="T62" fmla="*/ 38 w 67"/>
                  <a:gd name="T63" fmla="*/ 29 h 47"/>
                  <a:gd name="T64" fmla="*/ 38 w 67"/>
                  <a:gd name="T65" fmla="*/ 29 h 47"/>
                  <a:gd name="T66" fmla="*/ 36 w 67"/>
                  <a:gd name="T67" fmla="*/ 28 h 47"/>
                  <a:gd name="T68" fmla="*/ 33 w 67"/>
                  <a:gd name="T69" fmla="*/ 25 h 47"/>
                  <a:gd name="T70" fmla="*/ 31 w 67"/>
                  <a:gd name="T71" fmla="*/ 23 h 47"/>
                  <a:gd name="T72" fmla="*/ 26 w 67"/>
                  <a:gd name="T73" fmla="*/ 22 h 47"/>
                  <a:gd name="T74" fmla="*/ 23 w 67"/>
                  <a:gd name="T75" fmla="*/ 20 h 47"/>
                  <a:gd name="T76" fmla="*/ 20 w 67"/>
                  <a:gd name="T77" fmla="*/ 20 h 47"/>
                  <a:gd name="T78" fmla="*/ 16 w 67"/>
                  <a:gd name="T79" fmla="*/ 22 h 47"/>
                  <a:gd name="T80" fmla="*/ 13 w 67"/>
                  <a:gd name="T81" fmla="*/ 22 h 47"/>
                  <a:gd name="T82" fmla="*/ 12 w 67"/>
                  <a:gd name="T83" fmla="*/ 22 h 47"/>
                  <a:gd name="T84" fmla="*/ 10 w 67"/>
                  <a:gd name="T85" fmla="*/ 20 h 47"/>
                  <a:gd name="T86" fmla="*/ 7 w 67"/>
                  <a:gd name="T87" fmla="*/ 16 h 47"/>
                  <a:gd name="T88" fmla="*/ 3 w 67"/>
                  <a:gd name="T89" fmla="*/ 9 h 47"/>
                  <a:gd name="T90" fmla="*/ 0 w 67"/>
                  <a:gd name="T91" fmla="*/ 1 h 47"/>
                  <a:gd name="T92" fmla="*/ 38 w 67"/>
                  <a:gd name="T9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47">
                    <a:moveTo>
                      <a:pt x="38" y="0"/>
                    </a:moveTo>
                    <a:lnTo>
                      <a:pt x="42" y="1"/>
                    </a:lnTo>
                    <a:lnTo>
                      <a:pt x="45" y="4"/>
                    </a:lnTo>
                    <a:lnTo>
                      <a:pt x="49" y="7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3" y="10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7" y="19"/>
                    </a:lnTo>
                    <a:lnTo>
                      <a:pt x="67" y="22"/>
                    </a:lnTo>
                    <a:lnTo>
                      <a:pt x="67" y="25"/>
                    </a:lnTo>
                    <a:lnTo>
                      <a:pt x="67" y="29"/>
                    </a:lnTo>
                    <a:lnTo>
                      <a:pt x="66" y="30"/>
                    </a:lnTo>
                    <a:lnTo>
                      <a:pt x="63" y="36"/>
                    </a:lnTo>
                    <a:lnTo>
                      <a:pt x="61" y="39"/>
                    </a:lnTo>
                    <a:lnTo>
                      <a:pt x="58" y="42"/>
                    </a:lnTo>
                    <a:lnTo>
                      <a:pt x="57" y="44"/>
                    </a:lnTo>
                    <a:lnTo>
                      <a:pt x="57" y="44"/>
                    </a:lnTo>
                    <a:lnTo>
                      <a:pt x="55" y="45"/>
                    </a:lnTo>
                    <a:lnTo>
                      <a:pt x="54" y="45"/>
                    </a:lnTo>
                    <a:lnTo>
                      <a:pt x="51" y="47"/>
                    </a:lnTo>
                    <a:lnTo>
                      <a:pt x="48" y="47"/>
                    </a:lnTo>
                    <a:lnTo>
                      <a:pt x="45" y="47"/>
                    </a:lnTo>
                    <a:lnTo>
                      <a:pt x="41" y="47"/>
                    </a:lnTo>
                    <a:lnTo>
                      <a:pt x="41" y="44"/>
                    </a:lnTo>
                    <a:lnTo>
                      <a:pt x="41" y="42"/>
                    </a:lnTo>
                    <a:lnTo>
                      <a:pt x="41" y="39"/>
                    </a:lnTo>
                    <a:lnTo>
                      <a:pt x="41" y="35"/>
                    </a:lnTo>
                    <a:lnTo>
                      <a:pt x="39" y="32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3" y="25"/>
                    </a:lnTo>
                    <a:lnTo>
                      <a:pt x="31" y="23"/>
                    </a:lnTo>
                    <a:lnTo>
                      <a:pt x="26" y="22"/>
                    </a:lnTo>
                    <a:lnTo>
                      <a:pt x="23" y="20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3" y="22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7" y="16"/>
                    </a:lnTo>
                    <a:lnTo>
                      <a:pt x="3" y="9"/>
                    </a:lnTo>
                    <a:lnTo>
                      <a:pt x="0" y="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342">
                <a:extLst>
                  <a:ext uri="{FF2B5EF4-FFF2-40B4-BE49-F238E27FC236}">
                    <a16:creationId xmlns:a16="http://schemas.microsoft.com/office/drawing/2014/main" id="{46F3AC34-3A3D-4E56-8F49-758F1F97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9053" y="2796407"/>
                <a:ext cx="20391" cy="14682"/>
              </a:xfrm>
              <a:custGeom>
                <a:avLst/>
                <a:gdLst>
                  <a:gd name="T0" fmla="*/ 35 w 49"/>
                  <a:gd name="T1" fmla="*/ 0 h 35"/>
                  <a:gd name="T2" fmla="*/ 49 w 49"/>
                  <a:gd name="T3" fmla="*/ 2 h 35"/>
                  <a:gd name="T4" fmla="*/ 45 w 49"/>
                  <a:gd name="T5" fmla="*/ 10 h 35"/>
                  <a:gd name="T6" fmla="*/ 39 w 49"/>
                  <a:gd name="T7" fmla="*/ 18 h 35"/>
                  <a:gd name="T8" fmla="*/ 33 w 49"/>
                  <a:gd name="T9" fmla="*/ 29 h 35"/>
                  <a:gd name="T10" fmla="*/ 20 w 49"/>
                  <a:gd name="T11" fmla="*/ 33 h 35"/>
                  <a:gd name="T12" fmla="*/ 0 w 49"/>
                  <a:gd name="T13" fmla="*/ 35 h 35"/>
                  <a:gd name="T14" fmla="*/ 11 w 49"/>
                  <a:gd name="T15" fmla="*/ 10 h 35"/>
                  <a:gd name="T16" fmla="*/ 35 w 49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5">
                    <a:moveTo>
                      <a:pt x="35" y="0"/>
                    </a:moveTo>
                    <a:lnTo>
                      <a:pt x="49" y="2"/>
                    </a:lnTo>
                    <a:lnTo>
                      <a:pt x="45" y="10"/>
                    </a:lnTo>
                    <a:lnTo>
                      <a:pt x="39" y="18"/>
                    </a:lnTo>
                    <a:lnTo>
                      <a:pt x="33" y="29"/>
                    </a:lnTo>
                    <a:lnTo>
                      <a:pt x="20" y="33"/>
                    </a:lnTo>
                    <a:lnTo>
                      <a:pt x="0" y="35"/>
                    </a:lnTo>
                    <a:lnTo>
                      <a:pt x="11" y="1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Freeform 343">
                <a:extLst>
                  <a:ext uri="{FF2B5EF4-FFF2-40B4-BE49-F238E27FC236}">
                    <a16:creationId xmlns:a16="http://schemas.microsoft.com/office/drawing/2014/main" id="{D33E9F69-1027-4C3E-9EF3-56B074F7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164" y="2721369"/>
                <a:ext cx="3263" cy="2447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0 w 7"/>
                  <a:gd name="T5" fmla="*/ 4 h 4"/>
                  <a:gd name="T6" fmla="*/ 7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lnTo>
                      <a:pt x="6" y="1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Freeform 344">
                <a:extLst>
                  <a:ext uri="{FF2B5EF4-FFF2-40B4-BE49-F238E27FC236}">
                    <a16:creationId xmlns:a16="http://schemas.microsoft.com/office/drawing/2014/main" id="{0940E0A7-6181-4D6F-8E5B-3AE9F52B2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0449" y="2831480"/>
                <a:ext cx="20391" cy="19575"/>
              </a:xfrm>
              <a:custGeom>
                <a:avLst/>
                <a:gdLst>
                  <a:gd name="T0" fmla="*/ 52 w 52"/>
                  <a:gd name="T1" fmla="*/ 0 h 46"/>
                  <a:gd name="T2" fmla="*/ 0 w 52"/>
                  <a:gd name="T3" fmla="*/ 46 h 46"/>
                  <a:gd name="T4" fmla="*/ 25 w 52"/>
                  <a:gd name="T5" fmla="*/ 23 h 46"/>
                  <a:gd name="T6" fmla="*/ 52 w 52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6">
                    <a:moveTo>
                      <a:pt x="52" y="0"/>
                    </a:moveTo>
                    <a:lnTo>
                      <a:pt x="0" y="46"/>
                    </a:lnTo>
                    <a:lnTo>
                      <a:pt x="25" y="23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Freeform 345">
                <a:extLst>
                  <a:ext uri="{FF2B5EF4-FFF2-40B4-BE49-F238E27FC236}">
                    <a16:creationId xmlns:a16="http://schemas.microsoft.com/office/drawing/2014/main" id="{CDD2C0E9-F277-4906-9955-2F3824467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964" y="2717290"/>
                <a:ext cx="24469" cy="13050"/>
              </a:xfrm>
              <a:custGeom>
                <a:avLst/>
                <a:gdLst>
                  <a:gd name="T0" fmla="*/ 60 w 60"/>
                  <a:gd name="T1" fmla="*/ 0 h 33"/>
                  <a:gd name="T2" fmla="*/ 54 w 60"/>
                  <a:gd name="T3" fmla="*/ 15 h 33"/>
                  <a:gd name="T4" fmla="*/ 34 w 60"/>
                  <a:gd name="T5" fmla="*/ 28 h 33"/>
                  <a:gd name="T6" fmla="*/ 14 w 60"/>
                  <a:gd name="T7" fmla="*/ 33 h 33"/>
                  <a:gd name="T8" fmla="*/ 0 w 60"/>
                  <a:gd name="T9" fmla="*/ 31 h 33"/>
                  <a:gd name="T10" fmla="*/ 5 w 60"/>
                  <a:gd name="T11" fmla="*/ 18 h 33"/>
                  <a:gd name="T12" fmla="*/ 19 w 60"/>
                  <a:gd name="T13" fmla="*/ 9 h 33"/>
                  <a:gd name="T14" fmla="*/ 28 w 60"/>
                  <a:gd name="T15" fmla="*/ 5 h 33"/>
                  <a:gd name="T16" fmla="*/ 33 w 60"/>
                  <a:gd name="T17" fmla="*/ 2 h 33"/>
                  <a:gd name="T18" fmla="*/ 34 w 60"/>
                  <a:gd name="T19" fmla="*/ 2 h 33"/>
                  <a:gd name="T20" fmla="*/ 37 w 60"/>
                  <a:gd name="T21" fmla="*/ 2 h 33"/>
                  <a:gd name="T22" fmla="*/ 46 w 60"/>
                  <a:gd name="T23" fmla="*/ 0 h 33"/>
                  <a:gd name="T24" fmla="*/ 60 w 60"/>
                  <a:gd name="T2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3">
                    <a:moveTo>
                      <a:pt x="60" y="0"/>
                    </a:moveTo>
                    <a:lnTo>
                      <a:pt x="54" y="15"/>
                    </a:lnTo>
                    <a:lnTo>
                      <a:pt x="34" y="28"/>
                    </a:lnTo>
                    <a:lnTo>
                      <a:pt x="14" y="33"/>
                    </a:lnTo>
                    <a:lnTo>
                      <a:pt x="0" y="31"/>
                    </a:lnTo>
                    <a:lnTo>
                      <a:pt x="5" y="18"/>
                    </a:lnTo>
                    <a:lnTo>
                      <a:pt x="19" y="9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Freeform 346">
                <a:extLst>
                  <a:ext uri="{FF2B5EF4-FFF2-40B4-BE49-F238E27FC236}">
                    <a16:creationId xmlns:a16="http://schemas.microsoft.com/office/drawing/2014/main" id="{D26E6483-B6A3-46AB-813B-72117AB68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5901" y="2705871"/>
                <a:ext cx="30179" cy="15497"/>
              </a:xfrm>
              <a:custGeom>
                <a:avLst/>
                <a:gdLst>
                  <a:gd name="T0" fmla="*/ 73 w 73"/>
                  <a:gd name="T1" fmla="*/ 0 h 40"/>
                  <a:gd name="T2" fmla="*/ 72 w 73"/>
                  <a:gd name="T3" fmla="*/ 2 h 40"/>
                  <a:gd name="T4" fmla="*/ 54 w 73"/>
                  <a:gd name="T5" fmla="*/ 10 h 40"/>
                  <a:gd name="T6" fmla="*/ 41 w 73"/>
                  <a:gd name="T7" fmla="*/ 18 h 40"/>
                  <a:gd name="T8" fmla="*/ 28 w 73"/>
                  <a:gd name="T9" fmla="*/ 24 h 40"/>
                  <a:gd name="T10" fmla="*/ 0 w 73"/>
                  <a:gd name="T11" fmla="*/ 40 h 40"/>
                  <a:gd name="T12" fmla="*/ 25 w 73"/>
                  <a:gd name="T13" fmla="*/ 25 h 40"/>
                  <a:gd name="T14" fmla="*/ 26 w 73"/>
                  <a:gd name="T15" fmla="*/ 25 h 40"/>
                  <a:gd name="T16" fmla="*/ 29 w 73"/>
                  <a:gd name="T17" fmla="*/ 24 h 40"/>
                  <a:gd name="T18" fmla="*/ 54 w 73"/>
                  <a:gd name="T19" fmla="*/ 9 h 40"/>
                  <a:gd name="T20" fmla="*/ 73 w 73"/>
                  <a:gd name="T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40">
                    <a:moveTo>
                      <a:pt x="73" y="0"/>
                    </a:moveTo>
                    <a:lnTo>
                      <a:pt x="72" y="2"/>
                    </a:lnTo>
                    <a:lnTo>
                      <a:pt x="54" y="10"/>
                    </a:lnTo>
                    <a:lnTo>
                      <a:pt x="41" y="18"/>
                    </a:lnTo>
                    <a:lnTo>
                      <a:pt x="28" y="24"/>
                    </a:lnTo>
                    <a:lnTo>
                      <a:pt x="0" y="40"/>
                    </a:lnTo>
                    <a:lnTo>
                      <a:pt x="25" y="25"/>
                    </a:lnTo>
                    <a:lnTo>
                      <a:pt x="26" y="25"/>
                    </a:lnTo>
                    <a:lnTo>
                      <a:pt x="29" y="24"/>
                    </a:lnTo>
                    <a:lnTo>
                      <a:pt x="54" y="9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Freeform 347">
                <a:extLst>
                  <a:ext uri="{FF2B5EF4-FFF2-40B4-BE49-F238E27FC236}">
                    <a16:creationId xmlns:a16="http://schemas.microsoft.com/office/drawing/2014/main" id="{D359C306-7FAC-4B70-84BA-404580EBF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4749" y="2652039"/>
                <a:ext cx="716132" cy="1035047"/>
              </a:xfrm>
              <a:custGeom>
                <a:avLst/>
                <a:gdLst>
                  <a:gd name="T0" fmla="*/ 1656 w 1757"/>
                  <a:gd name="T1" fmla="*/ 33 h 2538"/>
                  <a:gd name="T2" fmla="*/ 1703 w 1757"/>
                  <a:gd name="T3" fmla="*/ 85 h 2538"/>
                  <a:gd name="T4" fmla="*/ 1690 w 1757"/>
                  <a:gd name="T5" fmla="*/ 146 h 2538"/>
                  <a:gd name="T6" fmla="*/ 1723 w 1757"/>
                  <a:gd name="T7" fmla="*/ 222 h 2538"/>
                  <a:gd name="T8" fmla="*/ 1627 w 1757"/>
                  <a:gd name="T9" fmla="*/ 309 h 2538"/>
                  <a:gd name="T10" fmla="*/ 1487 w 1757"/>
                  <a:gd name="T11" fmla="*/ 338 h 2538"/>
                  <a:gd name="T12" fmla="*/ 1405 w 1757"/>
                  <a:gd name="T13" fmla="*/ 251 h 2538"/>
                  <a:gd name="T14" fmla="*/ 1545 w 1757"/>
                  <a:gd name="T15" fmla="*/ 124 h 2538"/>
                  <a:gd name="T16" fmla="*/ 1440 w 1757"/>
                  <a:gd name="T17" fmla="*/ 111 h 2538"/>
                  <a:gd name="T18" fmla="*/ 1311 w 1757"/>
                  <a:gd name="T19" fmla="*/ 229 h 2538"/>
                  <a:gd name="T20" fmla="*/ 1261 w 1757"/>
                  <a:gd name="T21" fmla="*/ 314 h 2538"/>
                  <a:gd name="T22" fmla="*/ 1178 w 1757"/>
                  <a:gd name="T23" fmla="*/ 318 h 2538"/>
                  <a:gd name="T24" fmla="*/ 1203 w 1757"/>
                  <a:gd name="T25" fmla="*/ 242 h 2538"/>
                  <a:gd name="T26" fmla="*/ 1115 w 1757"/>
                  <a:gd name="T27" fmla="*/ 318 h 2538"/>
                  <a:gd name="T28" fmla="*/ 911 w 1757"/>
                  <a:gd name="T29" fmla="*/ 506 h 2538"/>
                  <a:gd name="T30" fmla="*/ 1019 w 1757"/>
                  <a:gd name="T31" fmla="*/ 690 h 2538"/>
                  <a:gd name="T32" fmla="*/ 1201 w 1757"/>
                  <a:gd name="T33" fmla="*/ 582 h 2538"/>
                  <a:gd name="T34" fmla="*/ 1319 w 1757"/>
                  <a:gd name="T35" fmla="*/ 352 h 2538"/>
                  <a:gd name="T36" fmla="*/ 1437 w 1757"/>
                  <a:gd name="T37" fmla="*/ 477 h 2538"/>
                  <a:gd name="T38" fmla="*/ 1596 w 1757"/>
                  <a:gd name="T39" fmla="*/ 560 h 2538"/>
                  <a:gd name="T40" fmla="*/ 1598 w 1757"/>
                  <a:gd name="T41" fmla="*/ 689 h 2538"/>
                  <a:gd name="T42" fmla="*/ 1594 w 1757"/>
                  <a:gd name="T43" fmla="*/ 784 h 2538"/>
                  <a:gd name="T44" fmla="*/ 1251 w 1757"/>
                  <a:gd name="T45" fmla="*/ 893 h 2538"/>
                  <a:gd name="T46" fmla="*/ 1411 w 1757"/>
                  <a:gd name="T47" fmla="*/ 966 h 2538"/>
                  <a:gd name="T48" fmla="*/ 1337 w 1757"/>
                  <a:gd name="T49" fmla="*/ 1065 h 2538"/>
                  <a:gd name="T50" fmla="*/ 1394 w 1757"/>
                  <a:gd name="T51" fmla="*/ 995 h 2538"/>
                  <a:gd name="T52" fmla="*/ 1165 w 1757"/>
                  <a:gd name="T53" fmla="*/ 1153 h 2538"/>
                  <a:gd name="T54" fmla="*/ 950 w 1757"/>
                  <a:gd name="T55" fmla="*/ 1343 h 2538"/>
                  <a:gd name="T56" fmla="*/ 751 w 1757"/>
                  <a:gd name="T57" fmla="*/ 1629 h 2538"/>
                  <a:gd name="T58" fmla="*/ 701 w 1757"/>
                  <a:gd name="T59" fmla="*/ 1721 h 2538"/>
                  <a:gd name="T60" fmla="*/ 520 w 1757"/>
                  <a:gd name="T61" fmla="*/ 1645 h 2538"/>
                  <a:gd name="T62" fmla="*/ 322 w 1757"/>
                  <a:gd name="T63" fmla="*/ 1788 h 2538"/>
                  <a:gd name="T64" fmla="*/ 452 w 1757"/>
                  <a:gd name="T65" fmla="*/ 2056 h 2538"/>
                  <a:gd name="T66" fmla="*/ 514 w 1757"/>
                  <a:gd name="T67" fmla="*/ 2170 h 2538"/>
                  <a:gd name="T68" fmla="*/ 678 w 1757"/>
                  <a:gd name="T69" fmla="*/ 2434 h 2538"/>
                  <a:gd name="T70" fmla="*/ 732 w 1757"/>
                  <a:gd name="T71" fmla="*/ 2523 h 2538"/>
                  <a:gd name="T72" fmla="*/ 587 w 1757"/>
                  <a:gd name="T73" fmla="*/ 2428 h 2538"/>
                  <a:gd name="T74" fmla="*/ 469 w 1757"/>
                  <a:gd name="T75" fmla="*/ 2284 h 2538"/>
                  <a:gd name="T76" fmla="*/ 207 w 1757"/>
                  <a:gd name="T77" fmla="*/ 2155 h 2538"/>
                  <a:gd name="T78" fmla="*/ 76 w 1757"/>
                  <a:gd name="T79" fmla="*/ 1831 h 2538"/>
                  <a:gd name="T80" fmla="*/ 29 w 1757"/>
                  <a:gd name="T81" fmla="*/ 1704 h 2538"/>
                  <a:gd name="T82" fmla="*/ 49 w 1757"/>
                  <a:gd name="T83" fmla="*/ 1931 h 2538"/>
                  <a:gd name="T84" fmla="*/ 8 w 1757"/>
                  <a:gd name="T85" fmla="*/ 1684 h 2538"/>
                  <a:gd name="T86" fmla="*/ 23 w 1757"/>
                  <a:gd name="T87" fmla="*/ 1362 h 2538"/>
                  <a:gd name="T88" fmla="*/ 186 w 1757"/>
                  <a:gd name="T89" fmla="*/ 989 h 2538"/>
                  <a:gd name="T90" fmla="*/ 242 w 1757"/>
                  <a:gd name="T91" fmla="*/ 887 h 2538"/>
                  <a:gd name="T92" fmla="*/ 272 w 1757"/>
                  <a:gd name="T93" fmla="*/ 830 h 2538"/>
                  <a:gd name="T94" fmla="*/ 418 w 1757"/>
                  <a:gd name="T95" fmla="*/ 625 h 2538"/>
                  <a:gd name="T96" fmla="*/ 641 w 1757"/>
                  <a:gd name="T97" fmla="*/ 407 h 2538"/>
                  <a:gd name="T98" fmla="*/ 929 w 1757"/>
                  <a:gd name="T99" fmla="*/ 201 h 2538"/>
                  <a:gd name="T100" fmla="*/ 1036 w 1757"/>
                  <a:gd name="T101" fmla="*/ 149 h 2538"/>
                  <a:gd name="T102" fmla="*/ 1039 w 1757"/>
                  <a:gd name="T103" fmla="*/ 201 h 2538"/>
                  <a:gd name="T104" fmla="*/ 1209 w 1757"/>
                  <a:gd name="T105" fmla="*/ 144 h 2538"/>
                  <a:gd name="T106" fmla="*/ 1276 w 1757"/>
                  <a:gd name="T107" fmla="*/ 141 h 2538"/>
                  <a:gd name="T108" fmla="*/ 1378 w 1757"/>
                  <a:gd name="T109" fmla="*/ 61 h 2538"/>
                  <a:gd name="T110" fmla="*/ 1293 w 1757"/>
                  <a:gd name="T111" fmla="*/ 190 h 2538"/>
                  <a:gd name="T112" fmla="*/ 1407 w 1757"/>
                  <a:gd name="T113" fmla="*/ 85 h 2538"/>
                  <a:gd name="T114" fmla="*/ 1532 w 1757"/>
                  <a:gd name="T115" fmla="*/ 23 h 2538"/>
                  <a:gd name="T116" fmla="*/ 1624 w 1757"/>
                  <a:gd name="T117" fmla="*/ 0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57" h="2538">
                    <a:moveTo>
                      <a:pt x="1624" y="0"/>
                    </a:moveTo>
                    <a:lnTo>
                      <a:pt x="1611" y="12"/>
                    </a:lnTo>
                    <a:lnTo>
                      <a:pt x="1601" y="25"/>
                    </a:lnTo>
                    <a:lnTo>
                      <a:pt x="1580" y="35"/>
                    </a:lnTo>
                    <a:lnTo>
                      <a:pt x="1566" y="45"/>
                    </a:lnTo>
                    <a:lnTo>
                      <a:pt x="1577" y="44"/>
                    </a:lnTo>
                    <a:lnTo>
                      <a:pt x="1594" y="35"/>
                    </a:lnTo>
                    <a:lnTo>
                      <a:pt x="1599" y="38"/>
                    </a:lnTo>
                    <a:lnTo>
                      <a:pt x="1612" y="36"/>
                    </a:lnTo>
                    <a:lnTo>
                      <a:pt x="1626" y="29"/>
                    </a:lnTo>
                    <a:lnTo>
                      <a:pt x="1646" y="28"/>
                    </a:lnTo>
                    <a:lnTo>
                      <a:pt x="1656" y="33"/>
                    </a:lnTo>
                    <a:lnTo>
                      <a:pt x="1646" y="42"/>
                    </a:lnTo>
                    <a:lnTo>
                      <a:pt x="1656" y="42"/>
                    </a:lnTo>
                    <a:lnTo>
                      <a:pt x="1649" y="50"/>
                    </a:lnTo>
                    <a:lnTo>
                      <a:pt x="1647" y="63"/>
                    </a:lnTo>
                    <a:lnTo>
                      <a:pt x="1671" y="57"/>
                    </a:lnTo>
                    <a:lnTo>
                      <a:pt x="1681" y="61"/>
                    </a:lnTo>
                    <a:lnTo>
                      <a:pt x="1662" y="70"/>
                    </a:lnTo>
                    <a:lnTo>
                      <a:pt x="1666" y="71"/>
                    </a:lnTo>
                    <a:lnTo>
                      <a:pt x="1680" y="71"/>
                    </a:lnTo>
                    <a:lnTo>
                      <a:pt x="1674" y="79"/>
                    </a:lnTo>
                    <a:lnTo>
                      <a:pt x="1693" y="79"/>
                    </a:lnTo>
                    <a:lnTo>
                      <a:pt x="1703" y="85"/>
                    </a:lnTo>
                    <a:lnTo>
                      <a:pt x="1688" y="95"/>
                    </a:lnTo>
                    <a:lnTo>
                      <a:pt x="1700" y="98"/>
                    </a:lnTo>
                    <a:lnTo>
                      <a:pt x="1703" y="108"/>
                    </a:lnTo>
                    <a:lnTo>
                      <a:pt x="1691" y="111"/>
                    </a:lnTo>
                    <a:lnTo>
                      <a:pt x="1684" y="117"/>
                    </a:lnTo>
                    <a:lnTo>
                      <a:pt x="1700" y="122"/>
                    </a:lnTo>
                    <a:lnTo>
                      <a:pt x="1685" y="130"/>
                    </a:lnTo>
                    <a:lnTo>
                      <a:pt x="1671" y="130"/>
                    </a:lnTo>
                    <a:lnTo>
                      <a:pt x="1664" y="137"/>
                    </a:lnTo>
                    <a:lnTo>
                      <a:pt x="1658" y="146"/>
                    </a:lnTo>
                    <a:lnTo>
                      <a:pt x="1666" y="146"/>
                    </a:lnTo>
                    <a:lnTo>
                      <a:pt x="1690" y="146"/>
                    </a:lnTo>
                    <a:lnTo>
                      <a:pt x="1687" y="155"/>
                    </a:lnTo>
                    <a:lnTo>
                      <a:pt x="1684" y="166"/>
                    </a:lnTo>
                    <a:lnTo>
                      <a:pt x="1699" y="166"/>
                    </a:lnTo>
                    <a:lnTo>
                      <a:pt x="1712" y="174"/>
                    </a:lnTo>
                    <a:lnTo>
                      <a:pt x="1722" y="175"/>
                    </a:lnTo>
                    <a:lnTo>
                      <a:pt x="1732" y="188"/>
                    </a:lnTo>
                    <a:lnTo>
                      <a:pt x="1728" y="195"/>
                    </a:lnTo>
                    <a:lnTo>
                      <a:pt x="1757" y="195"/>
                    </a:lnTo>
                    <a:lnTo>
                      <a:pt x="1751" y="212"/>
                    </a:lnTo>
                    <a:lnTo>
                      <a:pt x="1738" y="222"/>
                    </a:lnTo>
                    <a:lnTo>
                      <a:pt x="1731" y="222"/>
                    </a:lnTo>
                    <a:lnTo>
                      <a:pt x="1723" y="222"/>
                    </a:lnTo>
                    <a:lnTo>
                      <a:pt x="1715" y="230"/>
                    </a:lnTo>
                    <a:lnTo>
                      <a:pt x="1687" y="239"/>
                    </a:lnTo>
                    <a:lnTo>
                      <a:pt x="1668" y="264"/>
                    </a:lnTo>
                    <a:lnTo>
                      <a:pt x="1650" y="260"/>
                    </a:lnTo>
                    <a:lnTo>
                      <a:pt x="1647" y="241"/>
                    </a:lnTo>
                    <a:lnTo>
                      <a:pt x="1624" y="209"/>
                    </a:lnTo>
                    <a:lnTo>
                      <a:pt x="1608" y="217"/>
                    </a:lnTo>
                    <a:lnTo>
                      <a:pt x="1592" y="228"/>
                    </a:lnTo>
                    <a:lnTo>
                      <a:pt x="1602" y="261"/>
                    </a:lnTo>
                    <a:lnTo>
                      <a:pt x="1624" y="270"/>
                    </a:lnTo>
                    <a:lnTo>
                      <a:pt x="1612" y="299"/>
                    </a:lnTo>
                    <a:lnTo>
                      <a:pt x="1627" y="309"/>
                    </a:lnTo>
                    <a:lnTo>
                      <a:pt x="1605" y="328"/>
                    </a:lnTo>
                    <a:lnTo>
                      <a:pt x="1595" y="349"/>
                    </a:lnTo>
                    <a:lnTo>
                      <a:pt x="1579" y="337"/>
                    </a:lnTo>
                    <a:lnTo>
                      <a:pt x="1548" y="315"/>
                    </a:lnTo>
                    <a:lnTo>
                      <a:pt x="1531" y="302"/>
                    </a:lnTo>
                    <a:lnTo>
                      <a:pt x="1529" y="317"/>
                    </a:lnTo>
                    <a:lnTo>
                      <a:pt x="1538" y="328"/>
                    </a:lnTo>
                    <a:lnTo>
                      <a:pt x="1561" y="357"/>
                    </a:lnTo>
                    <a:lnTo>
                      <a:pt x="1551" y="372"/>
                    </a:lnTo>
                    <a:lnTo>
                      <a:pt x="1534" y="362"/>
                    </a:lnTo>
                    <a:lnTo>
                      <a:pt x="1497" y="360"/>
                    </a:lnTo>
                    <a:lnTo>
                      <a:pt x="1487" y="338"/>
                    </a:lnTo>
                    <a:lnTo>
                      <a:pt x="1464" y="338"/>
                    </a:lnTo>
                    <a:lnTo>
                      <a:pt x="1459" y="321"/>
                    </a:lnTo>
                    <a:lnTo>
                      <a:pt x="1464" y="308"/>
                    </a:lnTo>
                    <a:lnTo>
                      <a:pt x="1456" y="283"/>
                    </a:lnTo>
                    <a:lnTo>
                      <a:pt x="1436" y="276"/>
                    </a:lnTo>
                    <a:lnTo>
                      <a:pt x="1426" y="273"/>
                    </a:lnTo>
                    <a:lnTo>
                      <a:pt x="1413" y="279"/>
                    </a:lnTo>
                    <a:lnTo>
                      <a:pt x="1400" y="289"/>
                    </a:lnTo>
                    <a:lnTo>
                      <a:pt x="1379" y="290"/>
                    </a:lnTo>
                    <a:lnTo>
                      <a:pt x="1357" y="286"/>
                    </a:lnTo>
                    <a:lnTo>
                      <a:pt x="1372" y="268"/>
                    </a:lnTo>
                    <a:lnTo>
                      <a:pt x="1405" y="251"/>
                    </a:lnTo>
                    <a:lnTo>
                      <a:pt x="1421" y="251"/>
                    </a:lnTo>
                    <a:lnTo>
                      <a:pt x="1435" y="255"/>
                    </a:lnTo>
                    <a:lnTo>
                      <a:pt x="1468" y="251"/>
                    </a:lnTo>
                    <a:lnTo>
                      <a:pt x="1474" y="232"/>
                    </a:lnTo>
                    <a:lnTo>
                      <a:pt x="1506" y="212"/>
                    </a:lnTo>
                    <a:lnTo>
                      <a:pt x="1541" y="191"/>
                    </a:lnTo>
                    <a:lnTo>
                      <a:pt x="1553" y="174"/>
                    </a:lnTo>
                    <a:lnTo>
                      <a:pt x="1553" y="159"/>
                    </a:lnTo>
                    <a:lnTo>
                      <a:pt x="1542" y="153"/>
                    </a:lnTo>
                    <a:lnTo>
                      <a:pt x="1548" y="140"/>
                    </a:lnTo>
                    <a:lnTo>
                      <a:pt x="1541" y="134"/>
                    </a:lnTo>
                    <a:lnTo>
                      <a:pt x="1545" y="124"/>
                    </a:lnTo>
                    <a:lnTo>
                      <a:pt x="1537" y="121"/>
                    </a:lnTo>
                    <a:lnTo>
                      <a:pt x="1545" y="106"/>
                    </a:lnTo>
                    <a:lnTo>
                      <a:pt x="1532" y="105"/>
                    </a:lnTo>
                    <a:lnTo>
                      <a:pt x="1535" y="92"/>
                    </a:lnTo>
                    <a:lnTo>
                      <a:pt x="1524" y="93"/>
                    </a:lnTo>
                    <a:lnTo>
                      <a:pt x="1521" y="106"/>
                    </a:lnTo>
                    <a:lnTo>
                      <a:pt x="1502" y="111"/>
                    </a:lnTo>
                    <a:lnTo>
                      <a:pt x="1484" y="112"/>
                    </a:lnTo>
                    <a:lnTo>
                      <a:pt x="1483" y="105"/>
                    </a:lnTo>
                    <a:lnTo>
                      <a:pt x="1470" y="104"/>
                    </a:lnTo>
                    <a:lnTo>
                      <a:pt x="1459" y="109"/>
                    </a:lnTo>
                    <a:lnTo>
                      <a:pt x="1440" y="111"/>
                    </a:lnTo>
                    <a:lnTo>
                      <a:pt x="1445" y="121"/>
                    </a:lnTo>
                    <a:lnTo>
                      <a:pt x="1451" y="128"/>
                    </a:lnTo>
                    <a:lnTo>
                      <a:pt x="1445" y="141"/>
                    </a:lnTo>
                    <a:lnTo>
                      <a:pt x="1424" y="156"/>
                    </a:lnTo>
                    <a:lnTo>
                      <a:pt x="1408" y="159"/>
                    </a:lnTo>
                    <a:lnTo>
                      <a:pt x="1395" y="178"/>
                    </a:lnTo>
                    <a:lnTo>
                      <a:pt x="1391" y="190"/>
                    </a:lnTo>
                    <a:lnTo>
                      <a:pt x="1375" y="201"/>
                    </a:lnTo>
                    <a:lnTo>
                      <a:pt x="1347" y="214"/>
                    </a:lnTo>
                    <a:lnTo>
                      <a:pt x="1327" y="229"/>
                    </a:lnTo>
                    <a:lnTo>
                      <a:pt x="1319" y="229"/>
                    </a:lnTo>
                    <a:lnTo>
                      <a:pt x="1311" y="229"/>
                    </a:lnTo>
                    <a:lnTo>
                      <a:pt x="1303" y="239"/>
                    </a:lnTo>
                    <a:lnTo>
                      <a:pt x="1289" y="248"/>
                    </a:lnTo>
                    <a:lnTo>
                      <a:pt x="1279" y="245"/>
                    </a:lnTo>
                    <a:lnTo>
                      <a:pt x="1267" y="257"/>
                    </a:lnTo>
                    <a:lnTo>
                      <a:pt x="1277" y="260"/>
                    </a:lnTo>
                    <a:lnTo>
                      <a:pt x="1279" y="276"/>
                    </a:lnTo>
                    <a:lnTo>
                      <a:pt x="1298" y="277"/>
                    </a:lnTo>
                    <a:lnTo>
                      <a:pt x="1287" y="299"/>
                    </a:lnTo>
                    <a:lnTo>
                      <a:pt x="1302" y="303"/>
                    </a:lnTo>
                    <a:lnTo>
                      <a:pt x="1287" y="319"/>
                    </a:lnTo>
                    <a:lnTo>
                      <a:pt x="1268" y="321"/>
                    </a:lnTo>
                    <a:lnTo>
                      <a:pt x="1261" y="314"/>
                    </a:lnTo>
                    <a:lnTo>
                      <a:pt x="1251" y="312"/>
                    </a:lnTo>
                    <a:lnTo>
                      <a:pt x="1229" y="312"/>
                    </a:lnTo>
                    <a:lnTo>
                      <a:pt x="1209" y="328"/>
                    </a:lnTo>
                    <a:lnTo>
                      <a:pt x="1203" y="330"/>
                    </a:lnTo>
                    <a:lnTo>
                      <a:pt x="1195" y="333"/>
                    </a:lnTo>
                    <a:lnTo>
                      <a:pt x="1193" y="330"/>
                    </a:lnTo>
                    <a:lnTo>
                      <a:pt x="1191" y="327"/>
                    </a:lnTo>
                    <a:lnTo>
                      <a:pt x="1191" y="325"/>
                    </a:lnTo>
                    <a:lnTo>
                      <a:pt x="1191" y="322"/>
                    </a:lnTo>
                    <a:lnTo>
                      <a:pt x="1193" y="321"/>
                    </a:lnTo>
                    <a:lnTo>
                      <a:pt x="1194" y="318"/>
                    </a:lnTo>
                    <a:lnTo>
                      <a:pt x="1178" y="318"/>
                    </a:lnTo>
                    <a:lnTo>
                      <a:pt x="1187" y="305"/>
                    </a:lnTo>
                    <a:lnTo>
                      <a:pt x="1209" y="298"/>
                    </a:lnTo>
                    <a:lnTo>
                      <a:pt x="1236" y="267"/>
                    </a:lnTo>
                    <a:lnTo>
                      <a:pt x="1267" y="244"/>
                    </a:lnTo>
                    <a:lnTo>
                      <a:pt x="1287" y="230"/>
                    </a:lnTo>
                    <a:lnTo>
                      <a:pt x="1290" y="219"/>
                    </a:lnTo>
                    <a:lnTo>
                      <a:pt x="1276" y="219"/>
                    </a:lnTo>
                    <a:lnTo>
                      <a:pt x="1273" y="232"/>
                    </a:lnTo>
                    <a:lnTo>
                      <a:pt x="1246" y="248"/>
                    </a:lnTo>
                    <a:lnTo>
                      <a:pt x="1225" y="255"/>
                    </a:lnTo>
                    <a:lnTo>
                      <a:pt x="1217" y="249"/>
                    </a:lnTo>
                    <a:lnTo>
                      <a:pt x="1203" y="242"/>
                    </a:lnTo>
                    <a:lnTo>
                      <a:pt x="1191" y="242"/>
                    </a:lnTo>
                    <a:lnTo>
                      <a:pt x="1198" y="251"/>
                    </a:lnTo>
                    <a:lnTo>
                      <a:pt x="1195" y="261"/>
                    </a:lnTo>
                    <a:lnTo>
                      <a:pt x="1211" y="263"/>
                    </a:lnTo>
                    <a:lnTo>
                      <a:pt x="1223" y="264"/>
                    </a:lnTo>
                    <a:lnTo>
                      <a:pt x="1203" y="282"/>
                    </a:lnTo>
                    <a:lnTo>
                      <a:pt x="1190" y="287"/>
                    </a:lnTo>
                    <a:lnTo>
                      <a:pt x="1175" y="302"/>
                    </a:lnTo>
                    <a:lnTo>
                      <a:pt x="1160" y="305"/>
                    </a:lnTo>
                    <a:lnTo>
                      <a:pt x="1149" y="298"/>
                    </a:lnTo>
                    <a:lnTo>
                      <a:pt x="1130" y="314"/>
                    </a:lnTo>
                    <a:lnTo>
                      <a:pt x="1115" y="318"/>
                    </a:lnTo>
                    <a:lnTo>
                      <a:pt x="1099" y="311"/>
                    </a:lnTo>
                    <a:lnTo>
                      <a:pt x="1076" y="306"/>
                    </a:lnTo>
                    <a:lnTo>
                      <a:pt x="1089" y="317"/>
                    </a:lnTo>
                    <a:lnTo>
                      <a:pt x="1105" y="322"/>
                    </a:lnTo>
                    <a:lnTo>
                      <a:pt x="1095" y="338"/>
                    </a:lnTo>
                    <a:lnTo>
                      <a:pt x="1067" y="355"/>
                    </a:lnTo>
                    <a:lnTo>
                      <a:pt x="1038" y="366"/>
                    </a:lnTo>
                    <a:lnTo>
                      <a:pt x="996" y="397"/>
                    </a:lnTo>
                    <a:lnTo>
                      <a:pt x="950" y="433"/>
                    </a:lnTo>
                    <a:lnTo>
                      <a:pt x="907" y="481"/>
                    </a:lnTo>
                    <a:lnTo>
                      <a:pt x="905" y="496"/>
                    </a:lnTo>
                    <a:lnTo>
                      <a:pt x="911" y="506"/>
                    </a:lnTo>
                    <a:lnTo>
                      <a:pt x="895" y="546"/>
                    </a:lnTo>
                    <a:lnTo>
                      <a:pt x="889" y="563"/>
                    </a:lnTo>
                    <a:lnTo>
                      <a:pt x="930" y="552"/>
                    </a:lnTo>
                    <a:lnTo>
                      <a:pt x="943" y="569"/>
                    </a:lnTo>
                    <a:lnTo>
                      <a:pt x="958" y="587"/>
                    </a:lnTo>
                    <a:lnTo>
                      <a:pt x="959" y="603"/>
                    </a:lnTo>
                    <a:lnTo>
                      <a:pt x="984" y="611"/>
                    </a:lnTo>
                    <a:lnTo>
                      <a:pt x="993" y="622"/>
                    </a:lnTo>
                    <a:lnTo>
                      <a:pt x="1018" y="622"/>
                    </a:lnTo>
                    <a:lnTo>
                      <a:pt x="1050" y="626"/>
                    </a:lnTo>
                    <a:lnTo>
                      <a:pt x="1031" y="655"/>
                    </a:lnTo>
                    <a:lnTo>
                      <a:pt x="1019" y="690"/>
                    </a:lnTo>
                    <a:lnTo>
                      <a:pt x="1006" y="715"/>
                    </a:lnTo>
                    <a:lnTo>
                      <a:pt x="1012" y="744"/>
                    </a:lnTo>
                    <a:lnTo>
                      <a:pt x="1013" y="779"/>
                    </a:lnTo>
                    <a:lnTo>
                      <a:pt x="1047" y="773"/>
                    </a:lnTo>
                    <a:lnTo>
                      <a:pt x="1071" y="749"/>
                    </a:lnTo>
                    <a:lnTo>
                      <a:pt x="1086" y="730"/>
                    </a:lnTo>
                    <a:lnTo>
                      <a:pt x="1088" y="706"/>
                    </a:lnTo>
                    <a:lnTo>
                      <a:pt x="1108" y="664"/>
                    </a:lnTo>
                    <a:lnTo>
                      <a:pt x="1106" y="633"/>
                    </a:lnTo>
                    <a:lnTo>
                      <a:pt x="1140" y="629"/>
                    </a:lnTo>
                    <a:lnTo>
                      <a:pt x="1172" y="608"/>
                    </a:lnTo>
                    <a:lnTo>
                      <a:pt x="1201" y="582"/>
                    </a:lnTo>
                    <a:lnTo>
                      <a:pt x="1220" y="546"/>
                    </a:lnTo>
                    <a:lnTo>
                      <a:pt x="1230" y="515"/>
                    </a:lnTo>
                    <a:lnTo>
                      <a:pt x="1220" y="499"/>
                    </a:lnTo>
                    <a:lnTo>
                      <a:pt x="1213" y="489"/>
                    </a:lnTo>
                    <a:lnTo>
                      <a:pt x="1230" y="476"/>
                    </a:lnTo>
                    <a:lnTo>
                      <a:pt x="1244" y="452"/>
                    </a:lnTo>
                    <a:lnTo>
                      <a:pt x="1260" y="451"/>
                    </a:lnTo>
                    <a:lnTo>
                      <a:pt x="1265" y="427"/>
                    </a:lnTo>
                    <a:lnTo>
                      <a:pt x="1273" y="410"/>
                    </a:lnTo>
                    <a:lnTo>
                      <a:pt x="1295" y="384"/>
                    </a:lnTo>
                    <a:lnTo>
                      <a:pt x="1298" y="365"/>
                    </a:lnTo>
                    <a:lnTo>
                      <a:pt x="1319" y="352"/>
                    </a:lnTo>
                    <a:lnTo>
                      <a:pt x="1347" y="350"/>
                    </a:lnTo>
                    <a:lnTo>
                      <a:pt x="1353" y="357"/>
                    </a:lnTo>
                    <a:lnTo>
                      <a:pt x="1379" y="359"/>
                    </a:lnTo>
                    <a:lnTo>
                      <a:pt x="1397" y="349"/>
                    </a:lnTo>
                    <a:lnTo>
                      <a:pt x="1414" y="369"/>
                    </a:lnTo>
                    <a:lnTo>
                      <a:pt x="1421" y="388"/>
                    </a:lnTo>
                    <a:lnTo>
                      <a:pt x="1433" y="401"/>
                    </a:lnTo>
                    <a:lnTo>
                      <a:pt x="1459" y="401"/>
                    </a:lnTo>
                    <a:lnTo>
                      <a:pt x="1451" y="420"/>
                    </a:lnTo>
                    <a:lnTo>
                      <a:pt x="1432" y="455"/>
                    </a:lnTo>
                    <a:lnTo>
                      <a:pt x="1411" y="483"/>
                    </a:lnTo>
                    <a:lnTo>
                      <a:pt x="1437" y="477"/>
                    </a:lnTo>
                    <a:lnTo>
                      <a:pt x="1448" y="489"/>
                    </a:lnTo>
                    <a:lnTo>
                      <a:pt x="1445" y="505"/>
                    </a:lnTo>
                    <a:lnTo>
                      <a:pt x="1468" y="506"/>
                    </a:lnTo>
                    <a:lnTo>
                      <a:pt x="1491" y="489"/>
                    </a:lnTo>
                    <a:lnTo>
                      <a:pt x="1521" y="479"/>
                    </a:lnTo>
                    <a:lnTo>
                      <a:pt x="1531" y="454"/>
                    </a:lnTo>
                    <a:lnTo>
                      <a:pt x="1566" y="426"/>
                    </a:lnTo>
                    <a:lnTo>
                      <a:pt x="1567" y="448"/>
                    </a:lnTo>
                    <a:lnTo>
                      <a:pt x="1580" y="496"/>
                    </a:lnTo>
                    <a:lnTo>
                      <a:pt x="1594" y="524"/>
                    </a:lnTo>
                    <a:lnTo>
                      <a:pt x="1604" y="549"/>
                    </a:lnTo>
                    <a:lnTo>
                      <a:pt x="1596" y="560"/>
                    </a:lnTo>
                    <a:lnTo>
                      <a:pt x="1582" y="563"/>
                    </a:lnTo>
                    <a:lnTo>
                      <a:pt x="1586" y="578"/>
                    </a:lnTo>
                    <a:lnTo>
                      <a:pt x="1602" y="594"/>
                    </a:lnTo>
                    <a:lnTo>
                      <a:pt x="1617" y="611"/>
                    </a:lnTo>
                    <a:lnTo>
                      <a:pt x="1646" y="620"/>
                    </a:lnTo>
                    <a:lnTo>
                      <a:pt x="1666" y="630"/>
                    </a:lnTo>
                    <a:lnTo>
                      <a:pt x="1690" y="632"/>
                    </a:lnTo>
                    <a:lnTo>
                      <a:pt x="1669" y="646"/>
                    </a:lnTo>
                    <a:lnTo>
                      <a:pt x="1630" y="655"/>
                    </a:lnTo>
                    <a:lnTo>
                      <a:pt x="1595" y="665"/>
                    </a:lnTo>
                    <a:lnTo>
                      <a:pt x="1583" y="683"/>
                    </a:lnTo>
                    <a:lnTo>
                      <a:pt x="1598" y="689"/>
                    </a:lnTo>
                    <a:lnTo>
                      <a:pt x="1620" y="677"/>
                    </a:lnTo>
                    <a:lnTo>
                      <a:pt x="1650" y="662"/>
                    </a:lnTo>
                    <a:lnTo>
                      <a:pt x="1687" y="662"/>
                    </a:lnTo>
                    <a:lnTo>
                      <a:pt x="1690" y="677"/>
                    </a:lnTo>
                    <a:lnTo>
                      <a:pt x="1720" y="681"/>
                    </a:lnTo>
                    <a:lnTo>
                      <a:pt x="1715" y="706"/>
                    </a:lnTo>
                    <a:lnTo>
                      <a:pt x="1701" y="718"/>
                    </a:lnTo>
                    <a:lnTo>
                      <a:pt x="1715" y="730"/>
                    </a:lnTo>
                    <a:lnTo>
                      <a:pt x="1699" y="743"/>
                    </a:lnTo>
                    <a:lnTo>
                      <a:pt x="1672" y="751"/>
                    </a:lnTo>
                    <a:lnTo>
                      <a:pt x="1626" y="756"/>
                    </a:lnTo>
                    <a:lnTo>
                      <a:pt x="1594" y="784"/>
                    </a:lnTo>
                    <a:lnTo>
                      <a:pt x="1560" y="804"/>
                    </a:lnTo>
                    <a:lnTo>
                      <a:pt x="1531" y="805"/>
                    </a:lnTo>
                    <a:lnTo>
                      <a:pt x="1496" y="800"/>
                    </a:lnTo>
                    <a:lnTo>
                      <a:pt x="1426" y="803"/>
                    </a:lnTo>
                    <a:lnTo>
                      <a:pt x="1386" y="803"/>
                    </a:lnTo>
                    <a:lnTo>
                      <a:pt x="1360" y="813"/>
                    </a:lnTo>
                    <a:lnTo>
                      <a:pt x="1340" y="838"/>
                    </a:lnTo>
                    <a:lnTo>
                      <a:pt x="1311" y="839"/>
                    </a:lnTo>
                    <a:lnTo>
                      <a:pt x="1281" y="861"/>
                    </a:lnTo>
                    <a:lnTo>
                      <a:pt x="1264" y="883"/>
                    </a:lnTo>
                    <a:lnTo>
                      <a:pt x="1220" y="883"/>
                    </a:lnTo>
                    <a:lnTo>
                      <a:pt x="1251" y="893"/>
                    </a:lnTo>
                    <a:lnTo>
                      <a:pt x="1233" y="905"/>
                    </a:lnTo>
                    <a:lnTo>
                      <a:pt x="1206" y="932"/>
                    </a:lnTo>
                    <a:lnTo>
                      <a:pt x="1184" y="957"/>
                    </a:lnTo>
                    <a:lnTo>
                      <a:pt x="1226" y="930"/>
                    </a:lnTo>
                    <a:lnTo>
                      <a:pt x="1284" y="884"/>
                    </a:lnTo>
                    <a:lnTo>
                      <a:pt x="1338" y="857"/>
                    </a:lnTo>
                    <a:lnTo>
                      <a:pt x="1384" y="843"/>
                    </a:lnTo>
                    <a:lnTo>
                      <a:pt x="1421" y="846"/>
                    </a:lnTo>
                    <a:lnTo>
                      <a:pt x="1414" y="878"/>
                    </a:lnTo>
                    <a:lnTo>
                      <a:pt x="1382" y="900"/>
                    </a:lnTo>
                    <a:lnTo>
                      <a:pt x="1386" y="943"/>
                    </a:lnTo>
                    <a:lnTo>
                      <a:pt x="1411" y="966"/>
                    </a:lnTo>
                    <a:lnTo>
                      <a:pt x="1437" y="981"/>
                    </a:lnTo>
                    <a:lnTo>
                      <a:pt x="1475" y="979"/>
                    </a:lnTo>
                    <a:lnTo>
                      <a:pt x="1503" y="944"/>
                    </a:lnTo>
                    <a:lnTo>
                      <a:pt x="1537" y="937"/>
                    </a:lnTo>
                    <a:lnTo>
                      <a:pt x="1529" y="959"/>
                    </a:lnTo>
                    <a:lnTo>
                      <a:pt x="1502" y="979"/>
                    </a:lnTo>
                    <a:lnTo>
                      <a:pt x="1472" y="1007"/>
                    </a:lnTo>
                    <a:lnTo>
                      <a:pt x="1440" y="1014"/>
                    </a:lnTo>
                    <a:lnTo>
                      <a:pt x="1407" y="1029"/>
                    </a:lnTo>
                    <a:lnTo>
                      <a:pt x="1378" y="1038"/>
                    </a:lnTo>
                    <a:lnTo>
                      <a:pt x="1360" y="1049"/>
                    </a:lnTo>
                    <a:lnTo>
                      <a:pt x="1337" y="1065"/>
                    </a:lnTo>
                    <a:lnTo>
                      <a:pt x="1321" y="1058"/>
                    </a:lnTo>
                    <a:lnTo>
                      <a:pt x="1321" y="1045"/>
                    </a:lnTo>
                    <a:lnTo>
                      <a:pt x="1324" y="1038"/>
                    </a:lnTo>
                    <a:lnTo>
                      <a:pt x="1328" y="1030"/>
                    </a:lnTo>
                    <a:lnTo>
                      <a:pt x="1337" y="1023"/>
                    </a:lnTo>
                    <a:lnTo>
                      <a:pt x="1351" y="1014"/>
                    </a:lnTo>
                    <a:lnTo>
                      <a:pt x="1375" y="1011"/>
                    </a:lnTo>
                    <a:lnTo>
                      <a:pt x="1397" y="1011"/>
                    </a:lnTo>
                    <a:lnTo>
                      <a:pt x="1403" y="1007"/>
                    </a:lnTo>
                    <a:lnTo>
                      <a:pt x="1408" y="1003"/>
                    </a:lnTo>
                    <a:lnTo>
                      <a:pt x="1400" y="998"/>
                    </a:lnTo>
                    <a:lnTo>
                      <a:pt x="1394" y="995"/>
                    </a:lnTo>
                    <a:lnTo>
                      <a:pt x="1385" y="994"/>
                    </a:lnTo>
                    <a:lnTo>
                      <a:pt x="1373" y="992"/>
                    </a:lnTo>
                    <a:lnTo>
                      <a:pt x="1357" y="992"/>
                    </a:lnTo>
                    <a:lnTo>
                      <a:pt x="1333" y="994"/>
                    </a:lnTo>
                    <a:lnTo>
                      <a:pt x="1308" y="1019"/>
                    </a:lnTo>
                    <a:lnTo>
                      <a:pt x="1273" y="1038"/>
                    </a:lnTo>
                    <a:lnTo>
                      <a:pt x="1239" y="1036"/>
                    </a:lnTo>
                    <a:lnTo>
                      <a:pt x="1226" y="1055"/>
                    </a:lnTo>
                    <a:lnTo>
                      <a:pt x="1201" y="1056"/>
                    </a:lnTo>
                    <a:lnTo>
                      <a:pt x="1171" y="1089"/>
                    </a:lnTo>
                    <a:lnTo>
                      <a:pt x="1162" y="1131"/>
                    </a:lnTo>
                    <a:lnTo>
                      <a:pt x="1165" y="1153"/>
                    </a:lnTo>
                    <a:lnTo>
                      <a:pt x="1133" y="1156"/>
                    </a:lnTo>
                    <a:lnTo>
                      <a:pt x="1102" y="1175"/>
                    </a:lnTo>
                    <a:lnTo>
                      <a:pt x="1060" y="1175"/>
                    </a:lnTo>
                    <a:lnTo>
                      <a:pt x="1032" y="1229"/>
                    </a:lnTo>
                    <a:lnTo>
                      <a:pt x="1015" y="1245"/>
                    </a:lnTo>
                    <a:lnTo>
                      <a:pt x="997" y="1270"/>
                    </a:lnTo>
                    <a:lnTo>
                      <a:pt x="980" y="1299"/>
                    </a:lnTo>
                    <a:lnTo>
                      <a:pt x="968" y="1271"/>
                    </a:lnTo>
                    <a:lnTo>
                      <a:pt x="943" y="1284"/>
                    </a:lnTo>
                    <a:lnTo>
                      <a:pt x="950" y="1303"/>
                    </a:lnTo>
                    <a:lnTo>
                      <a:pt x="940" y="1325"/>
                    </a:lnTo>
                    <a:lnTo>
                      <a:pt x="950" y="1343"/>
                    </a:lnTo>
                    <a:lnTo>
                      <a:pt x="961" y="1383"/>
                    </a:lnTo>
                    <a:lnTo>
                      <a:pt x="936" y="1398"/>
                    </a:lnTo>
                    <a:lnTo>
                      <a:pt x="927" y="1423"/>
                    </a:lnTo>
                    <a:lnTo>
                      <a:pt x="897" y="1436"/>
                    </a:lnTo>
                    <a:lnTo>
                      <a:pt x="862" y="1461"/>
                    </a:lnTo>
                    <a:lnTo>
                      <a:pt x="825" y="1494"/>
                    </a:lnTo>
                    <a:lnTo>
                      <a:pt x="797" y="1507"/>
                    </a:lnTo>
                    <a:lnTo>
                      <a:pt x="774" y="1550"/>
                    </a:lnTo>
                    <a:lnTo>
                      <a:pt x="767" y="1566"/>
                    </a:lnTo>
                    <a:lnTo>
                      <a:pt x="759" y="1580"/>
                    </a:lnTo>
                    <a:lnTo>
                      <a:pt x="755" y="1607"/>
                    </a:lnTo>
                    <a:lnTo>
                      <a:pt x="751" y="1629"/>
                    </a:lnTo>
                    <a:lnTo>
                      <a:pt x="748" y="1649"/>
                    </a:lnTo>
                    <a:lnTo>
                      <a:pt x="762" y="1693"/>
                    </a:lnTo>
                    <a:lnTo>
                      <a:pt x="765" y="1744"/>
                    </a:lnTo>
                    <a:lnTo>
                      <a:pt x="771" y="1777"/>
                    </a:lnTo>
                    <a:lnTo>
                      <a:pt x="761" y="1805"/>
                    </a:lnTo>
                    <a:lnTo>
                      <a:pt x="749" y="1823"/>
                    </a:lnTo>
                    <a:lnTo>
                      <a:pt x="735" y="1817"/>
                    </a:lnTo>
                    <a:lnTo>
                      <a:pt x="735" y="1792"/>
                    </a:lnTo>
                    <a:lnTo>
                      <a:pt x="720" y="1780"/>
                    </a:lnTo>
                    <a:lnTo>
                      <a:pt x="714" y="1757"/>
                    </a:lnTo>
                    <a:lnTo>
                      <a:pt x="703" y="1741"/>
                    </a:lnTo>
                    <a:lnTo>
                      <a:pt x="701" y="1721"/>
                    </a:lnTo>
                    <a:lnTo>
                      <a:pt x="694" y="1700"/>
                    </a:lnTo>
                    <a:lnTo>
                      <a:pt x="698" y="1667"/>
                    </a:lnTo>
                    <a:lnTo>
                      <a:pt x="684" y="1639"/>
                    </a:lnTo>
                    <a:lnTo>
                      <a:pt x="669" y="1615"/>
                    </a:lnTo>
                    <a:lnTo>
                      <a:pt x="656" y="1620"/>
                    </a:lnTo>
                    <a:lnTo>
                      <a:pt x="646" y="1636"/>
                    </a:lnTo>
                    <a:lnTo>
                      <a:pt x="633" y="1636"/>
                    </a:lnTo>
                    <a:lnTo>
                      <a:pt x="621" y="1610"/>
                    </a:lnTo>
                    <a:lnTo>
                      <a:pt x="583" y="1605"/>
                    </a:lnTo>
                    <a:lnTo>
                      <a:pt x="561" y="1610"/>
                    </a:lnTo>
                    <a:lnTo>
                      <a:pt x="532" y="1613"/>
                    </a:lnTo>
                    <a:lnTo>
                      <a:pt x="520" y="1645"/>
                    </a:lnTo>
                    <a:lnTo>
                      <a:pt x="520" y="1664"/>
                    </a:lnTo>
                    <a:lnTo>
                      <a:pt x="501" y="1667"/>
                    </a:lnTo>
                    <a:lnTo>
                      <a:pt x="478" y="1667"/>
                    </a:lnTo>
                    <a:lnTo>
                      <a:pt x="469" y="1643"/>
                    </a:lnTo>
                    <a:lnTo>
                      <a:pt x="452" y="1653"/>
                    </a:lnTo>
                    <a:lnTo>
                      <a:pt x="434" y="1645"/>
                    </a:lnTo>
                    <a:lnTo>
                      <a:pt x="409" y="1639"/>
                    </a:lnTo>
                    <a:lnTo>
                      <a:pt x="386" y="1668"/>
                    </a:lnTo>
                    <a:lnTo>
                      <a:pt x="364" y="1691"/>
                    </a:lnTo>
                    <a:lnTo>
                      <a:pt x="345" y="1694"/>
                    </a:lnTo>
                    <a:lnTo>
                      <a:pt x="318" y="1741"/>
                    </a:lnTo>
                    <a:lnTo>
                      <a:pt x="322" y="1788"/>
                    </a:lnTo>
                    <a:lnTo>
                      <a:pt x="310" y="1834"/>
                    </a:lnTo>
                    <a:lnTo>
                      <a:pt x="294" y="1874"/>
                    </a:lnTo>
                    <a:lnTo>
                      <a:pt x="293" y="1926"/>
                    </a:lnTo>
                    <a:lnTo>
                      <a:pt x="297" y="1999"/>
                    </a:lnTo>
                    <a:lnTo>
                      <a:pt x="312" y="2042"/>
                    </a:lnTo>
                    <a:lnTo>
                      <a:pt x="319" y="2074"/>
                    </a:lnTo>
                    <a:lnTo>
                      <a:pt x="342" y="2094"/>
                    </a:lnTo>
                    <a:lnTo>
                      <a:pt x="356" y="2122"/>
                    </a:lnTo>
                    <a:lnTo>
                      <a:pt x="386" y="2115"/>
                    </a:lnTo>
                    <a:lnTo>
                      <a:pt x="417" y="2100"/>
                    </a:lnTo>
                    <a:lnTo>
                      <a:pt x="439" y="2096"/>
                    </a:lnTo>
                    <a:lnTo>
                      <a:pt x="452" y="2056"/>
                    </a:lnTo>
                    <a:lnTo>
                      <a:pt x="463" y="2012"/>
                    </a:lnTo>
                    <a:lnTo>
                      <a:pt x="477" y="1983"/>
                    </a:lnTo>
                    <a:lnTo>
                      <a:pt x="503" y="1976"/>
                    </a:lnTo>
                    <a:lnTo>
                      <a:pt x="545" y="1970"/>
                    </a:lnTo>
                    <a:lnTo>
                      <a:pt x="557" y="1982"/>
                    </a:lnTo>
                    <a:lnTo>
                      <a:pt x="552" y="2012"/>
                    </a:lnTo>
                    <a:lnTo>
                      <a:pt x="535" y="2030"/>
                    </a:lnTo>
                    <a:lnTo>
                      <a:pt x="533" y="2071"/>
                    </a:lnTo>
                    <a:lnTo>
                      <a:pt x="523" y="2109"/>
                    </a:lnTo>
                    <a:lnTo>
                      <a:pt x="516" y="2132"/>
                    </a:lnTo>
                    <a:lnTo>
                      <a:pt x="514" y="2153"/>
                    </a:lnTo>
                    <a:lnTo>
                      <a:pt x="514" y="2170"/>
                    </a:lnTo>
                    <a:lnTo>
                      <a:pt x="497" y="2190"/>
                    </a:lnTo>
                    <a:lnTo>
                      <a:pt x="516" y="2209"/>
                    </a:lnTo>
                    <a:lnTo>
                      <a:pt x="547" y="2190"/>
                    </a:lnTo>
                    <a:lnTo>
                      <a:pt x="573" y="2198"/>
                    </a:lnTo>
                    <a:lnTo>
                      <a:pt x="614" y="2193"/>
                    </a:lnTo>
                    <a:lnTo>
                      <a:pt x="640" y="2211"/>
                    </a:lnTo>
                    <a:lnTo>
                      <a:pt x="653" y="2237"/>
                    </a:lnTo>
                    <a:lnTo>
                      <a:pt x="654" y="2272"/>
                    </a:lnTo>
                    <a:lnTo>
                      <a:pt x="647" y="2325"/>
                    </a:lnTo>
                    <a:lnTo>
                      <a:pt x="649" y="2366"/>
                    </a:lnTo>
                    <a:lnTo>
                      <a:pt x="649" y="2396"/>
                    </a:lnTo>
                    <a:lnTo>
                      <a:pt x="678" y="2434"/>
                    </a:lnTo>
                    <a:lnTo>
                      <a:pt x="700" y="2452"/>
                    </a:lnTo>
                    <a:lnTo>
                      <a:pt x="742" y="2455"/>
                    </a:lnTo>
                    <a:lnTo>
                      <a:pt x="773" y="2456"/>
                    </a:lnTo>
                    <a:lnTo>
                      <a:pt x="818" y="2455"/>
                    </a:lnTo>
                    <a:lnTo>
                      <a:pt x="837" y="2478"/>
                    </a:lnTo>
                    <a:lnTo>
                      <a:pt x="829" y="2506"/>
                    </a:lnTo>
                    <a:lnTo>
                      <a:pt x="815" y="2507"/>
                    </a:lnTo>
                    <a:lnTo>
                      <a:pt x="809" y="2488"/>
                    </a:lnTo>
                    <a:lnTo>
                      <a:pt x="765" y="2485"/>
                    </a:lnTo>
                    <a:lnTo>
                      <a:pt x="754" y="2506"/>
                    </a:lnTo>
                    <a:lnTo>
                      <a:pt x="758" y="2538"/>
                    </a:lnTo>
                    <a:lnTo>
                      <a:pt x="732" y="2523"/>
                    </a:lnTo>
                    <a:lnTo>
                      <a:pt x="684" y="2495"/>
                    </a:lnTo>
                    <a:lnTo>
                      <a:pt x="678" y="2495"/>
                    </a:lnTo>
                    <a:lnTo>
                      <a:pt x="672" y="2495"/>
                    </a:lnTo>
                    <a:lnTo>
                      <a:pt x="668" y="2494"/>
                    </a:lnTo>
                    <a:lnTo>
                      <a:pt x="662" y="2490"/>
                    </a:lnTo>
                    <a:lnTo>
                      <a:pt x="653" y="2481"/>
                    </a:lnTo>
                    <a:lnTo>
                      <a:pt x="643" y="2469"/>
                    </a:lnTo>
                    <a:lnTo>
                      <a:pt x="628" y="2453"/>
                    </a:lnTo>
                    <a:lnTo>
                      <a:pt x="611" y="2443"/>
                    </a:lnTo>
                    <a:lnTo>
                      <a:pt x="598" y="2450"/>
                    </a:lnTo>
                    <a:lnTo>
                      <a:pt x="586" y="2436"/>
                    </a:lnTo>
                    <a:lnTo>
                      <a:pt x="587" y="2428"/>
                    </a:lnTo>
                    <a:lnTo>
                      <a:pt x="587" y="2424"/>
                    </a:lnTo>
                    <a:lnTo>
                      <a:pt x="586" y="2418"/>
                    </a:lnTo>
                    <a:lnTo>
                      <a:pt x="584" y="2411"/>
                    </a:lnTo>
                    <a:lnTo>
                      <a:pt x="580" y="2401"/>
                    </a:lnTo>
                    <a:lnTo>
                      <a:pt x="573" y="2387"/>
                    </a:lnTo>
                    <a:lnTo>
                      <a:pt x="564" y="2370"/>
                    </a:lnTo>
                    <a:lnTo>
                      <a:pt x="551" y="2347"/>
                    </a:lnTo>
                    <a:lnTo>
                      <a:pt x="535" y="2317"/>
                    </a:lnTo>
                    <a:lnTo>
                      <a:pt x="517" y="2306"/>
                    </a:lnTo>
                    <a:lnTo>
                      <a:pt x="516" y="2326"/>
                    </a:lnTo>
                    <a:lnTo>
                      <a:pt x="485" y="2313"/>
                    </a:lnTo>
                    <a:lnTo>
                      <a:pt x="469" y="2284"/>
                    </a:lnTo>
                    <a:lnTo>
                      <a:pt x="456" y="2275"/>
                    </a:lnTo>
                    <a:lnTo>
                      <a:pt x="446" y="2277"/>
                    </a:lnTo>
                    <a:lnTo>
                      <a:pt x="423" y="2277"/>
                    </a:lnTo>
                    <a:lnTo>
                      <a:pt x="405" y="2249"/>
                    </a:lnTo>
                    <a:lnTo>
                      <a:pt x="377" y="2214"/>
                    </a:lnTo>
                    <a:lnTo>
                      <a:pt x="351" y="2195"/>
                    </a:lnTo>
                    <a:lnTo>
                      <a:pt x="329" y="2201"/>
                    </a:lnTo>
                    <a:lnTo>
                      <a:pt x="323" y="2217"/>
                    </a:lnTo>
                    <a:lnTo>
                      <a:pt x="303" y="2220"/>
                    </a:lnTo>
                    <a:lnTo>
                      <a:pt x="274" y="2207"/>
                    </a:lnTo>
                    <a:lnTo>
                      <a:pt x="237" y="2177"/>
                    </a:lnTo>
                    <a:lnTo>
                      <a:pt x="207" y="2155"/>
                    </a:lnTo>
                    <a:lnTo>
                      <a:pt x="181" y="2128"/>
                    </a:lnTo>
                    <a:lnTo>
                      <a:pt x="157" y="2115"/>
                    </a:lnTo>
                    <a:lnTo>
                      <a:pt x="138" y="2084"/>
                    </a:lnTo>
                    <a:lnTo>
                      <a:pt x="116" y="2049"/>
                    </a:lnTo>
                    <a:lnTo>
                      <a:pt x="122" y="2024"/>
                    </a:lnTo>
                    <a:lnTo>
                      <a:pt x="134" y="2009"/>
                    </a:lnTo>
                    <a:lnTo>
                      <a:pt x="124" y="1992"/>
                    </a:lnTo>
                    <a:lnTo>
                      <a:pt x="119" y="1954"/>
                    </a:lnTo>
                    <a:lnTo>
                      <a:pt x="103" y="1910"/>
                    </a:lnTo>
                    <a:lnTo>
                      <a:pt x="97" y="1880"/>
                    </a:lnTo>
                    <a:lnTo>
                      <a:pt x="89" y="1850"/>
                    </a:lnTo>
                    <a:lnTo>
                      <a:pt x="76" y="1831"/>
                    </a:lnTo>
                    <a:lnTo>
                      <a:pt x="77" y="1799"/>
                    </a:lnTo>
                    <a:lnTo>
                      <a:pt x="71" y="1773"/>
                    </a:lnTo>
                    <a:lnTo>
                      <a:pt x="61" y="1747"/>
                    </a:lnTo>
                    <a:lnTo>
                      <a:pt x="54" y="1709"/>
                    </a:lnTo>
                    <a:lnTo>
                      <a:pt x="49" y="1661"/>
                    </a:lnTo>
                    <a:lnTo>
                      <a:pt x="57" y="1624"/>
                    </a:lnTo>
                    <a:lnTo>
                      <a:pt x="54" y="1602"/>
                    </a:lnTo>
                    <a:lnTo>
                      <a:pt x="45" y="1591"/>
                    </a:lnTo>
                    <a:lnTo>
                      <a:pt x="35" y="1592"/>
                    </a:lnTo>
                    <a:lnTo>
                      <a:pt x="26" y="1634"/>
                    </a:lnTo>
                    <a:lnTo>
                      <a:pt x="30" y="1667"/>
                    </a:lnTo>
                    <a:lnTo>
                      <a:pt x="29" y="1704"/>
                    </a:lnTo>
                    <a:lnTo>
                      <a:pt x="36" y="1713"/>
                    </a:lnTo>
                    <a:lnTo>
                      <a:pt x="33" y="1745"/>
                    </a:lnTo>
                    <a:lnTo>
                      <a:pt x="41" y="1767"/>
                    </a:lnTo>
                    <a:lnTo>
                      <a:pt x="41" y="1799"/>
                    </a:lnTo>
                    <a:lnTo>
                      <a:pt x="41" y="1833"/>
                    </a:lnTo>
                    <a:lnTo>
                      <a:pt x="49" y="1853"/>
                    </a:lnTo>
                    <a:lnTo>
                      <a:pt x="48" y="1880"/>
                    </a:lnTo>
                    <a:lnTo>
                      <a:pt x="58" y="1890"/>
                    </a:lnTo>
                    <a:lnTo>
                      <a:pt x="60" y="1920"/>
                    </a:lnTo>
                    <a:lnTo>
                      <a:pt x="55" y="1947"/>
                    </a:lnTo>
                    <a:lnTo>
                      <a:pt x="48" y="1955"/>
                    </a:lnTo>
                    <a:lnTo>
                      <a:pt x="49" y="1931"/>
                    </a:lnTo>
                    <a:lnTo>
                      <a:pt x="42" y="1912"/>
                    </a:lnTo>
                    <a:lnTo>
                      <a:pt x="33" y="1888"/>
                    </a:lnTo>
                    <a:lnTo>
                      <a:pt x="23" y="1877"/>
                    </a:lnTo>
                    <a:lnTo>
                      <a:pt x="22" y="1859"/>
                    </a:lnTo>
                    <a:lnTo>
                      <a:pt x="26" y="1837"/>
                    </a:lnTo>
                    <a:lnTo>
                      <a:pt x="22" y="1812"/>
                    </a:lnTo>
                    <a:lnTo>
                      <a:pt x="10" y="1789"/>
                    </a:lnTo>
                    <a:lnTo>
                      <a:pt x="3" y="1769"/>
                    </a:lnTo>
                    <a:lnTo>
                      <a:pt x="1" y="1748"/>
                    </a:lnTo>
                    <a:lnTo>
                      <a:pt x="13" y="1729"/>
                    </a:lnTo>
                    <a:lnTo>
                      <a:pt x="13" y="1710"/>
                    </a:lnTo>
                    <a:lnTo>
                      <a:pt x="8" y="1684"/>
                    </a:lnTo>
                    <a:lnTo>
                      <a:pt x="4" y="1662"/>
                    </a:lnTo>
                    <a:lnTo>
                      <a:pt x="11" y="1608"/>
                    </a:lnTo>
                    <a:lnTo>
                      <a:pt x="14" y="1576"/>
                    </a:lnTo>
                    <a:lnTo>
                      <a:pt x="20" y="1544"/>
                    </a:lnTo>
                    <a:lnTo>
                      <a:pt x="19" y="1519"/>
                    </a:lnTo>
                    <a:lnTo>
                      <a:pt x="11" y="1503"/>
                    </a:lnTo>
                    <a:lnTo>
                      <a:pt x="10" y="1484"/>
                    </a:lnTo>
                    <a:lnTo>
                      <a:pt x="0" y="1486"/>
                    </a:lnTo>
                    <a:lnTo>
                      <a:pt x="3" y="1456"/>
                    </a:lnTo>
                    <a:lnTo>
                      <a:pt x="10" y="1430"/>
                    </a:lnTo>
                    <a:lnTo>
                      <a:pt x="10" y="1411"/>
                    </a:lnTo>
                    <a:lnTo>
                      <a:pt x="23" y="1362"/>
                    </a:lnTo>
                    <a:lnTo>
                      <a:pt x="25" y="1340"/>
                    </a:lnTo>
                    <a:lnTo>
                      <a:pt x="30" y="1312"/>
                    </a:lnTo>
                    <a:lnTo>
                      <a:pt x="45" y="1277"/>
                    </a:lnTo>
                    <a:lnTo>
                      <a:pt x="51" y="1255"/>
                    </a:lnTo>
                    <a:lnTo>
                      <a:pt x="62" y="1229"/>
                    </a:lnTo>
                    <a:lnTo>
                      <a:pt x="78" y="1194"/>
                    </a:lnTo>
                    <a:lnTo>
                      <a:pt x="90" y="1160"/>
                    </a:lnTo>
                    <a:lnTo>
                      <a:pt x="108" y="1127"/>
                    </a:lnTo>
                    <a:lnTo>
                      <a:pt x="116" y="1115"/>
                    </a:lnTo>
                    <a:lnTo>
                      <a:pt x="143" y="1065"/>
                    </a:lnTo>
                    <a:lnTo>
                      <a:pt x="167" y="1021"/>
                    </a:lnTo>
                    <a:lnTo>
                      <a:pt x="186" y="989"/>
                    </a:lnTo>
                    <a:lnTo>
                      <a:pt x="207" y="951"/>
                    </a:lnTo>
                    <a:lnTo>
                      <a:pt x="223" y="921"/>
                    </a:lnTo>
                    <a:lnTo>
                      <a:pt x="232" y="893"/>
                    </a:lnTo>
                    <a:lnTo>
                      <a:pt x="239" y="877"/>
                    </a:lnTo>
                    <a:lnTo>
                      <a:pt x="243" y="865"/>
                    </a:lnTo>
                    <a:lnTo>
                      <a:pt x="255" y="845"/>
                    </a:lnTo>
                    <a:lnTo>
                      <a:pt x="261" y="842"/>
                    </a:lnTo>
                    <a:lnTo>
                      <a:pt x="261" y="845"/>
                    </a:lnTo>
                    <a:lnTo>
                      <a:pt x="259" y="851"/>
                    </a:lnTo>
                    <a:lnTo>
                      <a:pt x="253" y="862"/>
                    </a:lnTo>
                    <a:lnTo>
                      <a:pt x="259" y="862"/>
                    </a:lnTo>
                    <a:lnTo>
                      <a:pt x="242" y="887"/>
                    </a:lnTo>
                    <a:lnTo>
                      <a:pt x="242" y="893"/>
                    </a:lnTo>
                    <a:lnTo>
                      <a:pt x="239" y="908"/>
                    </a:lnTo>
                    <a:lnTo>
                      <a:pt x="229" y="924"/>
                    </a:lnTo>
                    <a:lnTo>
                      <a:pt x="218" y="949"/>
                    </a:lnTo>
                    <a:lnTo>
                      <a:pt x="211" y="967"/>
                    </a:lnTo>
                    <a:lnTo>
                      <a:pt x="230" y="937"/>
                    </a:lnTo>
                    <a:lnTo>
                      <a:pt x="252" y="899"/>
                    </a:lnTo>
                    <a:lnTo>
                      <a:pt x="256" y="881"/>
                    </a:lnTo>
                    <a:lnTo>
                      <a:pt x="262" y="862"/>
                    </a:lnTo>
                    <a:lnTo>
                      <a:pt x="272" y="846"/>
                    </a:lnTo>
                    <a:lnTo>
                      <a:pt x="272" y="841"/>
                    </a:lnTo>
                    <a:lnTo>
                      <a:pt x="272" y="830"/>
                    </a:lnTo>
                    <a:lnTo>
                      <a:pt x="278" y="817"/>
                    </a:lnTo>
                    <a:lnTo>
                      <a:pt x="291" y="797"/>
                    </a:lnTo>
                    <a:lnTo>
                      <a:pt x="307" y="770"/>
                    </a:lnTo>
                    <a:lnTo>
                      <a:pt x="328" y="743"/>
                    </a:lnTo>
                    <a:lnTo>
                      <a:pt x="326" y="740"/>
                    </a:lnTo>
                    <a:lnTo>
                      <a:pt x="344" y="716"/>
                    </a:lnTo>
                    <a:lnTo>
                      <a:pt x="364" y="692"/>
                    </a:lnTo>
                    <a:lnTo>
                      <a:pt x="380" y="671"/>
                    </a:lnTo>
                    <a:lnTo>
                      <a:pt x="398" y="651"/>
                    </a:lnTo>
                    <a:lnTo>
                      <a:pt x="398" y="648"/>
                    </a:lnTo>
                    <a:lnTo>
                      <a:pt x="401" y="642"/>
                    </a:lnTo>
                    <a:lnTo>
                      <a:pt x="418" y="625"/>
                    </a:lnTo>
                    <a:lnTo>
                      <a:pt x="426" y="614"/>
                    </a:lnTo>
                    <a:lnTo>
                      <a:pt x="443" y="595"/>
                    </a:lnTo>
                    <a:lnTo>
                      <a:pt x="449" y="588"/>
                    </a:lnTo>
                    <a:lnTo>
                      <a:pt x="466" y="569"/>
                    </a:lnTo>
                    <a:lnTo>
                      <a:pt x="477" y="559"/>
                    </a:lnTo>
                    <a:lnTo>
                      <a:pt x="471" y="563"/>
                    </a:lnTo>
                    <a:lnTo>
                      <a:pt x="503" y="533"/>
                    </a:lnTo>
                    <a:lnTo>
                      <a:pt x="539" y="499"/>
                    </a:lnTo>
                    <a:lnTo>
                      <a:pt x="570" y="471"/>
                    </a:lnTo>
                    <a:lnTo>
                      <a:pt x="598" y="446"/>
                    </a:lnTo>
                    <a:lnTo>
                      <a:pt x="621" y="426"/>
                    </a:lnTo>
                    <a:lnTo>
                      <a:pt x="641" y="407"/>
                    </a:lnTo>
                    <a:lnTo>
                      <a:pt x="659" y="392"/>
                    </a:lnTo>
                    <a:lnTo>
                      <a:pt x="675" y="378"/>
                    </a:lnTo>
                    <a:lnTo>
                      <a:pt x="689" y="366"/>
                    </a:lnTo>
                    <a:lnTo>
                      <a:pt x="704" y="355"/>
                    </a:lnTo>
                    <a:lnTo>
                      <a:pt x="719" y="344"/>
                    </a:lnTo>
                    <a:lnTo>
                      <a:pt x="733" y="333"/>
                    </a:lnTo>
                    <a:lnTo>
                      <a:pt x="749" y="321"/>
                    </a:lnTo>
                    <a:lnTo>
                      <a:pt x="767" y="309"/>
                    </a:lnTo>
                    <a:lnTo>
                      <a:pt x="787" y="295"/>
                    </a:lnTo>
                    <a:lnTo>
                      <a:pt x="831" y="265"/>
                    </a:lnTo>
                    <a:lnTo>
                      <a:pt x="879" y="233"/>
                    </a:lnTo>
                    <a:lnTo>
                      <a:pt x="929" y="201"/>
                    </a:lnTo>
                    <a:lnTo>
                      <a:pt x="977" y="172"/>
                    </a:lnTo>
                    <a:lnTo>
                      <a:pt x="996" y="162"/>
                    </a:lnTo>
                    <a:lnTo>
                      <a:pt x="1015" y="152"/>
                    </a:lnTo>
                    <a:lnTo>
                      <a:pt x="1022" y="149"/>
                    </a:lnTo>
                    <a:lnTo>
                      <a:pt x="1044" y="136"/>
                    </a:lnTo>
                    <a:lnTo>
                      <a:pt x="1077" y="118"/>
                    </a:lnTo>
                    <a:lnTo>
                      <a:pt x="1073" y="122"/>
                    </a:lnTo>
                    <a:lnTo>
                      <a:pt x="1028" y="149"/>
                    </a:lnTo>
                    <a:lnTo>
                      <a:pt x="1026" y="150"/>
                    </a:lnTo>
                    <a:lnTo>
                      <a:pt x="1066" y="130"/>
                    </a:lnTo>
                    <a:lnTo>
                      <a:pt x="1028" y="152"/>
                    </a:lnTo>
                    <a:lnTo>
                      <a:pt x="1036" y="149"/>
                    </a:lnTo>
                    <a:lnTo>
                      <a:pt x="1055" y="139"/>
                    </a:lnTo>
                    <a:lnTo>
                      <a:pt x="1061" y="137"/>
                    </a:lnTo>
                    <a:lnTo>
                      <a:pt x="1064" y="139"/>
                    </a:lnTo>
                    <a:lnTo>
                      <a:pt x="1048" y="150"/>
                    </a:lnTo>
                    <a:lnTo>
                      <a:pt x="1041" y="163"/>
                    </a:lnTo>
                    <a:lnTo>
                      <a:pt x="1050" y="162"/>
                    </a:lnTo>
                    <a:lnTo>
                      <a:pt x="1036" y="176"/>
                    </a:lnTo>
                    <a:lnTo>
                      <a:pt x="1015" y="185"/>
                    </a:lnTo>
                    <a:lnTo>
                      <a:pt x="1002" y="195"/>
                    </a:lnTo>
                    <a:lnTo>
                      <a:pt x="1020" y="198"/>
                    </a:lnTo>
                    <a:lnTo>
                      <a:pt x="1044" y="191"/>
                    </a:lnTo>
                    <a:lnTo>
                      <a:pt x="1039" y="201"/>
                    </a:lnTo>
                    <a:lnTo>
                      <a:pt x="1003" y="233"/>
                    </a:lnTo>
                    <a:lnTo>
                      <a:pt x="1042" y="206"/>
                    </a:lnTo>
                    <a:lnTo>
                      <a:pt x="1063" y="190"/>
                    </a:lnTo>
                    <a:lnTo>
                      <a:pt x="1095" y="176"/>
                    </a:lnTo>
                    <a:lnTo>
                      <a:pt x="1120" y="165"/>
                    </a:lnTo>
                    <a:lnTo>
                      <a:pt x="1112" y="178"/>
                    </a:lnTo>
                    <a:lnTo>
                      <a:pt x="1120" y="181"/>
                    </a:lnTo>
                    <a:lnTo>
                      <a:pt x="1121" y="191"/>
                    </a:lnTo>
                    <a:lnTo>
                      <a:pt x="1156" y="187"/>
                    </a:lnTo>
                    <a:lnTo>
                      <a:pt x="1178" y="172"/>
                    </a:lnTo>
                    <a:lnTo>
                      <a:pt x="1201" y="162"/>
                    </a:lnTo>
                    <a:lnTo>
                      <a:pt x="1209" y="144"/>
                    </a:lnTo>
                    <a:lnTo>
                      <a:pt x="1230" y="137"/>
                    </a:lnTo>
                    <a:lnTo>
                      <a:pt x="1258" y="120"/>
                    </a:lnTo>
                    <a:lnTo>
                      <a:pt x="1258" y="133"/>
                    </a:lnTo>
                    <a:lnTo>
                      <a:pt x="1228" y="156"/>
                    </a:lnTo>
                    <a:lnTo>
                      <a:pt x="1219" y="156"/>
                    </a:lnTo>
                    <a:lnTo>
                      <a:pt x="1197" y="172"/>
                    </a:lnTo>
                    <a:lnTo>
                      <a:pt x="1207" y="172"/>
                    </a:lnTo>
                    <a:lnTo>
                      <a:pt x="1179" y="190"/>
                    </a:lnTo>
                    <a:lnTo>
                      <a:pt x="1176" y="204"/>
                    </a:lnTo>
                    <a:lnTo>
                      <a:pt x="1207" y="178"/>
                    </a:lnTo>
                    <a:lnTo>
                      <a:pt x="1254" y="159"/>
                    </a:lnTo>
                    <a:lnTo>
                      <a:pt x="1276" y="141"/>
                    </a:lnTo>
                    <a:lnTo>
                      <a:pt x="1248" y="155"/>
                    </a:lnTo>
                    <a:lnTo>
                      <a:pt x="1235" y="156"/>
                    </a:lnTo>
                    <a:lnTo>
                      <a:pt x="1254" y="140"/>
                    </a:lnTo>
                    <a:lnTo>
                      <a:pt x="1261" y="143"/>
                    </a:lnTo>
                    <a:lnTo>
                      <a:pt x="1284" y="128"/>
                    </a:lnTo>
                    <a:lnTo>
                      <a:pt x="1287" y="120"/>
                    </a:lnTo>
                    <a:lnTo>
                      <a:pt x="1298" y="105"/>
                    </a:lnTo>
                    <a:lnTo>
                      <a:pt x="1312" y="96"/>
                    </a:lnTo>
                    <a:lnTo>
                      <a:pt x="1327" y="85"/>
                    </a:lnTo>
                    <a:lnTo>
                      <a:pt x="1354" y="71"/>
                    </a:lnTo>
                    <a:lnTo>
                      <a:pt x="1363" y="70"/>
                    </a:lnTo>
                    <a:lnTo>
                      <a:pt x="1378" y="61"/>
                    </a:lnTo>
                    <a:lnTo>
                      <a:pt x="1391" y="61"/>
                    </a:lnTo>
                    <a:lnTo>
                      <a:pt x="1381" y="76"/>
                    </a:lnTo>
                    <a:lnTo>
                      <a:pt x="1362" y="87"/>
                    </a:lnTo>
                    <a:lnTo>
                      <a:pt x="1368" y="89"/>
                    </a:lnTo>
                    <a:lnTo>
                      <a:pt x="1347" y="105"/>
                    </a:lnTo>
                    <a:lnTo>
                      <a:pt x="1325" y="120"/>
                    </a:lnTo>
                    <a:lnTo>
                      <a:pt x="1327" y="122"/>
                    </a:lnTo>
                    <a:lnTo>
                      <a:pt x="1309" y="150"/>
                    </a:lnTo>
                    <a:lnTo>
                      <a:pt x="1343" y="134"/>
                    </a:lnTo>
                    <a:lnTo>
                      <a:pt x="1335" y="155"/>
                    </a:lnTo>
                    <a:lnTo>
                      <a:pt x="1312" y="168"/>
                    </a:lnTo>
                    <a:lnTo>
                      <a:pt x="1293" y="190"/>
                    </a:lnTo>
                    <a:lnTo>
                      <a:pt x="1296" y="195"/>
                    </a:lnTo>
                    <a:lnTo>
                      <a:pt x="1324" y="181"/>
                    </a:lnTo>
                    <a:lnTo>
                      <a:pt x="1353" y="162"/>
                    </a:lnTo>
                    <a:lnTo>
                      <a:pt x="1397" y="136"/>
                    </a:lnTo>
                    <a:lnTo>
                      <a:pt x="1400" y="127"/>
                    </a:lnTo>
                    <a:lnTo>
                      <a:pt x="1416" y="114"/>
                    </a:lnTo>
                    <a:lnTo>
                      <a:pt x="1433" y="109"/>
                    </a:lnTo>
                    <a:lnTo>
                      <a:pt x="1424" y="102"/>
                    </a:lnTo>
                    <a:lnTo>
                      <a:pt x="1424" y="93"/>
                    </a:lnTo>
                    <a:lnTo>
                      <a:pt x="1413" y="98"/>
                    </a:lnTo>
                    <a:lnTo>
                      <a:pt x="1398" y="98"/>
                    </a:lnTo>
                    <a:lnTo>
                      <a:pt x="1407" y="85"/>
                    </a:lnTo>
                    <a:lnTo>
                      <a:pt x="1424" y="80"/>
                    </a:lnTo>
                    <a:lnTo>
                      <a:pt x="1433" y="82"/>
                    </a:lnTo>
                    <a:lnTo>
                      <a:pt x="1445" y="71"/>
                    </a:lnTo>
                    <a:lnTo>
                      <a:pt x="1436" y="71"/>
                    </a:lnTo>
                    <a:lnTo>
                      <a:pt x="1426" y="68"/>
                    </a:lnTo>
                    <a:lnTo>
                      <a:pt x="1470" y="41"/>
                    </a:lnTo>
                    <a:lnTo>
                      <a:pt x="1515" y="19"/>
                    </a:lnTo>
                    <a:lnTo>
                      <a:pt x="1554" y="4"/>
                    </a:lnTo>
                    <a:lnTo>
                      <a:pt x="1573" y="1"/>
                    </a:lnTo>
                    <a:lnTo>
                      <a:pt x="1588" y="1"/>
                    </a:lnTo>
                    <a:lnTo>
                      <a:pt x="1560" y="12"/>
                    </a:lnTo>
                    <a:lnTo>
                      <a:pt x="1532" y="23"/>
                    </a:lnTo>
                    <a:lnTo>
                      <a:pt x="1513" y="35"/>
                    </a:lnTo>
                    <a:lnTo>
                      <a:pt x="1489" y="54"/>
                    </a:lnTo>
                    <a:lnTo>
                      <a:pt x="1480" y="68"/>
                    </a:lnTo>
                    <a:lnTo>
                      <a:pt x="1491" y="67"/>
                    </a:lnTo>
                    <a:lnTo>
                      <a:pt x="1505" y="50"/>
                    </a:lnTo>
                    <a:lnTo>
                      <a:pt x="1522" y="41"/>
                    </a:lnTo>
                    <a:lnTo>
                      <a:pt x="1535" y="29"/>
                    </a:lnTo>
                    <a:lnTo>
                      <a:pt x="1556" y="16"/>
                    </a:lnTo>
                    <a:lnTo>
                      <a:pt x="1573" y="10"/>
                    </a:lnTo>
                    <a:lnTo>
                      <a:pt x="1586" y="10"/>
                    </a:lnTo>
                    <a:lnTo>
                      <a:pt x="1608" y="1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57" name="Freeform 348">
              <a:extLst>
                <a:ext uri="{FF2B5EF4-FFF2-40B4-BE49-F238E27FC236}">
                  <a16:creationId xmlns:a16="http://schemas.microsoft.com/office/drawing/2014/main" id="{583C7EFD-C2FE-4FF8-BA95-50F1A584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81" y="3731946"/>
              <a:ext cx="508144" cy="535060"/>
            </a:xfrm>
            <a:custGeom>
              <a:avLst/>
              <a:gdLst>
                <a:gd name="T0" fmla="*/ 460 w 1247"/>
                <a:gd name="T1" fmla="*/ 40 h 1314"/>
                <a:gd name="T2" fmla="*/ 461 w 1247"/>
                <a:gd name="T3" fmla="*/ 113 h 1314"/>
                <a:gd name="T4" fmla="*/ 530 w 1247"/>
                <a:gd name="T5" fmla="*/ 113 h 1314"/>
                <a:gd name="T6" fmla="*/ 581 w 1247"/>
                <a:gd name="T7" fmla="*/ 105 h 1314"/>
                <a:gd name="T8" fmla="*/ 630 w 1247"/>
                <a:gd name="T9" fmla="*/ 102 h 1314"/>
                <a:gd name="T10" fmla="*/ 670 w 1247"/>
                <a:gd name="T11" fmla="*/ 108 h 1314"/>
                <a:gd name="T12" fmla="*/ 719 w 1247"/>
                <a:gd name="T13" fmla="*/ 35 h 1314"/>
                <a:gd name="T14" fmla="*/ 763 w 1247"/>
                <a:gd name="T15" fmla="*/ 117 h 1314"/>
                <a:gd name="T16" fmla="*/ 721 w 1247"/>
                <a:gd name="T17" fmla="*/ 184 h 1314"/>
                <a:gd name="T18" fmla="*/ 712 w 1247"/>
                <a:gd name="T19" fmla="*/ 225 h 1314"/>
                <a:gd name="T20" fmla="*/ 766 w 1247"/>
                <a:gd name="T21" fmla="*/ 183 h 1314"/>
                <a:gd name="T22" fmla="*/ 788 w 1247"/>
                <a:gd name="T23" fmla="*/ 231 h 1314"/>
                <a:gd name="T24" fmla="*/ 769 w 1247"/>
                <a:gd name="T25" fmla="*/ 243 h 1314"/>
                <a:gd name="T26" fmla="*/ 774 w 1247"/>
                <a:gd name="T27" fmla="*/ 267 h 1314"/>
                <a:gd name="T28" fmla="*/ 840 w 1247"/>
                <a:gd name="T29" fmla="*/ 206 h 1314"/>
                <a:gd name="T30" fmla="*/ 887 w 1247"/>
                <a:gd name="T31" fmla="*/ 216 h 1314"/>
                <a:gd name="T32" fmla="*/ 942 w 1247"/>
                <a:gd name="T33" fmla="*/ 247 h 1314"/>
                <a:gd name="T34" fmla="*/ 947 w 1247"/>
                <a:gd name="T35" fmla="*/ 272 h 1314"/>
                <a:gd name="T36" fmla="*/ 999 w 1247"/>
                <a:gd name="T37" fmla="*/ 264 h 1314"/>
                <a:gd name="T38" fmla="*/ 1040 w 1247"/>
                <a:gd name="T39" fmla="*/ 276 h 1314"/>
                <a:gd name="T40" fmla="*/ 1152 w 1247"/>
                <a:gd name="T41" fmla="*/ 327 h 1314"/>
                <a:gd name="T42" fmla="*/ 1245 w 1247"/>
                <a:gd name="T43" fmla="*/ 410 h 1314"/>
                <a:gd name="T44" fmla="*/ 1192 w 1247"/>
                <a:gd name="T45" fmla="*/ 518 h 1314"/>
                <a:gd name="T46" fmla="*/ 1129 w 1247"/>
                <a:gd name="T47" fmla="*/ 597 h 1314"/>
                <a:gd name="T48" fmla="*/ 1119 w 1247"/>
                <a:gd name="T49" fmla="*/ 607 h 1314"/>
                <a:gd name="T50" fmla="*/ 1114 w 1247"/>
                <a:gd name="T51" fmla="*/ 712 h 1314"/>
                <a:gd name="T52" fmla="*/ 1084 w 1247"/>
                <a:gd name="T53" fmla="*/ 834 h 1314"/>
                <a:gd name="T54" fmla="*/ 1044 w 1247"/>
                <a:gd name="T55" fmla="*/ 908 h 1314"/>
                <a:gd name="T56" fmla="*/ 989 w 1247"/>
                <a:gd name="T57" fmla="*/ 930 h 1314"/>
                <a:gd name="T58" fmla="*/ 964 w 1247"/>
                <a:gd name="T59" fmla="*/ 930 h 1314"/>
                <a:gd name="T60" fmla="*/ 944 w 1247"/>
                <a:gd name="T61" fmla="*/ 942 h 1314"/>
                <a:gd name="T62" fmla="*/ 852 w 1247"/>
                <a:gd name="T63" fmla="*/ 1003 h 1314"/>
                <a:gd name="T64" fmla="*/ 821 w 1247"/>
                <a:gd name="T65" fmla="*/ 1052 h 1314"/>
                <a:gd name="T66" fmla="*/ 823 w 1247"/>
                <a:gd name="T67" fmla="*/ 1114 h 1314"/>
                <a:gd name="T68" fmla="*/ 729 w 1247"/>
                <a:gd name="T69" fmla="*/ 1242 h 1314"/>
                <a:gd name="T70" fmla="*/ 769 w 1247"/>
                <a:gd name="T71" fmla="*/ 1187 h 1314"/>
                <a:gd name="T72" fmla="*/ 747 w 1247"/>
                <a:gd name="T73" fmla="*/ 1209 h 1314"/>
                <a:gd name="T74" fmla="*/ 723 w 1247"/>
                <a:gd name="T75" fmla="*/ 1258 h 1314"/>
                <a:gd name="T76" fmla="*/ 680 w 1247"/>
                <a:gd name="T77" fmla="*/ 1260 h 1314"/>
                <a:gd name="T78" fmla="*/ 598 w 1247"/>
                <a:gd name="T79" fmla="*/ 1197 h 1314"/>
                <a:gd name="T80" fmla="*/ 581 w 1247"/>
                <a:gd name="T81" fmla="*/ 1143 h 1314"/>
                <a:gd name="T82" fmla="*/ 645 w 1247"/>
                <a:gd name="T83" fmla="*/ 1086 h 1314"/>
                <a:gd name="T84" fmla="*/ 639 w 1247"/>
                <a:gd name="T85" fmla="*/ 1015 h 1314"/>
                <a:gd name="T86" fmla="*/ 600 w 1247"/>
                <a:gd name="T87" fmla="*/ 917 h 1314"/>
                <a:gd name="T88" fmla="*/ 524 w 1247"/>
                <a:gd name="T89" fmla="*/ 853 h 1314"/>
                <a:gd name="T90" fmla="*/ 443 w 1247"/>
                <a:gd name="T91" fmla="*/ 701 h 1314"/>
                <a:gd name="T92" fmla="*/ 363 w 1247"/>
                <a:gd name="T93" fmla="*/ 596 h 1314"/>
                <a:gd name="T94" fmla="*/ 276 w 1247"/>
                <a:gd name="T95" fmla="*/ 533 h 1314"/>
                <a:gd name="T96" fmla="*/ 199 w 1247"/>
                <a:gd name="T97" fmla="*/ 520 h 1314"/>
                <a:gd name="T98" fmla="*/ 110 w 1247"/>
                <a:gd name="T99" fmla="*/ 527 h 1314"/>
                <a:gd name="T100" fmla="*/ 37 w 1247"/>
                <a:gd name="T101" fmla="*/ 472 h 1314"/>
                <a:gd name="T102" fmla="*/ 19 w 1247"/>
                <a:gd name="T103" fmla="*/ 387 h 1314"/>
                <a:gd name="T104" fmla="*/ 73 w 1247"/>
                <a:gd name="T105" fmla="*/ 315 h 1314"/>
                <a:gd name="T106" fmla="*/ 149 w 1247"/>
                <a:gd name="T107" fmla="*/ 218 h 1314"/>
                <a:gd name="T108" fmla="*/ 136 w 1247"/>
                <a:gd name="T109" fmla="*/ 124 h 1314"/>
                <a:gd name="T110" fmla="*/ 222 w 1247"/>
                <a:gd name="T111" fmla="*/ 130 h 1314"/>
                <a:gd name="T112" fmla="*/ 338 w 1247"/>
                <a:gd name="T113" fmla="*/ 99 h 1314"/>
                <a:gd name="T114" fmla="*/ 301 w 1247"/>
                <a:gd name="T115" fmla="*/ 35 h 1314"/>
                <a:gd name="T116" fmla="*/ 429 w 1247"/>
                <a:gd name="T117" fmla="*/ 8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7" h="1314">
                  <a:moveTo>
                    <a:pt x="427" y="0"/>
                  </a:moveTo>
                  <a:lnTo>
                    <a:pt x="432" y="0"/>
                  </a:lnTo>
                  <a:lnTo>
                    <a:pt x="433" y="3"/>
                  </a:lnTo>
                  <a:lnTo>
                    <a:pt x="438" y="2"/>
                  </a:lnTo>
                  <a:lnTo>
                    <a:pt x="443" y="2"/>
                  </a:lnTo>
                  <a:lnTo>
                    <a:pt x="449" y="9"/>
                  </a:lnTo>
                  <a:lnTo>
                    <a:pt x="449" y="18"/>
                  </a:lnTo>
                  <a:lnTo>
                    <a:pt x="445" y="24"/>
                  </a:lnTo>
                  <a:lnTo>
                    <a:pt x="442" y="28"/>
                  </a:lnTo>
                  <a:lnTo>
                    <a:pt x="448" y="29"/>
                  </a:lnTo>
                  <a:lnTo>
                    <a:pt x="455" y="29"/>
                  </a:lnTo>
                  <a:lnTo>
                    <a:pt x="457" y="34"/>
                  </a:lnTo>
                  <a:lnTo>
                    <a:pt x="460" y="40"/>
                  </a:lnTo>
                  <a:lnTo>
                    <a:pt x="465" y="38"/>
                  </a:lnTo>
                  <a:lnTo>
                    <a:pt x="465" y="43"/>
                  </a:lnTo>
                  <a:lnTo>
                    <a:pt x="460" y="48"/>
                  </a:lnTo>
                  <a:lnTo>
                    <a:pt x="458" y="57"/>
                  </a:lnTo>
                  <a:lnTo>
                    <a:pt x="451" y="69"/>
                  </a:lnTo>
                  <a:lnTo>
                    <a:pt x="452" y="76"/>
                  </a:lnTo>
                  <a:lnTo>
                    <a:pt x="449" y="81"/>
                  </a:lnTo>
                  <a:lnTo>
                    <a:pt x="448" y="86"/>
                  </a:lnTo>
                  <a:lnTo>
                    <a:pt x="449" y="89"/>
                  </a:lnTo>
                  <a:lnTo>
                    <a:pt x="448" y="94"/>
                  </a:lnTo>
                  <a:lnTo>
                    <a:pt x="449" y="99"/>
                  </a:lnTo>
                  <a:lnTo>
                    <a:pt x="455" y="105"/>
                  </a:lnTo>
                  <a:lnTo>
                    <a:pt x="461" y="113"/>
                  </a:lnTo>
                  <a:lnTo>
                    <a:pt x="461" y="117"/>
                  </a:lnTo>
                  <a:lnTo>
                    <a:pt x="465" y="123"/>
                  </a:lnTo>
                  <a:lnTo>
                    <a:pt x="478" y="135"/>
                  </a:lnTo>
                  <a:lnTo>
                    <a:pt x="483" y="136"/>
                  </a:lnTo>
                  <a:lnTo>
                    <a:pt x="487" y="132"/>
                  </a:lnTo>
                  <a:lnTo>
                    <a:pt x="492" y="130"/>
                  </a:lnTo>
                  <a:lnTo>
                    <a:pt x="493" y="132"/>
                  </a:lnTo>
                  <a:lnTo>
                    <a:pt x="500" y="132"/>
                  </a:lnTo>
                  <a:lnTo>
                    <a:pt x="505" y="127"/>
                  </a:lnTo>
                  <a:lnTo>
                    <a:pt x="506" y="123"/>
                  </a:lnTo>
                  <a:lnTo>
                    <a:pt x="512" y="121"/>
                  </a:lnTo>
                  <a:lnTo>
                    <a:pt x="525" y="123"/>
                  </a:lnTo>
                  <a:lnTo>
                    <a:pt x="530" y="113"/>
                  </a:lnTo>
                  <a:lnTo>
                    <a:pt x="535" y="110"/>
                  </a:lnTo>
                  <a:lnTo>
                    <a:pt x="546" y="110"/>
                  </a:lnTo>
                  <a:lnTo>
                    <a:pt x="547" y="113"/>
                  </a:lnTo>
                  <a:lnTo>
                    <a:pt x="553" y="111"/>
                  </a:lnTo>
                  <a:lnTo>
                    <a:pt x="563" y="111"/>
                  </a:lnTo>
                  <a:lnTo>
                    <a:pt x="563" y="111"/>
                  </a:lnTo>
                  <a:lnTo>
                    <a:pt x="565" y="111"/>
                  </a:lnTo>
                  <a:lnTo>
                    <a:pt x="567" y="111"/>
                  </a:lnTo>
                  <a:lnTo>
                    <a:pt x="569" y="113"/>
                  </a:lnTo>
                  <a:lnTo>
                    <a:pt x="576" y="116"/>
                  </a:lnTo>
                  <a:lnTo>
                    <a:pt x="582" y="116"/>
                  </a:lnTo>
                  <a:lnTo>
                    <a:pt x="583" y="113"/>
                  </a:lnTo>
                  <a:lnTo>
                    <a:pt x="581" y="105"/>
                  </a:lnTo>
                  <a:lnTo>
                    <a:pt x="579" y="102"/>
                  </a:lnTo>
                  <a:lnTo>
                    <a:pt x="573" y="97"/>
                  </a:lnTo>
                  <a:lnTo>
                    <a:pt x="575" y="91"/>
                  </a:lnTo>
                  <a:lnTo>
                    <a:pt x="581" y="86"/>
                  </a:lnTo>
                  <a:lnTo>
                    <a:pt x="588" y="88"/>
                  </a:lnTo>
                  <a:lnTo>
                    <a:pt x="601" y="88"/>
                  </a:lnTo>
                  <a:lnTo>
                    <a:pt x="607" y="85"/>
                  </a:lnTo>
                  <a:lnTo>
                    <a:pt x="616" y="86"/>
                  </a:lnTo>
                  <a:lnTo>
                    <a:pt x="621" y="92"/>
                  </a:lnTo>
                  <a:lnTo>
                    <a:pt x="626" y="92"/>
                  </a:lnTo>
                  <a:lnTo>
                    <a:pt x="627" y="95"/>
                  </a:lnTo>
                  <a:lnTo>
                    <a:pt x="629" y="101"/>
                  </a:lnTo>
                  <a:lnTo>
                    <a:pt x="630" y="102"/>
                  </a:lnTo>
                  <a:lnTo>
                    <a:pt x="630" y="105"/>
                  </a:lnTo>
                  <a:lnTo>
                    <a:pt x="635" y="111"/>
                  </a:lnTo>
                  <a:lnTo>
                    <a:pt x="640" y="111"/>
                  </a:lnTo>
                  <a:lnTo>
                    <a:pt x="643" y="108"/>
                  </a:lnTo>
                  <a:lnTo>
                    <a:pt x="648" y="107"/>
                  </a:lnTo>
                  <a:lnTo>
                    <a:pt x="652" y="107"/>
                  </a:lnTo>
                  <a:lnTo>
                    <a:pt x="652" y="110"/>
                  </a:lnTo>
                  <a:lnTo>
                    <a:pt x="655" y="110"/>
                  </a:lnTo>
                  <a:lnTo>
                    <a:pt x="655" y="118"/>
                  </a:lnTo>
                  <a:lnTo>
                    <a:pt x="658" y="120"/>
                  </a:lnTo>
                  <a:lnTo>
                    <a:pt x="664" y="116"/>
                  </a:lnTo>
                  <a:lnTo>
                    <a:pt x="665" y="111"/>
                  </a:lnTo>
                  <a:lnTo>
                    <a:pt x="670" y="108"/>
                  </a:lnTo>
                  <a:lnTo>
                    <a:pt x="674" y="108"/>
                  </a:lnTo>
                  <a:lnTo>
                    <a:pt x="678" y="99"/>
                  </a:lnTo>
                  <a:lnTo>
                    <a:pt x="684" y="92"/>
                  </a:lnTo>
                  <a:lnTo>
                    <a:pt x="690" y="79"/>
                  </a:lnTo>
                  <a:lnTo>
                    <a:pt x="690" y="73"/>
                  </a:lnTo>
                  <a:lnTo>
                    <a:pt x="699" y="62"/>
                  </a:lnTo>
                  <a:lnTo>
                    <a:pt x="706" y="53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16" y="44"/>
                  </a:lnTo>
                  <a:lnTo>
                    <a:pt x="719" y="40"/>
                  </a:lnTo>
                  <a:lnTo>
                    <a:pt x="719" y="35"/>
                  </a:lnTo>
                  <a:lnTo>
                    <a:pt x="721" y="34"/>
                  </a:lnTo>
                  <a:lnTo>
                    <a:pt x="725" y="41"/>
                  </a:lnTo>
                  <a:lnTo>
                    <a:pt x="725" y="48"/>
                  </a:lnTo>
                  <a:lnTo>
                    <a:pt x="728" y="50"/>
                  </a:lnTo>
                  <a:lnTo>
                    <a:pt x="729" y="57"/>
                  </a:lnTo>
                  <a:lnTo>
                    <a:pt x="729" y="64"/>
                  </a:lnTo>
                  <a:lnTo>
                    <a:pt x="734" y="76"/>
                  </a:lnTo>
                  <a:lnTo>
                    <a:pt x="739" y="85"/>
                  </a:lnTo>
                  <a:lnTo>
                    <a:pt x="747" y="104"/>
                  </a:lnTo>
                  <a:lnTo>
                    <a:pt x="751" y="116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63" y="117"/>
                  </a:lnTo>
                  <a:lnTo>
                    <a:pt x="769" y="121"/>
                  </a:lnTo>
                  <a:lnTo>
                    <a:pt x="767" y="129"/>
                  </a:lnTo>
                  <a:lnTo>
                    <a:pt x="766" y="130"/>
                  </a:lnTo>
                  <a:lnTo>
                    <a:pt x="764" y="135"/>
                  </a:lnTo>
                  <a:lnTo>
                    <a:pt x="767" y="139"/>
                  </a:lnTo>
                  <a:lnTo>
                    <a:pt x="764" y="140"/>
                  </a:lnTo>
                  <a:lnTo>
                    <a:pt x="764" y="145"/>
                  </a:lnTo>
                  <a:lnTo>
                    <a:pt x="748" y="159"/>
                  </a:lnTo>
                  <a:lnTo>
                    <a:pt x="742" y="168"/>
                  </a:lnTo>
                  <a:lnTo>
                    <a:pt x="738" y="171"/>
                  </a:lnTo>
                  <a:lnTo>
                    <a:pt x="731" y="175"/>
                  </a:lnTo>
                  <a:lnTo>
                    <a:pt x="725" y="178"/>
                  </a:lnTo>
                  <a:lnTo>
                    <a:pt x="721" y="184"/>
                  </a:lnTo>
                  <a:lnTo>
                    <a:pt x="718" y="193"/>
                  </a:lnTo>
                  <a:lnTo>
                    <a:pt x="706" y="207"/>
                  </a:lnTo>
                  <a:lnTo>
                    <a:pt x="704" y="215"/>
                  </a:lnTo>
                  <a:lnTo>
                    <a:pt x="700" y="225"/>
                  </a:lnTo>
                  <a:lnTo>
                    <a:pt x="706" y="221"/>
                  </a:lnTo>
                  <a:lnTo>
                    <a:pt x="709" y="213"/>
                  </a:lnTo>
                  <a:lnTo>
                    <a:pt x="712" y="206"/>
                  </a:lnTo>
                  <a:lnTo>
                    <a:pt x="719" y="200"/>
                  </a:lnTo>
                  <a:lnTo>
                    <a:pt x="722" y="200"/>
                  </a:lnTo>
                  <a:lnTo>
                    <a:pt x="721" y="205"/>
                  </a:lnTo>
                  <a:lnTo>
                    <a:pt x="719" y="209"/>
                  </a:lnTo>
                  <a:lnTo>
                    <a:pt x="719" y="215"/>
                  </a:lnTo>
                  <a:lnTo>
                    <a:pt x="712" y="225"/>
                  </a:lnTo>
                  <a:lnTo>
                    <a:pt x="722" y="215"/>
                  </a:lnTo>
                  <a:lnTo>
                    <a:pt x="729" y="205"/>
                  </a:lnTo>
                  <a:lnTo>
                    <a:pt x="737" y="202"/>
                  </a:lnTo>
                  <a:lnTo>
                    <a:pt x="739" y="203"/>
                  </a:lnTo>
                  <a:lnTo>
                    <a:pt x="741" y="207"/>
                  </a:lnTo>
                  <a:lnTo>
                    <a:pt x="744" y="202"/>
                  </a:lnTo>
                  <a:lnTo>
                    <a:pt x="745" y="200"/>
                  </a:lnTo>
                  <a:lnTo>
                    <a:pt x="750" y="200"/>
                  </a:lnTo>
                  <a:lnTo>
                    <a:pt x="748" y="197"/>
                  </a:lnTo>
                  <a:lnTo>
                    <a:pt x="745" y="194"/>
                  </a:lnTo>
                  <a:lnTo>
                    <a:pt x="745" y="191"/>
                  </a:lnTo>
                  <a:lnTo>
                    <a:pt x="754" y="183"/>
                  </a:lnTo>
                  <a:lnTo>
                    <a:pt x="766" y="183"/>
                  </a:lnTo>
                  <a:lnTo>
                    <a:pt x="776" y="189"/>
                  </a:lnTo>
                  <a:lnTo>
                    <a:pt x="785" y="187"/>
                  </a:lnTo>
                  <a:lnTo>
                    <a:pt x="793" y="183"/>
                  </a:lnTo>
                  <a:lnTo>
                    <a:pt x="801" y="183"/>
                  </a:lnTo>
                  <a:lnTo>
                    <a:pt x="807" y="189"/>
                  </a:lnTo>
                  <a:lnTo>
                    <a:pt x="815" y="190"/>
                  </a:lnTo>
                  <a:lnTo>
                    <a:pt x="815" y="196"/>
                  </a:lnTo>
                  <a:lnTo>
                    <a:pt x="812" y="200"/>
                  </a:lnTo>
                  <a:lnTo>
                    <a:pt x="812" y="207"/>
                  </a:lnTo>
                  <a:lnTo>
                    <a:pt x="804" y="216"/>
                  </a:lnTo>
                  <a:lnTo>
                    <a:pt x="804" y="224"/>
                  </a:lnTo>
                  <a:lnTo>
                    <a:pt x="793" y="226"/>
                  </a:lnTo>
                  <a:lnTo>
                    <a:pt x="788" y="231"/>
                  </a:lnTo>
                  <a:lnTo>
                    <a:pt x="785" y="231"/>
                  </a:lnTo>
                  <a:lnTo>
                    <a:pt x="782" y="229"/>
                  </a:lnTo>
                  <a:lnTo>
                    <a:pt x="780" y="229"/>
                  </a:lnTo>
                  <a:lnTo>
                    <a:pt x="774" y="235"/>
                  </a:lnTo>
                  <a:lnTo>
                    <a:pt x="769" y="237"/>
                  </a:lnTo>
                  <a:lnTo>
                    <a:pt x="760" y="234"/>
                  </a:lnTo>
                  <a:lnTo>
                    <a:pt x="754" y="235"/>
                  </a:lnTo>
                  <a:lnTo>
                    <a:pt x="748" y="240"/>
                  </a:lnTo>
                  <a:lnTo>
                    <a:pt x="744" y="240"/>
                  </a:lnTo>
                  <a:lnTo>
                    <a:pt x="748" y="243"/>
                  </a:lnTo>
                  <a:lnTo>
                    <a:pt x="754" y="241"/>
                  </a:lnTo>
                  <a:lnTo>
                    <a:pt x="761" y="241"/>
                  </a:lnTo>
                  <a:lnTo>
                    <a:pt x="769" y="243"/>
                  </a:lnTo>
                  <a:lnTo>
                    <a:pt x="776" y="241"/>
                  </a:lnTo>
                  <a:lnTo>
                    <a:pt x="780" y="241"/>
                  </a:lnTo>
                  <a:lnTo>
                    <a:pt x="780" y="245"/>
                  </a:lnTo>
                  <a:lnTo>
                    <a:pt x="779" y="253"/>
                  </a:lnTo>
                  <a:lnTo>
                    <a:pt x="779" y="261"/>
                  </a:lnTo>
                  <a:lnTo>
                    <a:pt x="773" y="264"/>
                  </a:lnTo>
                  <a:lnTo>
                    <a:pt x="769" y="270"/>
                  </a:lnTo>
                  <a:lnTo>
                    <a:pt x="769" y="276"/>
                  </a:lnTo>
                  <a:lnTo>
                    <a:pt x="773" y="283"/>
                  </a:lnTo>
                  <a:lnTo>
                    <a:pt x="774" y="291"/>
                  </a:lnTo>
                  <a:lnTo>
                    <a:pt x="776" y="279"/>
                  </a:lnTo>
                  <a:lnTo>
                    <a:pt x="776" y="272"/>
                  </a:lnTo>
                  <a:lnTo>
                    <a:pt x="774" y="267"/>
                  </a:lnTo>
                  <a:lnTo>
                    <a:pt x="780" y="263"/>
                  </a:lnTo>
                  <a:lnTo>
                    <a:pt x="783" y="259"/>
                  </a:lnTo>
                  <a:lnTo>
                    <a:pt x="785" y="250"/>
                  </a:lnTo>
                  <a:lnTo>
                    <a:pt x="789" y="241"/>
                  </a:lnTo>
                  <a:lnTo>
                    <a:pt x="793" y="234"/>
                  </a:lnTo>
                  <a:lnTo>
                    <a:pt x="805" y="226"/>
                  </a:lnTo>
                  <a:lnTo>
                    <a:pt x="815" y="222"/>
                  </a:lnTo>
                  <a:lnTo>
                    <a:pt x="821" y="215"/>
                  </a:lnTo>
                  <a:lnTo>
                    <a:pt x="821" y="212"/>
                  </a:lnTo>
                  <a:lnTo>
                    <a:pt x="826" y="206"/>
                  </a:lnTo>
                  <a:lnTo>
                    <a:pt x="831" y="202"/>
                  </a:lnTo>
                  <a:lnTo>
                    <a:pt x="839" y="202"/>
                  </a:lnTo>
                  <a:lnTo>
                    <a:pt x="840" y="206"/>
                  </a:lnTo>
                  <a:lnTo>
                    <a:pt x="843" y="206"/>
                  </a:lnTo>
                  <a:lnTo>
                    <a:pt x="843" y="203"/>
                  </a:lnTo>
                  <a:lnTo>
                    <a:pt x="847" y="202"/>
                  </a:lnTo>
                  <a:lnTo>
                    <a:pt x="853" y="206"/>
                  </a:lnTo>
                  <a:lnTo>
                    <a:pt x="855" y="203"/>
                  </a:lnTo>
                  <a:lnTo>
                    <a:pt x="858" y="205"/>
                  </a:lnTo>
                  <a:lnTo>
                    <a:pt x="868" y="209"/>
                  </a:lnTo>
                  <a:lnTo>
                    <a:pt x="874" y="212"/>
                  </a:lnTo>
                  <a:lnTo>
                    <a:pt x="878" y="210"/>
                  </a:lnTo>
                  <a:lnTo>
                    <a:pt x="881" y="215"/>
                  </a:lnTo>
                  <a:lnTo>
                    <a:pt x="884" y="218"/>
                  </a:lnTo>
                  <a:lnTo>
                    <a:pt x="884" y="219"/>
                  </a:lnTo>
                  <a:lnTo>
                    <a:pt x="887" y="216"/>
                  </a:lnTo>
                  <a:lnTo>
                    <a:pt x="891" y="218"/>
                  </a:lnTo>
                  <a:lnTo>
                    <a:pt x="893" y="222"/>
                  </a:lnTo>
                  <a:lnTo>
                    <a:pt x="898" y="221"/>
                  </a:lnTo>
                  <a:lnTo>
                    <a:pt x="901" y="224"/>
                  </a:lnTo>
                  <a:lnTo>
                    <a:pt x="903" y="229"/>
                  </a:lnTo>
                  <a:lnTo>
                    <a:pt x="906" y="231"/>
                  </a:lnTo>
                  <a:lnTo>
                    <a:pt x="909" y="235"/>
                  </a:lnTo>
                  <a:lnTo>
                    <a:pt x="912" y="234"/>
                  </a:lnTo>
                  <a:lnTo>
                    <a:pt x="916" y="228"/>
                  </a:lnTo>
                  <a:lnTo>
                    <a:pt x="923" y="229"/>
                  </a:lnTo>
                  <a:lnTo>
                    <a:pt x="929" y="229"/>
                  </a:lnTo>
                  <a:lnTo>
                    <a:pt x="933" y="237"/>
                  </a:lnTo>
                  <a:lnTo>
                    <a:pt x="942" y="247"/>
                  </a:lnTo>
                  <a:lnTo>
                    <a:pt x="935" y="254"/>
                  </a:lnTo>
                  <a:lnTo>
                    <a:pt x="941" y="254"/>
                  </a:lnTo>
                  <a:lnTo>
                    <a:pt x="942" y="257"/>
                  </a:lnTo>
                  <a:lnTo>
                    <a:pt x="939" y="259"/>
                  </a:lnTo>
                  <a:lnTo>
                    <a:pt x="936" y="269"/>
                  </a:lnTo>
                  <a:lnTo>
                    <a:pt x="938" y="276"/>
                  </a:lnTo>
                  <a:lnTo>
                    <a:pt x="935" y="285"/>
                  </a:lnTo>
                  <a:lnTo>
                    <a:pt x="936" y="292"/>
                  </a:lnTo>
                  <a:lnTo>
                    <a:pt x="936" y="283"/>
                  </a:lnTo>
                  <a:lnTo>
                    <a:pt x="942" y="275"/>
                  </a:lnTo>
                  <a:lnTo>
                    <a:pt x="942" y="269"/>
                  </a:lnTo>
                  <a:lnTo>
                    <a:pt x="945" y="267"/>
                  </a:lnTo>
                  <a:lnTo>
                    <a:pt x="947" y="272"/>
                  </a:lnTo>
                  <a:lnTo>
                    <a:pt x="949" y="278"/>
                  </a:lnTo>
                  <a:lnTo>
                    <a:pt x="951" y="270"/>
                  </a:lnTo>
                  <a:lnTo>
                    <a:pt x="954" y="266"/>
                  </a:lnTo>
                  <a:lnTo>
                    <a:pt x="960" y="264"/>
                  </a:lnTo>
                  <a:lnTo>
                    <a:pt x="961" y="261"/>
                  </a:lnTo>
                  <a:lnTo>
                    <a:pt x="963" y="260"/>
                  </a:lnTo>
                  <a:lnTo>
                    <a:pt x="966" y="263"/>
                  </a:lnTo>
                  <a:lnTo>
                    <a:pt x="967" y="260"/>
                  </a:lnTo>
                  <a:lnTo>
                    <a:pt x="966" y="257"/>
                  </a:lnTo>
                  <a:lnTo>
                    <a:pt x="967" y="256"/>
                  </a:lnTo>
                  <a:lnTo>
                    <a:pt x="973" y="254"/>
                  </a:lnTo>
                  <a:lnTo>
                    <a:pt x="990" y="263"/>
                  </a:lnTo>
                  <a:lnTo>
                    <a:pt x="999" y="264"/>
                  </a:lnTo>
                  <a:lnTo>
                    <a:pt x="1002" y="264"/>
                  </a:lnTo>
                  <a:lnTo>
                    <a:pt x="1011" y="267"/>
                  </a:lnTo>
                  <a:lnTo>
                    <a:pt x="1012" y="267"/>
                  </a:lnTo>
                  <a:lnTo>
                    <a:pt x="1012" y="263"/>
                  </a:lnTo>
                  <a:lnTo>
                    <a:pt x="1015" y="264"/>
                  </a:lnTo>
                  <a:lnTo>
                    <a:pt x="1017" y="267"/>
                  </a:lnTo>
                  <a:lnTo>
                    <a:pt x="1021" y="272"/>
                  </a:lnTo>
                  <a:lnTo>
                    <a:pt x="1021" y="269"/>
                  </a:lnTo>
                  <a:lnTo>
                    <a:pt x="1022" y="264"/>
                  </a:lnTo>
                  <a:lnTo>
                    <a:pt x="1027" y="269"/>
                  </a:lnTo>
                  <a:lnTo>
                    <a:pt x="1028" y="266"/>
                  </a:lnTo>
                  <a:lnTo>
                    <a:pt x="1037" y="272"/>
                  </a:lnTo>
                  <a:lnTo>
                    <a:pt x="1040" y="276"/>
                  </a:lnTo>
                  <a:lnTo>
                    <a:pt x="1043" y="272"/>
                  </a:lnTo>
                  <a:lnTo>
                    <a:pt x="1049" y="269"/>
                  </a:lnTo>
                  <a:lnTo>
                    <a:pt x="1054" y="272"/>
                  </a:lnTo>
                  <a:lnTo>
                    <a:pt x="1063" y="272"/>
                  </a:lnTo>
                  <a:lnTo>
                    <a:pt x="1069" y="269"/>
                  </a:lnTo>
                  <a:lnTo>
                    <a:pt x="1079" y="273"/>
                  </a:lnTo>
                  <a:lnTo>
                    <a:pt x="1087" y="273"/>
                  </a:lnTo>
                  <a:lnTo>
                    <a:pt x="1107" y="288"/>
                  </a:lnTo>
                  <a:lnTo>
                    <a:pt x="1114" y="286"/>
                  </a:lnTo>
                  <a:lnTo>
                    <a:pt x="1122" y="294"/>
                  </a:lnTo>
                  <a:lnTo>
                    <a:pt x="1127" y="295"/>
                  </a:lnTo>
                  <a:lnTo>
                    <a:pt x="1139" y="313"/>
                  </a:lnTo>
                  <a:lnTo>
                    <a:pt x="1152" y="327"/>
                  </a:lnTo>
                  <a:lnTo>
                    <a:pt x="1159" y="329"/>
                  </a:lnTo>
                  <a:lnTo>
                    <a:pt x="1168" y="333"/>
                  </a:lnTo>
                  <a:lnTo>
                    <a:pt x="1174" y="342"/>
                  </a:lnTo>
                  <a:lnTo>
                    <a:pt x="1181" y="343"/>
                  </a:lnTo>
                  <a:lnTo>
                    <a:pt x="1187" y="351"/>
                  </a:lnTo>
                  <a:lnTo>
                    <a:pt x="1196" y="348"/>
                  </a:lnTo>
                  <a:lnTo>
                    <a:pt x="1208" y="348"/>
                  </a:lnTo>
                  <a:lnTo>
                    <a:pt x="1228" y="356"/>
                  </a:lnTo>
                  <a:lnTo>
                    <a:pt x="1231" y="367"/>
                  </a:lnTo>
                  <a:lnTo>
                    <a:pt x="1231" y="375"/>
                  </a:lnTo>
                  <a:lnTo>
                    <a:pt x="1241" y="400"/>
                  </a:lnTo>
                  <a:lnTo>
                    <a:pt x="1243" y="407"/>
                  </a:lnTo>
                  <a:lnTo>
                    <a:pt x="1245" y="410"/>
                  </a:lnTo>
                  <a:lnTo>
                    <a:pt x="1247" y="425"/>
                  </a:lnTo>
                  <a:lnTo>
                    <a:pt x="1243" y="429"/>
                  </a:lnTo>
                  <a:lnTo>
                    <a:pt x="1241" y="435"/>
                  </a:lnTo>
                  <a:lnTo>
                    <a:pt x="1245" y="441"/>
                  </a:lnTo>
                  <a:lnTo>
                    <a:pt x="1245" y="447"/>
                  </a:lnTo>
                  <a:lnTo>
                    <a:pt x="1241" y="453"/>
                  </a:lnTo>
                  <a:lnTo>
                    <a:pt x="1238" y="460"/>
                  </a:lnTo>
                  <a:lnTo>
                    <a:pt x="1231" y="477"/>
                  </a:lnTo>
                  <a:lnTo>
                    <a:pt x="1228" y="482"/>
                  </a:lnTo>
                  <a:lnTo>
                    <a:pt x="1215" y="498"/>
                  </a:lnTo>
                  <a:lnTo>
                    <a:pt x="1200" y="511"/>
                  </a:lnTo>
                  <a:lnTo>
                    <a:pt x="1196" y="517"/>
                  </a:lnTo>
                  <a:lnTo>
                    <a:pt x="1192" y="518"/>
                  </a:lnTo>
                  <a:lnTo>
                    <a:pt x="1189" y="524"/>
                  </a:lnTo>
                  <a:lnTo>
                    <a:pt x="1173" y="536"/>
                  </a:lnTo>
                  <a:lnTo>
                    <a:pt x="1168" y="545"/>
                  </a:lnTo>
                  <a:lnTo>
                    <a:pt x="1164" y="556"/>
                  </a:lnTo>
                  <a:lnTo>
                    <a:pt x="1159" y="559"/>
                  </a:lnTo>
                  <a:lnTo>
                    <a:pt x="1158" y="567"/>
                  </a:lnTo>
                  <a:lnTo>
                    <a:pt x="1152" y="578"/>
                  </a:lnTo>
                  <a:lnTo>
                    <a:pt x="1142" y="594"/>
                  </a:lnTo>
                  <a:lnTo>
                    <a:pt x="1133" y="599"/>
                  </a:lnTo>
                  <a:lnTo>
                    <a:pt x="1127" y="604"/>
                  </a:lnTo>
                  <a:lnTo>
                    <a:pt x="1123" y="604"/>
                  </a:lnTo>
                  <a:lnTo>
                    <a:pt x="1124" y="600"/>
                  </a:lnTo>
                  <a:lnTo>
                    <a:pt x="1129" y="597"/>
                  </a:lnTo>
                  <a:lnTo>
                    <a:pt x="1133" y="593"/>
                  </a:lnTo>
                  <a:lnTo>
                    <a:pt x="1130" y="591"/>
                  </a:lnTo>
                  <a:lnTo>
                    <a:pt x="1127" y="587"/>
                  </a:lnTo>
                  <a:lnTo>
                    <a:pt x="1123" y="587"/>
                  </a:lnTo>
                  <a:lnTo>
                    <a:pt x="1122" y="594"/>
                  </a:lnTo>
                  <a:lnTo>
                    <a:pt x="1117" y="591"/>
                  </a:lnTo>
                  <a:lnTo>
                    <a:pt x="1111" y="588"/>
                  </a:lnTo>
                  <a:lnTo>
                    <a:pt x="1110" y="585"/>
                  </a:lnTo>
                  <a:lnTo>
                    <a:pt x="1110" y="588"/>
                  </a:lnTo>
                  <a:lnTo>
                    <a:pt x="1107" y="588"/>
                  </a:lnTo>
                  <a:lnTo>
                    <a:pt x="1116" y="593"/>
                  </a:lnTo>
                  <a:lnTo>
                    <a:pt x="1120" y="600"/>
                  </a:lnTo>
                  <a:lnTo>
                    <a:pt x="1119" y="607"/>
                  </a:lnTo>
                  <a:lnTo>
                    <a:pt x="1114" y="609"/>
                  </a:lnTo>
                  <a:lnTo>
                    <a:pt x="1113" y="613"/>
                  </a:lnTo>
                  <a:lnTo>
                    <a:pt x="1114" y="621"/>
                  </a:lnTo>
                  <a:lnTo>
                    <a:pt x="1110" y="628"/>
                  </a:lnTo>
                  <a:lnTo>
                    <a:pt x="1110" y="632"/>
                  </a:lnTo>
                  <a:lnTo>
                    <a:pt x="1114" y="635"/>
                  </a:lnTo>
                  <a:lnTo>
                    <a:pt x="1117" y="632"/>
                  </a:lnTo>
                  <a:lnTo>
                    <a:pt x="1117" y="638"/>
                  </a:lnTo>
                  <a:lnTo>
                    <a:pt x="1114" y="644"/>
                  </a:lnTo>
                  <a:lnTo>
                    <a:pt x="1114" y="653"/>
                  </a:lnTo>
                  <a:lnTo>
                    <a:pt x="1117" y="695"/>
                  </a:lnTo>
                  <a:lnTo>
                    <a:pt x="1114" y="707"/>
                  </a:lnTo>
                  <a:lnTo>
                    <a:pt x="1114" y="712"/>
                  </a:lnTo>
                  <a:lnTo>
                    <a:pt x="1113" y="720"/>
                  </a:lnTo>
                  <a:lnTo>
                    <a:pt x="1114" y="731"/>
                  </a:lnTo>
                  <a:lnTo>
                    <a:pt x="1108" y="745"/>
                  </a:lnTo>
                  <a:lnTo>
                    <a:pt x="1111" y="758"/>
                  </a:lnTo>
                  <a:lnTo>
                    <a:pt x="1110" y="761"/>
                  </a:lnTo>
                  <a:lnTo>
                    <a:pt x="1100" y="768"/>
                  </a:lnTo>
                  <a:lnTo>
                    <a:pt x="1100" y="772"/>
                  </a:lnTo>
                  <a:lnTo>
                    <a:pt x="1095" y="777"/>
                  </a:lnTo>
                  <a:lnTo>
                    <a:pt x="1092" y="790"/>
                  </a:lnTo>
                  <a:lnTo>
                    <a:pt x="1094" y="793"/>
                  </a:lnTo>
                  <a:lnTo>
                    <a:pt x="1097" y="813"/>
                  </a:lnTo>
                  <a:lnTo>
                    <a:pt x="1095" y="820"/>
                  </a:lnTo>
                  <a:lnTo>
                    <a:pt x="1084" y="834"/>
                  </a:lnTo>
                  <a:lnTo>
                    <a:pt x="1075" y="848"/>
                  </a:lnTo>
                  <a:lnTo>
                    <a:pt x="1076" y="850"/>
                  </a:lnTo>
                  <a:lnTo>
                    <a:pt x="1075" y="855"/>
                  </a:lnTo>
                  <a:lnTo>
                    <a:pt x="1069" y="858"/>
                  </a:lnTo>
                  <a:lnTo>
                    <a:pt x="1066" y="861"/>
                  </a:lnTo>
                  <a:lnTo>
                    <a:pt x="1066" y="867"/>
                  </a:lnTo>
                  <a:lnTo>
                    <a:pt x="1062" y="873"/>
                  </a:lnTo>
                  <a:lnTo>
                    <a:pt x="1057" y="882"/>
                  </a:lnTo>
                  <a:lnTo>
                    <a:pt x="1062" y="893"/>
                  </a:lnTo>
                  <a:lnTo>
                    <a:pt x="1065" y="896"/>
                  </a:lnTo>
                  <a:lnTo>
                    <a:pt x="1062" y="899"/>
                  </a:lnTo>
                  <a:lnTo>
                    <a:pt x="1056" y="904"/>
                  </a:lnTo>
                  <a:lnTo>
                    <a:pt x="1044" y="908"/>
                  </a:lnTo>
                  <a:lnTo>
                    <a:pt x="1030" y="917"/>
                  </a:lnTo>
                  <a:lnTo>
                    <a:pt x="1028" y="921"/>
                  </a:lnTo>
                  <a:lnTo>
                    <a:pt x="1030" y="923"/>
                  </a:lnTo>
                  <a:lnTo>
                    <a:pt x="1030" y="926"/>
                  </a:lnTo>
                  <a:lnTo>
                    <a:pt x="1024" y="930"/>
                  </a:lnTo>
                  <a:lnTo>
                    <a:pt x="1012" y="928"/>
                  </a:lnTo>
                  <a:lnTo>
                    <a:pt x="1003" y="928"/>
                  </a:lnTo>
                  <a:lnTo>
                    <a:pt x="999" y="931"/>
                  </a:lnTo>
                  <a:lnTo>
                    <a:pt x="998" y="931"/>
                  </a:lnTo>
                  <a:lnTo>
                    <a:pt x="996" y="930"/>
                  </a:lnTo>
                  <a:lnTo>
                    <a:pt x="993" y="930"/>
                  </a:lnTo>
                  <a:lnTo>
                    <a:pt x="990" y="930"/>
                  </a:lnTo>
                  <a:lnTo>
                    <a:pt x="989" y="930"/>
                  </a:lnTo>
                  <a:lnTo>
                    <a:pt x="989" y="928"/>
                  </a:lnTo>
                  <a:lnTo>
                    <a:pt x="989" y="927"/>
                  </a:lnTo>
                  <a:lnTo>
                    <a:pt x="989" y="924"/>
                  </a:lnTo>
                  <a:lnTo>
                    <a:pt x="989" y="924"/>
                  </a:lnTo>
                  <a:lnTo>
                    <a:pt x="990" y="920"/>
                  </a:lnTo>
                  <a:lnTo>
                    <a:pt x="986" y="920"/>
                  </a:lnTo>
                  <a:lnTo>
                    <a:pt x="983" y="923"/>
                  </a:lnTo>
                  <a:lnTo>
                    <a:pt x="983" y="926"/>
                  </a:lnTo>
                  <a:lnTo>
                    <a:pt x="968" y="931"/>
                  </a:lnTo>
                  <a:lnTo>
                    <a:pt x="957" y="936"/>
                  </a:lnTo>
                  <a:lnTo>
                    <a:pt x="954" y="933"/>
                  </a:lnTo>
                  <a:lnTo>
                    <a:pt x="955" y="931"/>
                  </a:lnTo>
                  <a:lnTo>
                    <a:pt x="964" y="930"/>
                  </a:lnTo>
                  <a:lnTo>
                    <a:pt x="971" y="926"/>
                  </a:lnTo>
                  <a:lnTo>
                    <a:pt x="971" y="923"/>
                  </a:lnTo>
                  <a:lnTo>
                    <a:pt x="966" y="923"/>
                  </a:lnTo>
                  <a:lnTo>
                    <a:pt x="963" y="926"/>
                  </a:lnTo>
                  <a:lnTo>
                    <a:pt x="957" y="927"/>
                  </a:lnTo>
                  <a:lnTo>
                    <a:pt x="952" y="926"/>
                  </a:lnTo>
                  <a:lnTo>
                    <a:pt x="944" y="930"/>
                  </a:lnTo>
                  <a:lnTo>
                    <a:pt x="939" y="931"/>
                  </a:lnTo>
                  <a:lnTo>
                    <a:pt x="941" y="934"/>
                  </a:lnTo>
                  <a:lnTo>
                    <a:pt x="945" y="936"/>
                  </a:lnTo>
                  <a:lnTo>
                    <a:pt x="948" y="937"/>
                  </a:lnTo>
                  <a:lnTo>
                    <a:pt x="948" y="940"/>
                  </a:lnTo>
                  <a:lnTo>
                    <a:pt x="944" y="942"/>
                  </a:lnTo>
                  <a:lnTo>
                    <a:pt x="929" y="950"/>
                  </a:lnTo>
                  <a:lnTo>
                    <a:pt x="925" y="959"/>
                  </a:lnTo>
                  <a:lnTo>
                    <a:pt x="925" y="963"/>
                  </a:lnTo>
                  <a:lnTo>
                    <a:pt x="919" y="962"/>
                  </a:lnTo>
                  <a:lnTo>
                    <a:pt x="916" y="959"/>
                  </a:lnTo>
                  <a:lnTo>
                    <a:pt x="909" y="959"/>
                  </a:lnTo>
                  <a:lnTo>
                    <a:pt x="901" y="963"/>
                  </a:lnTo>
                  <a:lnTo>
                    <a:pt x="896" y="969"/>
                  </a:lnTo>
                  <a:lnTo>
                    <a:pt x="884" y="971"/>
                  </a:lnTo>
                  <a:lnTo>
                    <a:pt x="871" y="985"/>
                  </a:lnTo>
                  <a:lnTo>
                    <a:pt x="861" y="993"/>
                  </a:lnTo>
                  <a:lnTo>
                    <a:pt x="852" y="998"/>
                  </a:lnTo>
                  <a:lnTo>
                    <a:pt x="852" y="1003"/>
                  </a:lnTo>
                  <a:lnTo>
                    <a:pt x="846" y="1006"/>
                  </a:lnTo>
                  <a:lnTo>
                    <a:pt x="836" y="1016"/>
                  </a:lnTo>
                  <a:lnTo>
                    <a:pt x="833" y="1013"/>
                  </a:lnTo>
                  <a:lnTo>
                    <a:pt x="828" y="1019"/>
                  </a:lnTo>
                  <a:lnTo>
                    <a:pt x="823" y="1020"/>
                  </a:lnTo>
                  <a:lnTo>
                    <a:pt x="830" y="1025"/>
                  </a:lnTo>
                  <a:lnTo>
                    <a:pt x="830" y="1031"/>
                  </a:lnTo>
                  <a:lnTo>
                    <a:pt x="823" y="1032"/>
                  </a:lnTo>
                  <a:lnTo>
                    <a:pt x="826" y="1035"/>
                  </a:lnTo>
                  <a:lnTo>
                    <a:pt x="828" y="1039"/>
                  </a:lnTo>
                  <a:lnTo>
                    <a:pt x="820" y="1041"/>
                  </a:lnTo>
                  <a:lnTo>
                    <a:pt x="817" y="1044"/>
                  </a:lnTo>
                  <a:lnTo>
                    <a:pt x="821" y="1052"/>
                  </a:lnTo>
                  <a:lnTo>
                    <a:pt x="823" y="1063"/>
                  </a:lnTo>
                  <a:lnTo>
                    <a:pt x="824" y="1067"/>
                  </a:lnTo>
                  <a:lnTo>
                    <a:pt x="823" y="1070"/>
                  </a:lnTo>
                  <a:lnTo>
                    <a:pt x="823" y="1074"/>
                  </a:lnTo>
                  <a:lnTo>
                    <a:pt x="828" y="1083"/>
                  </a:lnTo>
                  <a:lnTo>
                    <a:pt x="828" y="1089"/>
                  </a:lnTo>
                  <a:lnTo>
                    <a:pt x="830" y="1092"/>
                  </a:lnTo>
                  <a:lnTo>
                    <a:pt x="831" y="1093"/>
                  </a:lnTo>
                  <a:lnTo>
                    <a:pt x="830" y="1098"/>
                  </a:lnTo>
                  <a:lnTo>
                    <a:pt x="831" y="1104"/>
                  </a:lnTo>
                  <a:lnTo>
                    <a:pt x="827" y="1106"/>
                  </a:lnTo>
                  <a:lnTo>
                    <a:pt x="826" y="1112"/>
                  </a:lnTo>
                  <a:lnTo>
                    <a:pt x="823" y="1114"/>
                  </a:lnTo>
                  <a:lnTo>
                    <a:pt x="821" y="1118"/>
                  </a:lnTo>
                  <a:lnTo>
                    <a:pt x="823" y="1120"/>
                  </a:lnTo>
                  <a:lnTo>
                    <a:pt x="820" y="1125"/>
                  </a:lnTo>
                  <a:lnTo>
                    <a:pt x="805" y="1142"/>
                  </a:lnTo>
                  <a:lnTo>
                    <a:pt x="791" y="1169"/>
                  </a:lnTo>
                  <a:lnTo>
                    <a:pt x="785" y="1185"/>
                  </a:lnTo>
                  <a:lnTo>
                    <a:pt x="779" y="1198"/>
                  </a:lnTo>
                  <a:lnTo>
                    <a:pt x="764" y="1223"/>
                  </a:lnTo>
                  <a:lnTo>
                    <a:pt x="753" y="1235"/>
                  </a:lnTo>
                  <a:lnTo>
                    <a:pt x="732" y="1251"/>
                  </a:lnTo>
                  <a:lnTo>
                    <a:pt x="726" y="1248"/>
                  </a:lnTo>
                  <a:lnTo>
                    <a:pt x="726" y="1245"/>
                  </a:lnTo>
                  <a:lnTo>
                    <a:pt x="729" y="1242"/>
                  </a:lnTo>
                  <a:lnTo>
                    <a:pt x="734" y="1242"/>
                  </a:lnTo>
                  <a:lnTo>
                    <a:pt x="735" y="1238"/>
                  </a:lnTo>
                  <a:lnTo>
                    <a:pt x="739" y="1235"/>
                  </a:lnTo>
                  <a:lnTo>
                    <a:pt x="747" y="1231"/>
                  </a:lnTo>
                  <a:lnTo>
                    <a:pt x="748" y="1232"/>
                  </a:lnTo>
                  <a:lnTo>
                    <a:pt x="751" y="1228"/>
                  </a:lnTo>
                  <a:lnTo>
                    <a:pt x="751" y="1219"/>
                  </a:lnTo>
                  <a:lnTo>
                    <a:pt x="758" y="1219"/>
                  </a:lnTo>
                  <a:lnTo>
                    <a:pt x="766" y="1207"/>
                  </a:lnTo>
                  <a:lnTo>
                    <a:pt x="769" y="1196"/>
                  </a:lnTo>
                  <a:lnTo>
                    <a:pt x="772" y="1196"/>
                  </a:lnTo>
                  <a:lnTo>
                    <a:pt x="772" y="1190"/>
                  </a:lnTo>
                  <a:lnTo>
                    <a:pt x="769" y="1187"/>
                  </a:lnTo>
                  <a:lnTo>
                    <a:pt x="766" y="1190"/>
                  </a:lnTo>
                  <a:lnTo>
                    <a:pt x="763" y="1190"/>
                  </a:lnTo>
                  <a:lnTo>
                    <a:pt x="756" y="1181"/>
                  </a:lnTo>
                  <a:lnTo>
                    <a:pt x="751" y="1174"/>
                  </a:lnTo>
                  <a:lnTo>
                    <a:pt x="748" y="1172"/>
                  </a:lnTo>
                  <a:lnTo>
                    <a:pt x="751" y="1175"/>
                  </a:lnTo>
                  <a:lnTo>
                    <a:pt x="751" y="1184"/>
                  </a:lnTo>
                  <a:lnTo>
                    <a:pt x="754" y="1188"/>
                  </a:lnTo>
                  <a:lnTo>
                    <a:pt x="756" y="1193"/>
                  </a:lnTo>
                  <a:lnTo>
                    <a:pt x="753" y="1198"/>
                  </a:lnTo>
                  <a:lnTo>
                    <a:pt x="750" y="1198"/>
                  </a:lnTo>
                  <a:lnTo>
                    <a:pt x="748" y="1201"/>
                  </a:lnTo>
                  <a:lnTo>
                    <a:pt x="747" y="1209"/>
                  </a:lnTo>
                  <a:lnTo>
                    <a:pt x="745" y="1212"/>
                  </a:lnTo>
                  <a:lnTo>
                    <a:pt x="744" y="1217"/>
                  </a:lnTo>
                  <a:lnTo>
                    <a:pt x="739" y="1223"/>
                  </a:lnTo>
                  <a:lnTo>
                    <a:pt x="735" y="1223"/>
                  </a:lnTo>
                  <a:lnTo>
                    <a:pt x="731" y="1220"/>
                  </a:lnTo>
                  <a:lnTo>
                    <a:pt x="731" y="1225"/>
                  </a:lnTo>
                  <a:lnTo>
                    <a:pt x="726" y="1231"/>
                  </a:lnTo>
                  <a:lnTo>
                    <a:pt x="726" y="1235"/>
                  </a:lnTo>
                  <a:lnTo>
                    <a:pt x="721" y="1238"/>
                  </a:lnTo>
                  <a:lnTo>
                    <a:pt x="719" y="1244"/>
                  </a:lnTo>
                  <a:lnTo>
                    <a:pt x="723" y="1251"/>
                  </a:lnTo>
                  <a:lnTo>
                    <a:pt x="726" y="1255"/>
                  </a:lnTo>
                  <a:lnTo>
                    <a:pt x="723" y="1258"/>
                  </a:lnTo>
                  <a:lnTo>
                    <a:pt x="719" y="1273"/>
                  </a:lnTo>
                  <a:lnTo>
                    <a:pt x="713" y="1295"/>
                  </a:lnTo>
                  <a:lnTo>
                    <a:pt x="709" y="1305"/>
                  </a:lnTo>
                  <a:lnTo>
                    <a:pt x="697" y="1314"/>
                  </a:lnTo>
                  <a:lnTo>
                    <a:pt x="694" y="1312"/>
                  </a:lnTo>
                  <a:lnTo>
                    <a:pt x="691" y="1308"/>
                  </a:lnTo>
                  <a:lnTo>
                    <a:pt x="690" y="1306"/>
                  </a:lnTo>
                  <a:lnTo>
                    <a:pt x="690" y="1304"/>
                  </a:lnTo>
                  <a:lnTo>
                    <a:pt x="687" y="1295"/>
                  </a:lnTo>
                  <a:lnTo>
                    <a:pt x="693" y="1286"/>
                  </a:lnTo>
                  <a:lnTo>
                    <a:pt x="694" y="1277"/>
                  </a:lnTo>
                  <a:lnTo>
                    <a:pt x="687" y="1271"/>
                  </a:lnTo>
                  <a:lnTo>
                    <a:pt x="680" y="1260"/>
                  </a:lnTo>
                  <a:lnTo>
                    <a:pt x="672" y="1251"/>
                  </a:lnTo>
                  <a:lnTo>
                    <a:pt x="659" y="1245"/>
                  </a:lnTo>
                  <a:lnTo>
                    <a:pt x="653" y="1247"/>
                  </a:lnTo>
                  <a:lnTo>
                    <a:pt x="653" y="1238"/>
                  </a:lnTo>
                  <a:lnTo>
                    <a:pt x="646" y="1231"/>
                  </a:lnTo>
                  <a:lnTo>
                    <a:pt x="639" y="1229"/>
                  </a:lnTo>
                  <a:lnTo>
                    <a:pt x="630" y="1225"/>
                  </a:lnTo>
                  <a:lnTo>
                    <a:pt x="623" y="1213"/>
                  </a:lnTo>
                  <a:lnTo>
                    <a:pt x="620" y="1212"/>
                  </a:lnTo>
                  <a:lnTo>
                    <a:pt x="613" y="1219"/>
                  </a:lnTo>
                  <a:lnTo>
                    <a:pt x="610" y="1219"/>
                  </a:lnTo>
                  <a:lnTo>
                    <a:pt x="602" y="1206"/>
                  </a:lnTo>
                  <a:lnTo>
                    <a:pt x="598" y="1197"/>
                  </a:lnTo>
                  <a:lnTo>
                    <a:pt x="592" y="1194"/>
                  </a:lnTo>
                  <a:lnTo>
                    <a:pt x="585" y="1184"/>
                  </a:lnTo>
                  <a:lnTo>
                    <a:pt x="578" y="1179"/>
                  </a:lnTo>
                  <a:lnTo>
                    <a:pt x="562" y="1184"/>
                  </a:lnTo>
                  <a:lnTo>
                    <a:pt x="559" y="1182"/>
                  </a:lnTo>
                  <a:lnTo>
                    <a:pt x="554" y="1182"/>
                  </a:lnTo>
                  <a:lnTo>
                    <a:pt x="554" y="1179"/>
                  </a:lnTo>
                  <a:lnTo>
                    <a:pt x="562" y="1175"/>
                  </a:lnTo>
                  <a:lnTo>
                    <a:pt x="562" y="1172"/>
                  </a:lnTo>
                  <a:lnTo>
                    <a:pt x="566" y="1163"/>
                  </a:lnTo>
                  <a:lnTo>
                    <a:pt x="570" y="1159"/>
                  </a:lnTo>
                  <a:lnTo>
                    <a:pt x="578" y="1147"/>
                  </a:lnTo>
                  <a:lnTo>
                    <a:pt x="581" y="1143"/>
                  </a:lnTo>
                  <a:lnTo>
                    <a:pt x="585" y="1142"/>
                  </a:lnTo>
                  <a:lnTo>
                    <a:pt x="585" y="1134"/>
                  </a:lnTo>
                  <a:lnTo>
                    <a:pt x="586" y="1130"/>
                  </a:lnTo>
                  <a:lnTo>
                    <a:pt x="597" y="1118"/>
                  </a:lnTo>
                  <a:lnTo>
                    <a:pt x="601" y="1118"/>
                  </a:lnTo>
                  <a:lnTo>
                    <a:pt x="605" y="1117"/>
                  </a:lnTo>
                  <a:lnTo>
                    <a:pt x="605" y="1109"/>
                  </a:lnTo>
                  <a:lnTo>
                    <a:pt x="610" y="1108"/>
                  </a:lnTo>
                  <a:lnTo>
                    <a:pt x="621" y="1099"/>
                  </a:lnTo>
                  <a:lnTo>
                    <a:pt x="627" y="1098"/>
                  </a:lnTo>
                  <a:lnTo>
                    <a:pt x="629" y="1093"/>
                  </a:lnTo>
                  <a:lnTo>
                    <a:pt x="642" y="1085"/>
                  </a:lnTo>
                  <a:lnTo>
                    <a:pt x="645" y="1086"/>
                  </a:lnTo>
                  <a:lnTo>
                    <a:pt x="649" y="1082"/>
                  </a:lnTo>
                  <a:lnTo>
                    <a:pt x="651" y="1079"/>
                  </a:lnTo>
                  <a:lnTo>
                    <a:pt x="658" y="1076"/>
                  </a:lnTo>
                  <a:lnTo>
                    <a:pt x="665" y="1076"/>
                  </a:lnTo>
                  <a:lnTo>
                    <a:pt x="667" y="1071"/>
                  </a:lnTo>
                  <a:lnTo>
                    <a:pt x="665" y="1060"/>
                  </a:lnTo>
                  <a:lnTo>
                    <a:pt x="664" y="1047"/>
                  </a:lnTo>
                  <a:lnTo>
                    <a:pt x="665" y="1036"/>
                  </a:lnTo>
                  <a:lnTo>
                    <a:pt x="659" y="1023"/>
                  </a:lnTo>
                  <a:lnTo>
                    <a:pt x="659" y="1016"/>
                  </a:lnTo>
                  <a:lnTo>
                    <a:pt x="645" y="1015"/>
                  </a:lnTo>
                  <a:lnTo>
                    <a:pt x="639" y="1017"/>
                  </a:lnTo>
                  <a:lnTo>
                    <a:pt x="639" y="1015"/>
                  </a:lnTo>
                  <a:lnTo>
                    <a:pt x="640" y="1010"/>
                  </a:lnTo>
                  <a:lnTo>
                    <a:pt x="640" y="1006"/>
                  </a:lnTo>
                  <a:lnTo>
                    <a:pt x="640" y="1006"/>
                  </a:lnTo>
                  <a:lnTo>
                    <a:pt x="642" y="1001"/>
                  </a:lnTo>
                  <a:lnTo>
                    <a:pt x="643" y="972"/>
                  </a:lnTo>
                  <a:lnTo>
                    <a:pt x="646" y="966"/>
                  </a:lnTo>
                  <a:lnTo>
                    <a:pt x="642" y="966"/>
                  </a:lnTo>
                  <a:lnTo>
                    <a:pt x="637" y="962"/>
                  </a:lnTo>
                  <a:lnTo>
                    <a:pt x="630" y="959"/>
                  </a:lnTo>
                  <a:lnTo>
                    <a:pt x="617" y="965"/>
                  </a:lnTo>
                  <a:lnTo>
                    <a:pt x="611" y="963"/>
                  </a:lnTo>
                  <a:lnTo>
                    <a:pt x="607" y="952"/>
                  </a:lnTo>
                  <a:lnTo>
                    <a:pt x="600" y="917"/>
                  </a:lnTo>
                  <a:lnTo>
                    <a:pt x="597" y="909"/>
                  </a:lnTo>
                  <a:lnTo>
                    <a:pt x="591" y="908"/>
                  </a:lnTo>
                  <a:lnTo>
                    <a:pt x="583" y="902"/>
                  </a:lnTo>
                  <a:lnTo>
                    <a:pt x="569" y="908"/>
                  </a:lnTo>
                  <a:lnTo>
                    <a:pt x="559" y="904"/>
                  </a:lnTo>
                  <a:lnTo>
                    <a:pt x="544" y="905"/>
                  </a:lnTo>
                  <a:lnTo>
                    <a:pt x="540" y="902"/>
                  </a:lnTo>
                  <a:lnTo>
                    <a:pt x="527" y="904"/>
                  </a:lnTo>
                  <a:lnTo>
                    <a:pt x="525" y="896"/>
                  </a:lnTo>
                  <a:lnTo>
                    <a:pt x="528" y="889"/>
                  </a:lnTo>
                  <a:lnTo>
                    <a:pt x="525" y="882"/>
                  </a:lnTo>
                  <a:lnTo>
                    <a:pt x="530" y="863"/>
                  </a:lnTo>
                  <a:lnTo>
                    <a:pt x="524" y="853"/>
                  </a:lnTo>
                  <a:lnTo>
                    <a:pt x="522" y="842"/>
                  </a:lnTo>
                  <a:lnTo>
                    <a:pt x="515" y="836"/>
                  </a:lnTo>
                  <a:lnTo>
                    <a:pt x="516" y="829"/>
                  </a:lnTo>
                  <a:lnTo>
                    <a:pt x="513" y="826"/>
                  </a:lnTo>
                  <a:lnTo>
                    <a:pt x="518" y="820"/>
                  </a:lnTo>
                  <a:lnTo>
                    <a:pt x="518" y="816"/>
                  </a:lnTo>
                  <a:lnTo>
                    <a:pt x="534" y="785"/>
                  </a:lnTo>
                  <a:lnTo>
                    <a:pt x="532" y="769"/>
                  </a:lnTo>
                  <a:lnTo>
                    <a:pt x="516" y="740"/>
                  </a:lnTo>
                  <a:lnTo>
                    <a:pt x="500" y="736"/>
                  </a:lnTo>
                  <a:lnTo>
                    <a:pt x="502" y="723"/>
                  </a:lnTo>
                  <a:lnTo>
                    <a:pt x="499" y="702"/>
                  </a:lnTo>
                  <a:lnTo>
                    <a:pt x="443" y="701"/>
                  </a:lnTo>
                  <a:lnTo>
                    <a:pt x="443" y="686"/>
                  </a:lnTo>
                  <a:lnTo>
                    <a:pt x="432" y="666"/>
                  </a:lnTo>
                  <a:lnTo>
                    <a:pt x="436" y="658"/>
                  </a:lnTo>
                  <a:lnTo>
                    <a:pt x="433" y="647"/>
                  </a:lnTo>
                  <a:lnTo>
                    <a:pt x="436" y="632"/>
                  </a:lnTo>
                  <a:lnTo>
                    <a:pt x="433" y="626"/>
                  </a:lnTo>
                  <a:lnTo>
                    <a:pt x="420" y="619"/>
                  </a:lnTo>
                  <a:lnTo>
                    <a:pt x="401" y="621"/>
                  </a:lnTo>
                  <a:lnTo>
                    <a:pt x="394" y="616"/>
                  </a:lnTo>
                  <a:lnTo>
                    <a:pt x="387" y="613"/>
                  </a:lnTo>
                  <a:lnTo>
                    <a:pt x="385" y="604"/>
                  </a:lnTo>
                  <a:lnTo>
                    <a:pt x="376" y="602"/>
                  </a:lnTo>
                  <a:lnTo>
                    <a:pt x="363" y="596"/>
                  </a:lnTo>
                  <a:lnTo>
                    <a:pt x="357" y="597"/>
                  </a:lnTo>
                  <a:lnTo>
                    <a:pt x="347" y="584"/>
                  </a:lnTo>
                  <a:lnTo>
                    <a:pt x="338" y="587"/>
                  </a:lnTo>
                  <a:lnTo>
                    <a:pt x="328" y="575"/>
                  </a:lnTo>
                  <a:lnTo>
                    <a:pt x="314" y="578"/>
                  </a:lnTo>
                  <a:lnTo>
                    <a:pt x="311" y="581"/>
                  </a:lnTo>
                  <a:lnTo>
                    <a:pt x="305" y="575"/>
                  </a:lnTo>
                  <a:lnTo>
                    <a:pt x="295" y="568"/>
                  </a:lnTo>
                  <a:lnTo>
                    <a:pt x="287" y="565"/>
                  </a:lnTo>
                  <a:lnTo>
                    <a:pt x="285" y="555"/>
                  </a:lnTo>
                  <a:lnTo>
                    <a:pt x="277" y="552"/>
                  </a:lnTo>
                  <a:lnTo>
                    <a:pt x="273" y="539"/>
                  </a:lnTo>
                  <a:lnTo>
                    <a:pt x="276" y="533"/>
                  </a:lnTo>
                  <a:lnTo>
                    <a:pt x="271" y="518"/>
                  </a:lnTo>
                  <a:lnTo>
                    <a:pt x="277" y="510"/>
                  </a:lnTo>
                  <a:lnTo>
                    <a:pt x="273" y="498"/>
                  </a:lnTo>
                  <a:lnTo>
                    <a:pt x="274" y="491"/>
                  </a:lnTo>
                  <a:lnTo>
                    <a:pt x="270" y="486"/>
                  </a:lnTo>
                  <a:lnTo>
                    <a:pt x="263" y="492"/>
                  </a:lnTo>
                  <a:lnTo>
                    <a:pt x="257" y="486"/>
                  </a:lnTo>
                  <a:lnTo>
                    <a:pt x="250" y="486"/>
                  </a:lnTo>
                  <a:lnTo>
                    <a:pt x="239" y="492"/>
                  </a:lnTo>
                  <a:lnTo>
                    <a:pt x="229" y="494"/>
                  </a:lnTo>
                  <a:lnTo>
                    <a:pt x="213" y="502"/>
                  </a:lnTo>
                  <a:lnTo>
                    <a:pt x="209" y="517"/>
                  </a:lnTo>
                  <a:lnTo>
                    <a:pt x="199" y="520"/>
                  </a:lnTo>
                  <a:lnTo>
                    <a:pt x="191" y="520"/>
                  </a:lnTo>
                  <a:lnTo>
                    <a:pt x="184" y="524"/>
                  </a:lnTo>
                  <a:lnTo>
                    <a:pt x="180" y="524"/>
                  </a:lnTo>
                  <a:lnTo>
                    <a:pt x="169" y="530"/>
                  </a:lnTo>
                  <a:lnTo>
                    <a:pt x="161" y="529"/>
                  </a:lnTo>
                  <a:lnTo>
                    <a:pt x="140" y="529"/>
                  </a:lnTo>
                  <a:lnTo>
                    <a:pt x="139" y="529"/>
                  </a:lnTo>
                  <a:lnTo>
                    <a:pt x="136" y="527"/>
                  </a:lnTo>
                  <a:lnTo>
                    <a:pt x="133" y="527"/>
                  </a:lnTo>
                  <a:lnTo>
                    <a:pt x="126" y="527"/>
                  </a:lnTo>
                  <a:lnTo>
                    <a:pt x="120" y="529"/>
                  </a:lnTo>
                  <a:lnTo>
                    <a:pt x="114" y="530"/>
                  </a:lnTo>
                  <a:lnTo>
                    <a:pt x="110" y="527"/>
                  </a:lnTo>
                  <a:lnTo>
                    <a:pt x="110" y="518"/>
                  </a:lnTo>
                  <a:lnTo>
                    <a:pt x="108" y="499"/>
                  </a:lnTo>
                  <a:lnTo>
                    <a:pt x="108" y="489"/>
                  </a:lnTo>
                  <a:lnTo>
                    <a:pt x="111" y="486"/>
                  </a:lnTo>
                  <a:lnTo>
                    <a:pt x="112" y="479"/>
                  </a:lnTo>
                  <a:lnTo>
                    <a:pt x="110" y="476"/>
                  </a:lnTo>
                  <a:lnTo>
                    <a:pt x="98" y="482"/>
                  </a:lnTo>
                  <a:lnTo>
                    <a:pt x="83" y="495"/>
                  </a:lnTo>
                  <a:lnTo>
                    <a:pt x="67" y="494"/>
                  </a:lnTo>
                  <a:lnTo>
                    <a:pt x="54" y="492"/>
                  </a:lnTo>
                  <a:lnTo>
                    <a:pt x="53" y="483"/>
                  </a:lnTo>
                  <a:lnTo>
                    <a:pt x="45" y="473"/>
                  </a:lnTo>
                  <a:lnTo>
                    <a:pt x="37" y="472"/>
                  </a:lnTo>
                  <a:lnTo>
                    <a:pt x="16" y="473"/>
                  </a:lnTo>
                  <a:lnTo>
                    <a:pt x="25" y="463"/>
                  </a:lnTo>
                  <a:lnTo>
                    <a:pt x="9" y="437"/>
                  </a:lnTo>
                  <a:lnTo>
                    <a:pt x="0" y="428"/>
                  </a:lnTo>
                  <a:lnTo>
                    <a:pt x="3" y="423"/>
                  </a:lnTo>
                  <a:lnTo>
                    <a:pt x="0" y="418"/>
                  </a:lnTo>
                  <a:lnTo>
                    <a:pt x="3" y="412"/>
                  </a:lnTo>
                  <a:lnTo>
                    <a:pt x="5" y="406"/>
                  </a:lnTo>
                  <a:lnTo>
                    <a:pt x="2" y="402"/>
                  </a:lnTo>
                  <a:lnTo>
                    <a:pt x="5" y="397"/>
                  </a:lnTo>
                  <a:lnTo>
                    <a:pt x="6" y="391"/>
                  </a:lnTo>
                  <a:lnTo>
                    <a:pt x="15" y="386"/>
                  </a:lnTo>
                  <a:lnTo>
                    <a:pt x="19" y="387"/>
                  </a:lnTo>
                  <a:lnTo>
                    <a:pt x="25" y="381"/>
                  </a:lnTo>
                  <a:lnTo>
                    <a:pt x="22" y="375"/>
                  </a:lnTo>
                  <a:lnTo>
                    <a:pt x="19" y="365"/>
                  </a:lnTo>
                  <a:lnTo>
                    <a:pt x="28" y="356"/>
                  </a:lnTo>
                  <a:lnTo>
                    <a:pt x="26" y="351"/>
                  </a:lnTo>
                  <a:lnTo>
                    <a:pt x="29" y="346"/>
                  </a:lnTo>
                  <a:lnTo>
                    <a:pt x="29" y="337"/>
                  </a:lnTo>
                  <a:lnTo>
                    <a:pt x="35" y="334"/>
                  </a:lnTo>
                  <a:lnTo>
                    <a:pt x="42" y="332"/>
                  </a:lnTo>
                  <a:lnTo>
                    <a:pt x="50" y="324"/>
                  </a:lnTo>
                  <a:lnTo>
                    <a:pt x="53" y="323"/>
                  </a:lnTo>
                  <a:lnTo>
                    <a:pt x="57" y="320"/>
                  </a:lnTo>
                  <a:lnTo>
                    <a:pt x="73" y="315"/>
                  </a:lnTo>
                  <a:lnTo>
                    <a:pt x="95" y="310"/>
                  </a:lnTo>
                  <a:lnTo>
                    <a:pt x="98" y="304"/>
                  </a:lnTo>
                  <a:lnTo>
                    <a:pt x="101" y="305"/>
                  </a:lnTo>
                  <a:lnTo>
                    <a:pt x="107" y="305"/>
                  </a:lnTo>
                  <a:lnTo>
                    <a:pt x="110" y="305"/>
                  </a:lnTo>
                  <a:lnTo>
                    <a:pt x="117" y="310"/>
                  </a:lnTo>
                  <a:lnTo>
                    <a:pt x="115" y="311"/>
                  </a:lnTo>
                  <a:lnTo>
                    <a:pt x="123" y="314"/>
                  </a:lnTo>
                  <a:lnTo>
                    <a:pt x="126" y="310"/>
                  </a:lnTo>
                  <a:lnTo>
                    <a:pt x="124" y="305"/>
                  </a:lnTo>
                  <a:lnTo>
                    <a:pt x="130" y="288"/>
                  </a:lnTo>
                  <a:lnTo>
                    <a:pt x="149" y="222"/>
                  </a:lnTo>
                  <a:lnTo>
                    <a:pt x="149" y="218"/>
                  </a:lnTo>
                  <a:lnTo>
                    <a:pt x="150" y="206"/>
                  </a:lnTo>
                  <a:lnTo>
                    <a:pt x="142" y="193"/>
                  </a:lnTo>
                  <a:lnTo>
                    <a:pt x="130" y="183"/>
                  </a:lnTo>
                  <a:lnTo>
                    <a:pt x="126" y="175"/>
                  </a:lnTo>
                  <a:lnTo>
                    <a:pt x="124" y="159"/>
                  </a:lnTo>
                  <a:lnTo>
                    <a:pt x="146" y="152"/>
                  </a:lnTo>
                  <a:lnTo>
                    <a:pt x="153" y="156"/>
                  </a:lnTo>
                  <a:lnTo>
                    <a:pt x="155" y="152"/>
                  </a:lnTo>
                  <a:lnTo>
                    <a:pt x="152" y="148"/>
                  </a:lnTo>
                  <a:lnTo>
                    <a:pt x="155" y="143"/>
                  </a:lnTo>
                  <a:lnTo>
                    <a:pt x="150" y="135"/>
                  </a:lnTo>
                  <a:lnTo>
                    <a:pt x="139" y="132"/>
                  </a:lnTo>
                  <a:lnTo>
                    <a:pt x="136" y="124"/>
                  </a:lnTo>
                  <a:lnTo>
                    <a:pt x="137" y="114"/>
                  </a:lnTo>
                  <a:lnTo>
                    <a:pt x="174" y="114"/>
                  </a:lnTo>
                  <a:lnTo>
                    <a:pt x="178" y="110"/>
                  </a:lnTo>
                  <a:lnTo>
                    <a:pt x="184" y="110"/>
                  </a:lnTo>
                  <a:lnTo>
                    <a:pt x="187" y="113"/>
                  </a:lnTo>
                  <a:lnTo>
                    <a:pt x="191" y="113"/>
                  </a:lnTo>
                  <a:lnTo>
                    <a:pt x="197" y="105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13" y="116"/>
                  </a:lnTo>
                  <a:lnTo>
                    <a:pt x="215" y="121"/>
                  </a:lnTo>
                  <a:lnTo>
                    <a:pt x="215" y="130"/>
                  </a:lnTo>
                  <a:lnTo>
                    <a:pt x="222" y="130"/>
                  </a:lnTo>
                  <a:lnTo>
                    <a:pt x="235" y="139"/>
                  </a:lnTo>
                  <a:lnTo>
                    <a:pt x="247" y="149"/>
                  </a:lnTo>
                  <a:lnTo>
                    <a:pt x="254" y="149"/>
                  </a:lnTo>
                  <a:lnTo>
                    <a:pt x="267" y="149"/>
                  </a:lnTo>
                  <a:lnTo>
                    <a:pt x="274" y="140"/>
                  </a:lnTo>
                  <a:lnTo>
                    <a:pt x="286" y="133"/>
                  </a:lnTo>
                  <a:lnTo>
                    <a:pt x="292" y="127"/>
                  </a:lnTo>
                  <a:lnTo>
                    <a:pt x="308" y="118"/>
                  </a:lnTo>
                  <a:lnTo>
                    <a:pt x="311" y="111"/>
                  </a:lnTo>
                  <a:lnTo>
                    <a:pt x="314" y="108"/>
                  </a:lnTo>
                  <a:lnTo>
                    <a:pt x="317" y="105"/>
                  </a:lnTo>
                  <a:lnTo>
                    <a:pt x="331" y="102"/>
                  </a:lnTo>
                  <a:lnTo>
                    <a:pt x="338" y="99"/>
                  </a:lnTo>
                  <a:lnTo>
                    <a:pt x="338" y="92"/>
                  </a:lnTo>
                  <a:lnTo>
                    <a:pt x="328" y="91"/>
                  </a:lnTo>
                  <a:lnTo>
                    <a:pt x="318" y="91"/>
                  </a:lnTo>
                  <a:lnTo>
                    <a:pt x="303" y="86"/>
                  </a:lnTo>
                  <a:lnTo>
                    <a:pt x="306" y="76"/>
                  </a:lnTo>
                  <a:lnTo>
                    <a:pt x="303" y="72"/>
                  </a:lnTo>
                  <a:lnTo>
                    <a:pt x="302" y="69"/>
                  </a:lnTo>
                  <a:lnTo>
                    <a:pt x="311" y="56"/>
                  </a:lnTo>
                  <a:lnTo>
                    <a:pt x="309" y="50"/>
                  </a:lnTo>
                  <a:lnTo>
                    <a:pt x="302" y="43"/>
                  </a:lnTo>
                  <a:lnTo>
                    <a:pt x="296" y="40"/>
                  </a:lnTo>
                  <a:lnTo>
                    <a:pt x="292" y="32"/>
                  </a:lnTo>
                  <a:lnTo>
                    <a:pt x="301" y="35"/>
                  </a:lnTo>
                  <a:lnTo>
                    <a:pt x="311" y="37"/>
                  </a:lnTo>
                  <a:lnTo>
                    <a:pt x="321" y="43"/>
                  </a:lnTo>
                  <a:lnTo>
                    <a:pt x="331" y="43"/>
                  </a:lnTo>
                  <a:lnTo>
                    <a:pt x="346" y="41"/>
                  </a:lnTo>
                  <a:lnTo>
                    <a:pt x="349" y="43"/>
                  </a:lnTo>
                  <a:lnTo>
                    <a:pt x="359" y="40"/>
                  </a:lnTo>
                  <a:lnTo>
                    <a:pt x="371" y="31"/>
                  </a:lnTo>
                  <a:lnTo>
                    <a:pt x="379" y="29"/>
                  </a:lnTo>
                  <a:lnTo>
                    <a:pt x="384" y="32"/>
                  </a:lnTo>
                  <a:lnTo>
                    <a:pt x="398" y="27"/>
                  </a:lnTo>
                  <a:lnTo>
                    <a:pt x="408" y="27"/>
                  </a:lnTo>
                  <a:lnTo>
                    <a:pt x="426" y="15"/>
                  </a:lnTo>
                  <a:lnTo>
                    <a:pt x="429" y="8"/>
                  </a:lnTo>
                  <a:lnTo>
                    <a:pt x="427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7" name="Title 4">
            <a:extLst>
              <a:ext uri="{FF2B5EF4-FFF2-40B4-BE49-F238E27FC236}">
                <a16:creationId xmlns:a16="http://schemas.microsoft.com/office/drawing/2014/main" id="{14DC4B69-5D38-4087-AF2A-93156420341B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Implementation 2|2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035DABC-EB0A-441B-8E9D-BC77BF204351}"/>
              </a:ext>
            </a:extLst>
          </p:cNvPr>
          <p:cNvSpPr txBox="1"/>
          <p:nvPr/>
        </p:nvSpPr>
        <p:spPr>
          <a:xfrm>
            <a:off x="2974255" y="5638800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€85M POTENTIAL SALES</a:t>
            </a:r>
          </a:p>
        </p:txBody>
      </p:sp>
    </p:spTree>
    <p:extLst>
      <p:ext uri="{BB962C8B-B14F-4D97-AF65-F5344CB8AC3E}">
        <p14:creationId xmlns:p14="http://schemas.microsoft.com/office/powerpoint/2010/main" val="23514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alpha val="22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/>
          <p:cNvSpPr>
            <a:spLocks/>
          </p:cNvSpPr>
          <p:nvPr/>
        </p:nvSpPr>
        <p:spPr bwMode="auto">
          <a:xfrm>
            <a:off x="1092588" y="4724400"/>
            <a:ext cx="10003648" cy="731318"/>
          </a:xfrm>
          <a:custGeom>
            <a:avLst/>
            <a:gdLst>
              <a:gd name="T0" fmla="*/ 4608 w 4976"/>
              <a:gd name="T1" fmla="*/ 1691 h 1691"/>
              <a:gd name="T2" fmla="*/ 0 w 4976"/>
              <a:gd name="T3" fmla="*/ 1691 h 1691"/>
              <a:gd name="T4" fmla="*/ 368 w 4976"/>
              <a:gd name="T5" fmla="*/ 0 h 1691"/>
              <a:gd name="T6" fmla="*/ 4976 w 4976"/>
              <a:gd name="T7" fmla="*/ 0 h 1691"/>
              <a:gd name="T8" fmla="*/ 4608 w 4976"/>
              <a:gd name="T9" fmla="*/ 1691 h 1691"/>
              <a:gd name="connsiteX0" fmla="*/ 8695 w 9435"/>
              <a:gd name="connsiteY0" fmla="*/ 10000 h 10046"/>
              <a:gd name="connsiteX1" fmla="*/ 0 w 9435"/>
              <a:gd name="connsiteY1" fmla="*/ 10046 h 10046"/>
              <a:gd name="connsiteX2" fmla="*/ 175 w 9435"/>
              <a:gd name="connsiteY2" fmla="*/ 0 h 10046"/>
              <a:gd name="connsiteX3" fmla="*/ 9435 w 9435"/>
              <a:gd name="connsiteY3" fmla="*/ 0 h 10046"/>
              <a:gd name="connsiteX4" fmla="*/ 8695 w 9435"/>
              <a:gd name="connsiteY4" fmla="*/ 10000 h 10046"/>
              <a:gd name="connsiteX0" fmla="*/ 9216 w 9400"/>
              <a:gd name="connsiteY0" fmla="*/ 10000 h 10046"/>
              <a:gd name="connsiteX1" fmla="*/ 0 w 9400"/>
              <a:gd name="connsiteY1" fmla="*/ 10046 h 10046"/>
              <a:gd name="connsiteX2" fmla="*/ 185 w 9400"/>
              <a:gd name="connsiteY2" fmla="*/ 46 h 10046"/>
              <a:gd name="connsiteX3" fmla="*/ 9400 w 9400"/>
              <a:gd name="connsiteY3" fmla="*/ 0 h 10046"/>
              <a:gd name="connsiteX4" fmla="*/ 9216 w 9400"/>
              <a:gd name="connsiteY4" fmla="*/ 10000 h 10046"/>
              <a:gd name="connsiteX0" fmla="*/ 9804 w 10000"/>
              <a:gd name="connsiteY0" fmla="*/ 9954 h 10000"/>
              <a:gd name="connsiteX1" fmla="*/ 0 w 10000"/>
              <a:gd name="connsiteY1" fmla="*/ 10000 h 10000"/>
              <a:gd name="connsiteX2" fmla="*/ 197 w 10000"/>
              <a:gd name="connsiteY2" fmla="*/ 46 h 10000"/>
              <a:gd name="connsiteX3" fmla="*/ 10000 w 10000"/>
              <a:gd name="connsiteY3" fmla="*/ 0 h 10000"/>
              <a:gd name="connsiteX4" fmla="*/ 9804 w 10000"/>
              <a:gd name="connsiteY4" fmla="*/ 99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804" y="9954"/>
                </a:moveTo>
                <a:lnTo>
                  <a:pt x="0" y="10000"/>
                </a:lnTo>
                <a:cubicBezTo>
                  <a:pt x="65" y="6681"/>
                  <a:pt x="132" y="3365"/>
                  <a:pt x="197" y="46"/>
                </a:cubicBezTo>
                <a:lnTo>
                  <a:pt x="10000" y="0"/>
                </a:lnTo>
                <a:cubicBezTo>
                  <a:pt x="9935" y="3318"/>
                  <a:pt x="9869" y="6636"/>
                  <a:pt x="9804" y="9954"/>
                </a:cubicBezTo>
                <a:close/>
              </a:path>
            </a:pathLst>
          </a:custGeom>
          <a:solidFill>
            <a:srgbClr val="B8E4CB"/>
          </a:solidFill>
          <a:ln>
            <a:noFill/>
          </a:ln>
          <a:effectLst/>
        </p:spPr>
        <p:txBody>
          <a:bodyPr vert="horz" wrap="square" lIns="1080000" tIns="45720" rIns="108000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20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11712" y="1374775"/>
            <a:ext cx="393700" cy="836613"/>
          </a:xfrm>
          <a:custGeom>
            <a:avLst/>
            <a:gdLst>
              <a:gd name="T0" fmla="*/ 85 w 248"/>
              <a:gd name="T1" fmla="*/ 78 h 527"/>
              <a:gd name="T2" fmla="*/ 0 w 248"/>
              <a:gd name="T3" fmla="*/ 78 h 527"/>
              <a:gd name="T4" fmla="*/ 0 w 248"/>
              <a:gd name="T5" fmla="*/ 0 h 527"/>
              <a:gd name="T6" fmla="*/ 248 w 248"/>
              <a:gd name="T7" fmla="*/ 0 h 527"/>
              <a:gd name="T8" fmla="*/ 248 w 248"/>
              <a:gd name="T9" fmla="*/ 78 h 527"/>
              <a:gd name="T10" fmla="*/ 164 w 248"/>
              <a:gd name="T11" fmla="*/ 78 h 527"/>
              <a:gd name="T12" fmla="*/ 164 w 248"/>
              <a:gd name="T13" fmla="*/ 527 h 527"/>
              <a:gd name="T14" fmla="*/ 85 w 248"/>
              <a:gd name="T15" fmla="*/ 527 h 527"/>
              <a:gd name="T16" fmla="*/ 85 w 248"/>
              <a:gd name="T17" fmla="*/ 78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8" h="527">
                <a:moveTo>
                  <a:pt x="85" y="78"/>
                </a:moveTo>
                <a:lnTo>
                  <a:pt x="0" y="78"/>
                </a:lnTo>
                <a:lnTo>
                  <a:pt x="0" y="0"/>
                </a:lnTo>
                <a:lnTo>
                  <a:pt x="248" y="0"/>
                </a:lnTo>
                <a:lnTo>
                  <a:pt x="248" y="78"/>
                </a:lnTo>
                <a:lnTo>
                  <a:pt x="164" y="78"/>
                </a:lnTo>
                <a:lnTo>
                  <a:pt x="164" y="527"/>
                </a:lnTo>
                <a:lnTo>
                  <a:pt x="85" y="527"/>
                </a:lnTo>
                <a:lnTo>
                  <a:pt x="85" y="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307012" y="1374775"/>
            <a:ext cx="406400" cy="836613"/>
          </a:xfrm>
          <a:custGeom>
            <a:avLst/>
            <a:gdLst>
              <a:gd name="T0" fmla="*/ 79 w 256"/>
              <a:gd name="T1" fmla="*/ 304 h 527"/>
              <a:gd name="T2" fmla="*/ 79 w 256"/>
              <a:gd name="T3" fmla="*/ 527 h 527"/>
              <a:gd name="T4" fmla="*/ 0 w 256"/>
              <a:gd name="T5" fmla="*/ 527 h 527"/>
              <a:gd name="T6" fmla="*/ 0 w 256"/>
              <a:gd name="T7" fmla="*/ 0 h 527"/>
              <a:gd name="T8" fmla="*/ 79 w 256"/>
              <a:gd name="T9" fmla="*/ 0 h 527"/>
              <a:gd name="T10" fmla="*/ 79 w 256"/>
              <a:gd name="T11" fmla="*/ 223 h 527"/>
              <a:gd name="T12" fmla="*/ 177 w 256"/>
              <a:gd name="T13" fmla="*/ 223 h 527"/>
              <a:gd name="T14" fmla="*/ 177 w 256"/>
              <a:gd name="T15" fmla="*/ 0 h 527"/>
              <a:gd name="T16" fmla="*/ 256 w 256"/>
              <a:gd name="T17" fmla="*/ 0 h 527"/>
              <a:gd name="T18" fmla="*/ 256 w 256"/>
              <a:gd name="T19" fmla="*/ 527 h 527"/>
              <a:gd name="T20" fmla="*/ 177 w 256"/>
              <a:gd name="T21" fmla="*/ 527 h 527"/>
              <a:gd name="T22" fmla="*/ 177 w 256"/>
              <a:gd name="T23" fmla="*/ 304 h 527"/>
              <a:gd name="T24" fmla="*/ 79 w 256"/>
              <a:gd name="T25" fmla="*/ 304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6" h="527">
                <a:moveTo>
                  <a:pt x="79" y="304"/>
                </a:moveTo>
                <a:lnTo>
                  <a:pt x="79" y="527"/>
                </a:lnTo>
                <a:lnTo>
                  <a:pt x="0" y="527"/>
                </a:lnTo>
                <a:lnTo>
                  <a:pt x="0" y="0"/>
                </a:lnTo>
                <a:lnTo>
                  <a:pt x="79" y="0"/>
                </a:lnTo>
                <a:lnTo>
                  <a:pt x="79" y="223"/>
                </a:lnTo>
                <a:lnTo>
                  <a:pt x="177" y="223"/>
                </a:lnTo>
                <a:lnTo>
                  <a:pt x="177" y="0"/>
                </a:lnTo>
                <a:lnTo>
                  <a:pt x="256" y="0"/>
                </a:lnTo>
                <a:lnTo>
                  <a:pt x="256" y="527"/>
                </a:lnTo>
                <a:lnTo>
                  <a:pt x="177" y="527"/>
                </a:lnTo>
                <a:lnTo>
                  <a:pt x="177" y="304"/>
                </a:lnTo>
                <a:lnTo>
                  <a:pt x="79" y="3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5818187" y="1374775"/>
            <a:ext cx="457200" cy="836613"/>
          </a:xfrm>
          <a:custGeom>
            <a:avLst/>
            <a:gdLst>
              <a:gd name="T0" fmla="*/ 104 w 288"/>
              <a:gd name="T1" fmla="*/ 405 h 527"/>
              <a:gd name="T2" fmla="*/ 83 w 288"/>
              <a:gd name="T3" fmla="*/ 527 h 527"/>
              <a:gd name="T4" fmla="*/ 0 w 288"/>
              <a:gd name="T5" fmla="*/ 527 h 527"/>
              <a:gd name="T6" fmla="*/ 90 w 288"/>
              <a:gd name="T7" fmla="*/ 0 h 527"/>
              <a:gd name="T8" fmla="*/ 199 w 288"/>
              <a:gd name="T9" fmla="*/ 0 h 527"/>
              <a:gd name="T10" fmla="*/ 288 w 288"/>
              <a:gd name="T11" fmla="*/ 527 h 527"/>
              <a:gd name="T12" fmla="*/ 205 w 288"/>
              <a:gd name="T13" fmla="*/ 527 h 527"/>
              <a:gd name="T14" fmla="*/ 186 w 288"/>
              <a:gd name="T15" fmla="*/ 405 h 527"/>
              <a:gd name="T16" fmla="*/ 104 w 288"/>
              <a:gd name="T17" fmla="*/ 405 h 527"/>
              <a:gd name="T18" fmla="*/ 145 w 288"/>
              <a:gd name="T19" fmla="*/ 120 h 527"/>
              <a:gd name="T20" fmla="*/ 115 w 288"/>
              <a:gd name="T21" fmla="*/ 328 h 527"/>
              <a:gd name="T22" fmla="*/ 175 w 288"/>
              <a:gd name="T23" fmla="*/ 328 h 527"/>
              <a:gd name="T24" fmla="*/ 145 w 288"/>
              <a:gd name="T25" fmla="*/ 12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527">
                <a:moveTo>
                  <a:pt x="104" y="405"/>
                </a:moveTo>
                <a:lnTo>
                  <a:pt x="83" y="527"/>
                </a:lnTo>
                <a:lnTo>
                  <a:pt x="0" y="527"/>
                </a:lnTo>
                <a:lnTo>
                  <a:pt x="90" y="0"/>
                </a:lnTo>
                <a:lnTo>
                  <a:pt x="199" y="0"/>
                </a:lnTo>
                <a:lnTo>
                  <a:pt x="288" y="527"/>
                </a:lnTo>
                <a:lnTo>
                  <a:pt x="205" y="527"/>
                </a:lnTo>
                <a:lnTo>
                  <a:pt x="186" y="405"/>
                </a:lnTo>
                <a:lnTo>
                  <a:pt x="104" y="405"/>
                </a:lnTo>
                <a:close/>
                <a:moveTo>
                  <a:pt x="145" y="120"/>
                </a:moveTo>
                <a:lnTo>
                  <a:pt x="115" y="328"/>
                </a:lnTo>
                <a:lnTo>
                  <a:pt x="175" y="328"/>
                </a:lnTo>
                <a:lnTo>
                  <a:pt x="145" y="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383337" y="1371600"/>
            <a:ext cx="434975" cy="839788"/>
          </a:xfrm>
          <a:custGeom>
            <a:avLst/>
            <a:gdLst>
              <a:gd name="T0" fmla="*/ 90 w 274"/>
              <a:gd name="T1" fmla="*/ 0 h 529"/>
              <a:gd name="T2" fmla="*/ 195 w 274"/>
              <a:gd name="T3" fmla="*/ 356 h 529"/>
              <a:gd name="T4" fmla="*/ 195 w 274"/>
              <a:gd name="T5" fmla="*/ 0 h 529"/>
              <a:gd name="T6" fmla="*/ 274 w 274"/>
              <a:gd name="T7" fmla="*/ 0 h 529"/>
              <a:gd name="T8" fmla="*/ 274 w 274"/>
              <a:gd name="T9" fmla="*/ 529 h 529"/>
              <a:gd name="T10" fmla="*/ 190 w 274"/>
              <a:gd name="T11" fmla="*/ 529 h 529"/>
              <a:gd name="T12" fmla="*/ 79 w 274"/>
              <a:gd name="T13" fmla="*/ 191 h 529"/>
              <a:gd name="T14" fmla="*/ 79 w 274"/>
              <a:gd name="T15" fmla="*/ 529 h 529"/>
              <a:gd name="T16" fmla="*/ 0 w 274"/>
              <a:gd name="T17" fmla="*/ 529 h 529"/>
              <a:gd name="T18" fmla="*/ 0 w 274"/>
              <a:gd name="T19" fmla="*/ 0 h 529"/>
              <a:gd name="T20" fmla="*/ 90 w 274"/>
              <a:gd name="T21" fmla="*/ 0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4" h="529">
                <a:moveTo>
                  <a:pt x="90" y="0"/>
                </a:moveTo>
                <a:lnTo>
                  <a:pt x="195" y="356"/>
                </a:lnTo>
                <a:lnTo>
                  <a:pt x="195" y="0"/>
                </a:lnTo>
                <a:lnTo>
                  <a:pt x="274" y="0"/>
                </a:lnTo>
                <a:lnTo>
                  <a:pt x="274" y="529"/>
                </a:lnTo>
                <a:lnTo>
                  <a:pt x="190" y="529"/>
                </a:lnTo>
                <a:lnTo>
                  <a:pt x="79" y="191"/>
                </a:lnTo>
                <a:lnTo>
                  <a:pt x="79" y="529"/>
                </a:lnTo>
                <a:lnTo>
                  <a:pt x="0" y="529"/>
                </a:lnTo>
                <a:lnTo>
                  <a:pt x="0" y="0"/>
                </a:lnTo>
                <a:lnTo>
                  <a:pt x="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932612" y="1371600"/>
            <a:ext cx="444500" cy="839788"/>
          </a:xfrm>
          <a:custGeom>
            <a:avLst/>
            <a:gdLst>
              <a:gd name="T0" fmla="*/ 79 w 280"/>
              <a:gd name="T1" fmla="*/ 362 h 529"/>
              <a:gd name="T2" fmla="*/ 79 w 280"/>
              <a:gd name="T3" fmla="*/ 529 h 529"/>
              <a:gd name="T4" fmla="*/ 0 w 280"/>
              <a:gd name="T5" fmla="*/ 529 h 529"/>
              <a:gd name="T6" fmla="*/ 0 w 280"/>
              <a:gd name="T7" fmla="*/ 0 h 529"/>
              <a:gd name="T8" fmla="*/ 79 w 280"/>
              <a:gd name="T9" fmla="*/ 0 h 529"/>
              <a:gd name="T10" fmla="*/ 79 w 280"/>
              <a:gd name="T11" fmla="*/ 189 h 529"/>
              <a:gd name="T12" fmla="*/ 177 w 280"/>
              <a:gd name="T13" fmla="*/ 0 h 529"/>
              <a:gd name="T14" fmla="*/ 261 w 280"/>
              <a:gd name="T15" fmla="*/ 0 h 529"/>
              <a:gd name="T16" fmla="*/ 152 w 280"/>
              <a:gd name="T17" fmla="*/ 216 h 529"/>
              <a:gd name="T18" fmla="*/ 280 w 280"/>
              <a:gd name="T19" fmla="*/ 529 h 529"/>
              <a:gd name="T20" fmla="*/ 188 w 280"/>
              <a:gd name="T21" fmla="*/ 529 h 529"/>
              <a:gd name="T22" fmla="*/ 103 w 280"/>
              <a:gd name="T23" fmla="*/ 315 h 529"/>
              <a:gd name="T24" fmla="*/ 79 w 280"/>
              <a:gd name="T25" fmla="*/ 362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529">
                <a:moveTo>
                  <a:pt x="79" y="362"/>
                </a:moveTo>
                <a:lnTo>
                  <a:pt x="79" y="529"/>
                </a:lnTo>
                <a:lnTo>
                  <a:pt x="0" y="529"/>
                </a:lnTo>
                <a:lnTo>
                  <a:pt x="0" y="0"/>
                </a:lnTo>
                <a:lnTo>
                  <a:pt x="79" y="0"/>
                </a:lnTo>
                <a:lnTo>
                  <a:pt x="79" y="189"/>
                </a:lnTo>
                <a:lnTo>
                  <a:pt x="177" y="0"/>
                </a:lnTo>
                <a:lnTo>
                  <a:pt x="261" y="0"/>
                </a:lnTo>
                <a:lnTo>
                  <a:pt x="152" y="216"/>
                </a:lnTo>
                <a:lnTo>
                  <a:pt x="280" y="529"/>
                </a:lnTo>
                <a:lnTo>
                  <a:pt x="188" y="529"/>
                </a:lnTo>
                <a:lnTo>
                  <a:pt x="103" y="315"/>
                </a:lnTo>
                <a:lnTo>
                  <a:pt x="79" y="3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841875" y="2392363"/>
            <a:ext cx="815975" cy="1463675"/>
          </a:xfrm>
          <a:custGeom>
            <a:avLst/>
            <a:gdLst>
              <a:gd name="T0" fmla="*/ 188 w 514"/>
              <a:gd name="T1" fmla="*/ 535 h 922"/>
              <a:gd name="T2" fmla="*/ 0 w 514"/>
              <a:gd name="T3" fmla="*/ 0 h 922"/>
              <a:gd name="T4" fmla="*/ 154 w 514"/>
              <a:gd name="T5" fmla="*/ 0 h 922"/>
              <a:gd name="T6" fmla="*/ 258 w 514"/>
              <a:gd name="T7" fmla="*/ 331 h 922"/>
              <a:gd name="T8" fmla="*/ 359 w 514"/>
              <a:gd name="T9" fmla="*/ 0 h 922"/>
              <a:gd name="T10" fmla="*/ 514 w 514"/>
              <a:gd name="T11" fmla="*/ 0 h 922"/>
              <a:gd name="T12" fmla="*/ 327 w 514"/>
              <a:gd name="T13" fmla="*/ 535 h 922"/>
              <a:gd name="T14" fmla="*/ 327 w 514"/>
              <a:gd name="T15" fmla="*/ 922 h 922"/>
              <a:gd name="T16" fmla="*/ 188 w 514"/>
              <a:gd name="T17" fmla="*/ 922 h 922"/>
              <a:gd name="T18" fmla="*/ 188 w 514"/>
              <a:gd name="T19" fmla="*/ 535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922">
                <a:moveTo>
                  <a:pt x="188" y="535"/>
                </a:moveTo>
                <a:lnTo>
                  <a:pt x="0" y="0"/>
                </a:lnTo>
                <a:lnTo>
                  <a:pt x="154" y="0"/>
                </a:lnTo>
                <a:lnTo>
                  <a:pt x="258" y="331"/>
                </a:lnTo>
                <a:lnTo>
                  <a:pt x="359" y="0"/>
                </a:lnTo>
                <a:lnTo>
                  <a:pt x="514" y="0"/>
                </a:lnTo>
                <a:lnTo>
                  <a:pt x="327" y="535"/>
                </a:lnTo>
                <a:lnTo>
                  <a:pt x="327" y="922"/>
                </a:lnTo>
                <a:lnTo>
                  <a:pt x="188" y="922"/>
                </a:lnTo>
                <a:lnTo>
                  <a:pt x="188" y="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5753100" y="2374900"/>
            <a:ext cx="701675" cy="1498600"/>
          </a:xfrm>
          <a:custGeom>
            <a:avLst/>
            <a:gdLst>
              <a:gd name="T0" fmla="*/ 118 w 235"/>
              <a:gd name="T1" fmla="*/ 0 h 503"/>
              <a:gd name="T2" fmla="*/ 201 w 235"/>
              <a:gd name="T3" fmla="*/ 34 h 503"/>
              <a:gd name="T4" fmla="*/ 235 w 235"/>
              <a:gd name="T5" fmla="*/ 117 h 503"/>
              <a:gd name="T6" fmla="*/ 235 w 235"/>
              <a:gd name="T7" fmla="*/ 385 h 503"/>
              <a:gd name="T8" fmla="*/ 201 w 235"/>
              <a:gd name="T9" fmla="*/ 469 h 503"/>
              <a:gd name="T10" fmla="*/ 118 w 235"/>
              <a:gd name="T11" fmla="*/ 503 h 503"/>
              <a:gd name="T12" fmla="*/ 34 w 235"/>
              <a:gd name="T13" fmla="*/ 469 h 503"/>
              <a:gd name="T14" fmla="*/ 0 w 235"/>
              <a:gd name="T15" fmla="*/ 385 h 503"/>
              <a:gd name="T16" fmla="*/ 0 w 235"/>
              <a:gd name="T17" fmla="*/ 117 h 503"/>
              <a:gd name="T18" fmla="*/ 35 w 235"/>
              <a:gd name="T19" fmla="*/ 34 h 503"/>
              <a:gd name="T20" fmla="*/ 118 w 235"/>
              <a:gd name="T21" fmla="*/ 0 h 503"/>
              <a:gd name="T22" fmla="*/ 158 w 235"/>
              <a:gd name="T23" fmla="*/ 116 h 503"/>
              <a:gd name="T24" fmla="*/ 146 w 235"/>
              <a:gd name="T25" fmla="*/ 86 h 503"/>
              <a:gd name="T26" fmla="*/ 116 w 235"/>
              <a:gd name="T27" fmla="*/ 73 h 503"/>
              <a:gd name="T28" fmla="*/ 85 w 235"/>
              <a:gd name="T29" fmla="*/ 86 h 503"/>
              <a:gd name="T30" fmla="*/ 73 w 235"/>
              <a:gd name="T31" fmla="*/ 116 h 503"/>
              <a:gd name="T32" fmla="*/ 73 w 235"/>
              <a:gd name="T33" fmla="*/ 385 h 503"/>
              <a:gd name="T34" fmla="*/ 85 w 235"/>
              <a:gd name="T35" fmla="*/ 415 h 503"/>
              <a:gd name="T36" fmla="*/ 116 w 235"/>
              <a:gd name="T37" fmla="*/ 427 h 503"/>
              <a:gd name="T38" fmla="*/ 146 w 235"/>
              <a:gd name="T39" fmla="*/ 415 h 503"/>
              <a:gd name="T40" fmla="*/ 158 w 235"/>
              <a:gd name="T41" fmla="*/ 385 h 503"/>
              <a:gd name="T42" fmla="*/ 158 w 235"/>
              <a:gd name="T43" fmla="*/ 116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5" h="503">
                <a:moveTo>
                  <a:pt x="118" y="0"/>
                </a:moveTo>
                <a:cubicBezTo>
                  <a:pt x="150" y="0"/>
                  <a:pt x="178" y="11"/>
                  <a:pt x="201" y="34"/>
                </a:cubicBezTo>
                <a:cubicBezTo>
                  <a:pt x="224" y="57"/>
                  <a:pt x="235" y="85"/>
                  <a:pt x="235" y="117"/>
                </a:cubicBezTo>
                <a:cubicBezTo>
                  <a:pt x="235" y="385"/>
                  <a:pt x="235" y="385"/>
                  <a:pt x="235" y="385"/>
                </a:cubicBezTo>
                <a:cubicBezTo>
                  <a:pt x="235" y="418"/>
                  <a:pt x="224" y="446"/>
                  <a:pt x="201" y="469"/>
                </a:cubicBezTo>
                <a:cubicBezTo>
                  <a:pt x="178" y="492"/>
                  <a:pt x="150" y="503"/>
                  <a:pt x="118" y="503"/>
                </a:cubicBezTo>
                <a:cubicBezTo>
                  <a:pt x="85" y="503"/>
                  <a:pt x="57" y="492"/>
                  <a:pt x="34" y="469"/>
                </a:cubicBezTo>
                <a:cubicBezTo>
                  <a:pt x="12" y="446"/>
                  <a:pt x="0" y="418"/>
                  <a:pt x="0" y="385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85"/>
                  <a:pt x="12" y="57"/>
                  <a:pt x="35" y="34"/>
                </a:cubicBezTo>
                <a:cubicBezTo>
                  <a:pt x="58" y="11"/>
                  <a:pt x="85" y="0"/>
                  <a:pt x="118" y="0"/>
                </a:cubicBezTo>
                <a:close/>
                <a:moveTo>
                  <a:pt x="158" y="116"/>
                </a:moveTo>
                <a:cubicBezTo>
                  <a:pt x="158" y="104"/>
                  <a:pt x="154" y="94"/>
                  <a:pt x="146" y="86"/>
                </a:cubicBezTo>
                <a:cubicBezTo>
                  <a:pt x="137" y="78"/>
                  <a:pt x="127" y="73"/>
                  <a:pt x="116" y="73"/>
                </a:cubicBezTo>
                <a:cubicBezTo>
                  <a:pt x="104" y="73"/>
                  <a:pt x="94" y="78"/>
                  <a:pt x="85" y="86"/>
                </a:cubicBezTo>
                <a:cubicBezTo>
                  <a:pt x="77" y="94"/>
                  <a:pt x="73" y="104"/>
                  <a:pt x="73" y="116"/>
                </a:cubicBezTo>
                <a:cubicBezTo>
                  <a:pt x="73" y="385"/>
                  <a:pt x="73" y="385"/>
                  <a:pt x="73" y="385"/>
                </a:cubicBezTo>
                <a:cubicBezTo>
                  <a:pt x="73" y="396"/>
                  <a:pt x="77" y="406"/>
                  <a:pt x="85" y="415"/>
                </a:cubicBezTo>
                <a:cubicBezTo>
                  <a:pt x="94" y="423"/>
                  <a:pt x="104" y="427"/>
                  <a:pt x="116" y="427"/>
                </a:cubicBezTo>
                <a:cubicBezTo>
                  <a:pt x="127" y="427"/>
                  <a:pt x="137" y="423"/>
                  <a:pt x="146" y="415"/>
                </a:cubicBezTo>
                <a:cubicBezTo>
                  <a:pt x="154" y="406"/>
                  <a:pt x="158" y="396"/>
                  <a:pt x="158" y="385"/>
                </a:cubicBezTo>
                <a:lnTo>
                  <a:pt x="158" y="1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645275" y="2392363"/>
            <a:ext cx="701675" cy="1481138"/>
          </a:xfrm>
          <a:custGeom>
            <a:avLst/>
            <a:gdLst>
              <a:gd name="T0" fmla="*/ 118 w 235"/>
              <a:gd name="T1" fmla="*/ 497 h 497"/>
              <a:gd name="T2" fmla="*/ 35 w 235"/>
              <a:gd name="T3" fmla="*/ 463 h 497"/>
              <a:gd name="T4" fmla="*/ 0 w 235"/>
              <a:gd name="T5" fmla="*/ 380 h 497"/>
              <a:gd name="T6" fmla="*/ 0 w 235"/>
              <a:gd name="T7" fmla="*/ 0 h 497"/>
              <a:gd name="T8" fmla="*/ 73 w 235"/>
              <a:gd name="T9" fmla="*/ 0 h 497"/>
              <a:gd name="T10" fmla="*/ 73 w 235"/>
              <a:gd name="T11" fmla="*/ 379 h 497"/>
              <a:gd name="T12" fmla="*/ 86 w 235"/>
              <a:gd name="T13" fmla="*/ 409 h 497"/>
              <a:gd name="T14" fmla="*/ 116 w 235"/>
              <a:gd name="T15" fmla="*/ 421 h 497"/>
              <a:gd name="T16" fmla="*/ 146 w 235"/>
              <a:gd name="T17" fmla="*/ 409 h 497"/>
              <a:gd name="T18" fmla="*/ 158 w 235"/>
              <a:gd name="T19" fmla="*/ 379 h 497"/>
              <a:gd name="T20" fmla="*/ 158 w 235"/>
              <a:gd name="T21" fmla="*/ 0 h 497"/>
              <a:gd name="T22" fmla="*/ 235 w 235"/>
              <a:gd name="T23" fmla="*/ 0 h 497"/>
              <a:gd name="T24" fmla="*/ 235 w 235"/>
              <a:gd name="T25" fmla="*/ 380 h 497"/>
              <a:gd name="T26" fmla="*/ 201 w 235"/>
              <a:gd name="T27" fmla="*/ 463 h 497"/>
              <a:gd name="T28" fmla="*/ 118 w 235"/>
              <a:gd name="T29" fmla="*/ 49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5" h="497">
                <a:moveTo>
                  <a:pt x="118" y="497"/>
                </a:moveTo>
                <a:cubicBezTo>
                  <a:pt x="85" y="497"/>
                  <a:pt x="57" y="485"/>
                  <a:pt x="35" y="463"/>
                </a:cubicBezTo>
                <a:cubicBezTo>
                  <a:pt x="12" y="440"/>
                  <a:pt x="0" y="412"/>
                  <a:pt x="0" y="380"/>
                </a:cubicBezTo>
                <a:cubicBezTo>
                  <a:pt x="0" y="0"/>
                  <a:pt x="0" y="0"/>
                  <a:pt x="0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79"/>
                  <a:pt x="73" y="379"/>
                  <a:pt x="73" y="379"/>
                </a:cubicBezTo>
                <a:cubicBezTo>
                  <a:pt x="73" y="391"/>
                  <a:pt x="77" y="401"/>
                  <a:pt x="86" y="409"/>
                </a:cubicBezTo>
                <a:cubicBezTo>
                  <a:pt x="94" y="417"/>
                  <a:pt x="104" y="421"/>
                  <a:pt x="116" y="421"/>
                </a:cubicBezTo>
                <a:cubicBezTo>
                  <a:pt x="127" y="421"/>
                  <a:pt x="137" y="417"/>
                  <a:pt x="146" y="409"/>
                </a:cubicBezTo>
                <a:cubicBezTo>
                  <a:pt x="154" y="401"/>
                  <a:pt x="158" y="391"/>
                  <a:pt x="158" y="379"/>
                </a:cubicBezTo>
                <a:cubicBezTo>
                  <a:pt x="158" y="0"/>
                  <a:pt x="158" y="0"/>
                  <a:pt x="158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413"/>
                  <a:pt x="224" y="441"/>
                  <a:pt x="201" y="463"/>
                </a:cubicBezTo>
                <a:cubicBezTo>
                  <a:pt x="178" y="485"/>
                  <a:pt x="150" y="497"/>
                  <a:pt x="118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855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4266DC6-059B-4298-8100-195C8D20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77CF73F-7171-4E42-BAE2-7EC4F780AC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03242"/>
              </p:ext>
            </p:extLst>
          </p:nvPr>
        </p:nvGraphicFramePr>
        <p:xfrm>
          <a:off x="36513" y="69850"/>
          <a:ext cx="11771152" cy="671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3" imgW="11991931" imgH="11820456" progId="Excel.Sheet.12">
                  <p:embed/>
                </p:oleObj>
              </mc:Choice>
              <mc:Fallback>
                <p:oleObj name="Worksheet" r:id="rId3" imgW="11991931" imgH="1182045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55C5A4A1-9464-4348-B743-8049BE34FD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69850"/>
                        <a:ext cx="11771152" cy="671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937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CB5D6-13B0-400E-A3AA-8A2F9936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CADFF-C952-4225-AFF8-BDB7BBB078DB}"/>
              </a:ext>
            </a:extLst>
          </p:cNvPr>
          <p:cNvGraphicFramePr>
            <a:graphicFrameLocks noGrp="1"/>
          </p:cNvGraphicFramePr>
          <p:nvPr/>
        </p:nvGraphicFramePr>
        <p:xfrm>
          <a:off x="135064" y="2133600"/>
          <a:ext cx="11914470" cy="2590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071">
                  <a:extLst>
                    <a:ext uri="{9D8B030D-6E8A-4147-A177-3AD203B41FA5}">
                      <a16:colId xmlns:a16="http://schemas.microsoft.com/office/drawing/2014/main" val="2488068810"/>
                    </a:ext>
                  </a:extLst>
                </a:gridCol>
                <a:gridCol w="674097">
                  <a:extLst>
                    <a:ext uri="{9D8B030D-6E8A-4147-A177-3AD203B41FA5}">
                      <a16:colId xmlns:a16="http://schemas.microsoft.com/office/drawing/2014/main" val="3943947171"/>
                    </a:ext>
                  </a:extLst>
                </a:gridCol>
                <a:gridCol w="487299">
                  <a:extLst>
                    <a:ext uri="{9D8B030D-6E8A-4147-A177-3AD203B41FA5}">
                      <a16:colId xmlns:a16="http://schemas.microsoft.com/office/drawing/2014/main" val="3934779258"/>
                    </a:ext>
                  </a:extLst>
                </a:gridCol>
                <a:gridCol w="487299">
                  <a:extLst>
                    <a:ext uri="{9D8B030D-6E8A-4147-A177-3AD203B41FA5}">
                      <a16:colId xmlns:a16="http://schemas.microsoft.com/office/drawing/2014/main" val="2360710493"/>
                    </a:ext>
                  </a:extLst>
                </a:gridCol>
                <a:gridCol w="406084">
                  <a:extLst>
                    <a:ext uri="{9D8B030D-6E8A-4147-A177-3AD203B41FA5}">
                      <a16:colId xmlns:a16="http://schemas.microsoft.com/office/drawing/2014/main" val="738267137"/>
                    </a:ext>
                  </a:extLst>
                </a:gridCol>
                <a:gridCol w="430447">
                  <a:extLst>
                    <a:ext uri="{9D8B030D-6E8A-4147-A177-3AD203B41FA5}">
                      <a16:colId xmlns:a16="http://schemas.microsoft.com/office/drawing/2014/main" val="2689934598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154983624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3980501807"/>
                    </a:ext>
                  </a:extLst>
                </a:gridCol>
                <a:gridCol w="625367">
                  <a:extLst>
                    <a:ext uri="{9D8B030D-6E8A-4147-A177-3AD203B41FA5}">
                      <a16:colId xmlns:a16="http://schemas.microsoft.com/office/drawing/2014/main" val="226355615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3428357947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3248934920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761246976"/>
                    </a:ext>
                  </a:extLst>
                </a:gridCol>
                <a:gridCol w="560395">
                  <a:extLst>
                    <a:ext uri="{9D8B030D-6E8A-4147-A177-3AD203B41FA5}">
                      <a16:colId xmlns:a16="http://schemas.microsoft.com/office/drawing/2014/main" val="2281072698"/>
                    </a:ext>
                  </a:extLst>
                </a:gridCol>
                <a:gridCol w="511664">
                  <a:extLst>
                    <a:ext uri="{9D8B030D-6E8A-4147-A177-3AD203B41FA5}">
                      <a16:colId xmlns:a16="http://schemas.microsoft.com/office/drawing/2014/main" val="3530344172"/>
                    </a:ext>
                  </a:extLst>
                </a:gridCol>
                <a:gridCol w="714706">
                  <a:extLst>
                    <a:ext uri="{9D8B030D-6E8A-4147-A177-3AD203B41FA5}">
                      <a16:colId xmlns:a16="http://schemas.microsoft.com/office/drawing/2014/main" val="4139765488"/>
                    </a:ext>
                  </a:extLst>
                </a:gridCol>
                <a:gridCol w="617246">
                  <a:extLst>
                    <a:ext uri="{9D8B030D-6E8A-4147-A177-3AD203B41FA5}">
                      <a16:colId xmlns:a16="http://schemas.microsoft.com/office/drawing/2014/main" val="293003378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919741894"/>
                    </a:ext>
                  </a:extLst>
                </a:gridCol>
                <a:gridCol w="779679">
                  <a:extLst>
                    <a:ext uri="{9D8B030D-6E8A-4147-A177-3AD203B41FA5}">
                      <a16:colId xmlns:a16="http://schemas.microsoft.com/office/drawing/2014/main" val="1787758727"/>
                    </a:ext>
                  </a:extLst>
                </a:gridCol>
                <a:gridCol w="763436">
                  <a:extLst>
                    <a:ext uri="{9D8B030D-6E8A-4147-A177-3AD203B41FA5}">
                      <a16:colId xmlns:a16="http://schemas.microsoft.com/office/drawing/2014/main" val="1435443218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1477133729"/>
                    </a:ext>
                  </a:extLst>
                </a:gridCol>
              </a:tblGrid>
              <a:tr h="35329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WORK CENTER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TOTAL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SALES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SALES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 SCORE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OLD WORKLOAD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# LOW SCORERS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LOW SCORE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% LOW SCORERS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REMAINING 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WORKLOAD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CHANGE IN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CHANGE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POTENTIAL FOR NEW 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POTENTIAL 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TOTAL 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73102769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Tenerife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587,878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13,064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157,532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430,347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25,315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12,251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936,637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1,366,983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248751734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Azores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88,264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17,653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13.6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36,751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51,512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25,756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8,103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1,339,316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1,390,828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96352616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Pamplona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1,594,674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27,494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91,239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1,503,435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55,683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28,188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1,503,435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3,006,870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10778145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Valladolid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2,766,627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37,899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137,103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2,629,524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73,042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35,143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1,314,762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3,944,286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57862635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Murcia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1,492,876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33,929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24.1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109,895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1,382,981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60,130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26,201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1,864,018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3,246,999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919778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Lisboa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7,164,035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56,410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354,855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6,809,180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87,297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30,887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2,618,915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9,428,096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27443403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Hernani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2,838,424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31,191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91.0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124,980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2,713,444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50,249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19,057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2,713,444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587280261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Barcelona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6,767,970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29,554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76.3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599,340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6,168,630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44,379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14,824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1,020,709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7,189,339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085680066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Silvota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2,632,980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31,345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124,590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2,508,390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45,607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14,262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2,508,390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59448202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Zamudio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8,394,308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49,670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249,041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8,145,267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72,726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23,055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8,145,267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601540132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Porriño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4,170,552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35,953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199,016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3,971,536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50,917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14,964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1,527,514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5,499,050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71684731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Merida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1,152,846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46,114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15,979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1,136,867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66,875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20,761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2,474,358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3,611,225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896681689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Madrid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2,825,991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21,089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105,226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2,720,765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29,574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8,484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473,177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3,193,941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676252434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Zaragoza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3,895,635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33,296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183,806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3,711,829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45,266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11,970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1,176,921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4,888,751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720690303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Sevilla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3,499,928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36,458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91,757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3,408,172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49,394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12,936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1,926,358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5,334,530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86922462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Malaga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4,623,324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71,128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50,108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4,573,216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97,302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26,174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681,117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5,254,334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97880532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Valencia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5,544,460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79,207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122,135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5,422,325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102,308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23,101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102,308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5,524,633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772389439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Porto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9,368,137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66,915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212,652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9,155,485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85,565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18,650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85,565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9,241,050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94541767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69,408,909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39,909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1088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59,299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19,390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19,045,111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 €     85,488,016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02988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38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10019-B87B-4FCF-96D0-D2C41FD4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A0A6C-D4FF-4484-B90D-60F0C96BF3E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b="57418"/>
          <a:stretch/>
        </p:blipFill>
        <p:spPr>
          <a:xfrm>
            <a:off x="0" y="-1"/>
            <a:ext cx="6246812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9547C-42D4-4DCF-9767-D6C6DBCA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5"/>
          <a:stretch/>
        </p:blipFill>
        <p:spPr>
          <a:xfrm>
            <a:off x="6248400" y="-1"/>
            <a:ext cx="5940425" cy="89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7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0F6F8-2A93-4824-89E7-3F8C7D8F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6BC9FB-02CD-4061-9EF7-CA792D06F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20346"/>
              </p:ext>
            </p:extLst>
          </p:nvPr>
        </p:nvGraphicFramePr>
        <p:xfrm>
          <a:off x="1065212" y="533400"/>
          <a:ext cx="901700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135599958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29537173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35106827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1609173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2665528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0459366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719520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255263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71709398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241368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Row Labels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TOTAL SALES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Sum of Clientes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Clients%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Avg. Ticket Value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SalesForce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ClientsVisitYear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SalesVisitCapacity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Revenue/Salesperson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83068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69.408.908.72 €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1688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20%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41119.€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18568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2169028.€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452889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23.397.205.18 €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15%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18265.€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14091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3342458.€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086277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8.493.878.81 €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22530.€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4147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  707823.€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11772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12.084.476.21 €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5293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2283.€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58223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13800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  525412.€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2682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Grand Total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113.384.468.92 €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8639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66980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98922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0D70C5-8DA1-4A67-AC33-662093F5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057400"/>
            <a:ext cx="7546844" cy="24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6000"/>
                </a:schemeClr>
              </a:gs>
              <a:gs pos="100000">
                <a:srgbClr val="32C3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Agenda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9298" y="1828800"/>
            <a:ext cx="7250228" cy="41457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Executive Summary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Data sources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Data Wrangling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Main Insights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– Unanswered Questions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– Main learnings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endParaRPr lang="en-US" sz="18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69579" y="1656202"/>
            <a:ext cx="7149947" cy="2544897"/>
            <a:chOff x="2569579" y="2291508"/>
            <a:chExt cx="7149947" cy="254489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69579" y="229150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69579" y="2930486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69579" y="355844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569579" y="4186409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69579" y="4836405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E38FF162-3252-4255-9FA6-9632E0A52E65}"/>
              </a:ext>
            </a:extLst>
          </p:cNvPr>
          <p:cNvGrpSpPr/>
          <p:nvPr/>
        </p:nvGrpSpPr>
        <p:grpSpPr>
          <a:xfrm>
            <a:off x="2569579" y="2923142"/>
            <a:ext cx="7149947" cy="2544897"/>
            <a:chOff x="2569579" y="2291508"/>
            <a:chExt cx="7149947" cy="2544897"/>
          </a:xfrm>
        </p:grpSpPr>
        <p:cxnSp>
          <p:nvCxnSpPr>
            <p:cNvPr id="17" name="Straight Connector 9">
              <a:extLst>
                <a:ext uri="{FF2B5EF4-FFF2-40B4-BE49-F238E27FC236}">
                  <a16:creationId xmlns:a16="http://schemas.microsoft.com/office/drawing/2014/main" id="{E7C1C0C8-4E95-472A-B5B1-0A3729CAFF53}"/>
                </a:ext>
              </a:extLst>
            </p:cNvPr>
            <p:cNvCxnSpPr/>
            <p:nvPr/>
          </p:nvCxnSpPr>
          <p:spPr>
            <a:xfrm>
              <a:off x="2569579" y="229150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">
              <a:extLst>
                <a:ext uri="{FF2B5EF4-FFF2-40B4-BE49-F238E27FC236}">
                  <a16:creationId xmlns:a16="http://schemas.microsoft.com/office/drawing/2014/main" id="{71ED1D84-E7DF-46E8-AF0D-3AA87BF5A890}"/>
                </a:ext>
              </a:extLst>
            </p:cNvPr>
            <p:cNvCxnSpPr/>
            <p:nvPr/>
          </p:nvCxnSpPr>
          <p:spPr>
            <a:xfrm>
              <a:off x="2569579" y="2930486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">
              <a:extLst>
                <a:ext uri="{FF2B5EF4-FFF2-40B4-BE49-F238E27FC236}">
                  <a16:creationId xmlns:a16="http://schemas.microsoft.com/office/drawing/2014/main" id="{43385336-80B5-4C10-9643-C84EAE99CA23}"/>
                </a:ext>
              </a:extLst>
            </p:cNvPr>
            <p:cNvCxnSpPr/>
            <p:nvPr/>
          </p:nvCxnSpPr>
          <p:spPr>
            <a:xfrm>
              <a:off x="2569579" y="355844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3">
              <a:extLst>
                <a:ext uri="{FF2B5EF4-FFF2-40B4-BE49-F238E27FC236}">
                  <a16:creationId xmlns:a16="http://schemas.microsoft.com/office/drawing/2014/main" id="{4457E7AE-AE2C-4E57-B836-0F1DD908F451}"/>
                </a:ext>
              </a:extLst>
            </p:cNvPr>
            <p:cNvCxnSpPr/>
            <p:nvPr/>
          </p:nvCxnSpPr>
          <p:spPr>
            <a:xfrm>
              <a:off x="2569579" y="4186409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4">
              <a:extLst>
                <a:ext uri="{FF2B5EF4-FFF2-40B4-BE49-F238E27FC236}">
                  <a16:creationId xmlns:a16="http://schemas.microsoft.com/office/drawing/2014/main" id="{56B206C0-4EB9-43CC-9DC1-4FE4F2AF1067}"/>
                </a:ext>
              </a:extLst>
            </p:cNvPr>
            <p:cNvCxnSpPr/>
            <p:nvPr/>
          </p:nvCxnSpPr>
          <p:spPr>
            <a:xfrm>
              <a:off x="2569579" y="4836405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6437" y="922405"/>
            <a:ext cx="4237375" cy="18651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Executive </a:t>
            </a:r>
          </a:p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30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  <a:endParaRPr kumimoji="0" lang="en-IN" sz="7200" b="1" i="0" u="none" strike="noStrike" kern="1200" cap="none" spc="-30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437" y="2986314"/>
            <a:ext cx="4389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</a:t>
            </a:r>
            <a:r>
              <a:rPr lang="en-US" sz="20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goal is to practice a thorough Data-Analysis workflow, which involves: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289" y="665205"/>
            <a:ext cx="469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1 - Data Sources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289" y="1986256"/>
            <a:ext cx="4463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2 - Data Wrangling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01289" y="329409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3 - Insights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01289" y="4463319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4 - Identifying Challenges/Next </a:t>
            </a:r>
            <a:r>
              <a:rPr lang="en-IN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teps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937087D-CADD-42AB-A88F-8DAFFA0B7EF5}"/>
              </a:ext>
            </a:extLst>
          </p:cNvPr>
          <p:cNvGrpSpPr/>
          <p:nvPr/>
        </p:nvGrpSpPr>
        <p:grpSpPr>
          <a:xfrm>
            <a:off x="6172360" y="364517"/>
            <a:ext cx="1001486" cy="1001486"/>
            <a:chOff x="6172360" y="364517"/>
            <a:chExt cx="1001486" cy="1001486"/>
          </a:xfrm>
        </p:grpSpPr>
        <p:sp>
          <p:nvSpPr>
            <p:cNvPr id="3" name="Oval 2"/>
            <p:cNvSpPr/>
            <p:nvPr/>
          </p:nvSpPr>
          <p:spPr>
            <a:xfrm>
              <a:off x="6172360" y="364517"/>
              <a:ext cx="1001486" cy="10014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050" name="Picture 2" descr="data source Icon 1630980">
              <a:extLst>
                <a:ext uri="{FF2B5EF4-FFF2-40B4-BE49-F238E27FC236}">
                  <a16:creationId xmlns:a16="http://schemas.microsoft.com/office/drawing/2014/main" id="{71F25A4F-F2F2-46DE-A2D6-92194C669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403" y="59856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C4DE00C-9C8E-4C45-9E9A-8499D6EE72DB}"/>
              </a:ext>
            </a:extLst>
          </p:cNvPr>
          <p:cNvGrpSpPr/>
          <p:nvPr/>
        </p:nvGrpSpPr>
        <p:grpSpPr>
          <a:xfrm>
            <a:off x="6172360" y="1681851"/>
            <a:ext cx="1001486" cy="1001486"/>
            <a:chOff x="6172360" y="1709508"/>
            <a:chExt cx="1001486" cy="1001486"/>
          </a:xfrm>
        </p:grpSpPr>
        <p:sp>
          <p:nvSpPr>
            <p:cNvPr id="4" name="Oval 3"/>
            <p:cNvSpPr/>
            <p:nvPr/>
          </p:nvSpPr>
          <p:spPr>
            <a:xfrm>
              <a:off x="6172360" y="1709508"/>
              <a:ext cx="1001486" cy="10014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052" name="Picture 4" descr="Data transformation Icon 986782">
              <a:extLst>
                <a:ext uri="{FF2B5EF4-FFF2-40B4-BE49-F238E27FC236}">
                  <a16:creationId xmlns:a16="http://schemas.microsoft.com/office/drawing/2014/main" id="{35BFAC19-F3D2-467F-97E6-494BA1D72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103" y="194025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D99FB4B3-E6E4-409E-823C-CABD00D82264}"/>
              </a:ext>
            </a:extLst>
          </p:cNvPr>
          <p:cNvGrpSpPr/>
          <p:nvPr/>
        </p:nvGrpSpPr>
        <p:grpSpPr>
          <a:xfrm>
            <a:off x="6172360" y="2999185"/>
            <a:ext cx="1001486" cy="1001486"/>
            <a:chOff x="6172360" y="3054499"/>
            <a:chExt cx="1001486" cy="1001486"/>
          </a:xfrm>
        </p:grpSpPr>
        <p:sp>
          <p:nvSpPr>
            <p:cNvPr id="5" name="Oval 4"/>
            <p:cNvSpPr/>
            <p:nvPr/>
          </p:nvSpPr>
          <p:spPr>
            <a:xfrm>
              <a:off x="6172360" y="3054499"/>
              <a:ext cx="1001486" cy="10014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054" name="Picture 6" descr="Idea Icon 1754160">
              <a:extLst>
                <a:ext uri="{FF2B5EF4-FFF2-40B4-BE49-F238E27FC236}">
                  <a16:creationId xmlns:a16="http://schemas.microsoft.com/office/drawing/2014/main" id="{7FF1576C-61B5-42E1-BF71-AC458C116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772" y="3285242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FDFEF9D-0B63-457A-A3E6-0F9162A8DDA2}"/>
              </a:ext>
            </a:extLst>
          </p:cNvPr>
          <p:cNvGrpSpPr/>
          <p:nvPr/>
        </p:nvGrpSpPr>
        <p:grpSpPr>
          <a:xfrm>
            <a:off x="6172360" y="4316519"/>
            <a:ext cx="1001486" cy="1001486"/>
            <a:chOff x="6172360" y="4401626"/>
            <a:chExt cx="1001486" cy="1001486"/>
          </a:xfrm>
        </p:grpSpPr>
        <p:sp>
          <p:nvSpPr>
            <p:cNvPr id="6" name="Oval 5"/>
            <p:cNvSpPr/>
            <p:nvPr/>
          </p:nvSpPr>
          <p:spPr>
            <a:xfrm>
              <a:off x="6172360" y="4401626"/>
              <a:ext cx="1001486" cy="100148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056" name="Picture 8" descr="quest Icon 909406">
              <a:extLst>
                <a:ext uri="{FF2B5EF4-FFF2-40B4-BE49-F238E27FC236}">
                  <a16:creationId xmlns:a16="http://schemas.microsoft.com/office/drawing/2014/main" id="{61BC81F6-087B-469C-9634-D528815F9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803" y="4632369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Oval 5">
            <a:extLst>
              <a:ext uri="{FF2B5EF4-FFF2-40B4-BE49-F238E27FC236}">
                <a16:creationId xmlns:a16="http://schemas.microsoft.com/office/drawing/2014/main" id="{4D6C6BFE-0310-4756-9900-5FF5F8BB5B11}"/>
              </a:ext>
            </a:extLst>
          </p:cNvPr>
          <p:cNvSpPr/>
          <p:nvPr/>
        </p:nvSpPr>
        <p:spPr>
          <a:xfrm>
            <a:off x="6172360" y="5633855"/>
            <a:ext cx="1001486" cy="100148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0C8C036-A03E-41B2-B236-73D1D8854639}"/>
              </a:ext>
            </a:extLst>
          </p:cNvPr>
          <p:cNvSpPr txBox="1"/>
          <p:nvPr/>
        </p:nvSpPr>
        <p:spPr>
          <a:xfrm>
            <a:off x="7401289" y="5934543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5 - Learn!</a:t>
            </a:r>
          </a:p>
        </p:txBody>
      </p:sp>
      <p:pic>
        <p:nvPicPr>
          <p:cNvPr id="2058" name="Picture 10" descr="Learning Icon 130909">
            <a:extLst>
              <a:ext uri="{FF2B5EF4-FFF2-40B4-BE49-F238E27FC236}">
                <a16:creationId xmlns:a16="http://schemas.microsoft.com/office/drawing/2014/main" id="{CBE64126-235E-4E5E-9019-0514CA5F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803" y="58645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8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56212" y="0"/>
            <a:ext cx="6932613" cy="6858000"/>
          </a:xfrm>
          <a:prstGeom prst="rect">
            <a:avLst/>
          </a:prstGeom>
          <a:gradFill>
            <a:gsLst>
              <a:gs pos="0">
                <a:srgbClr val="32C3FF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637212" y="1219200"/>
            <a:ext cx="6324600" cy="2590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Dataset: Transportation related accidents in Barcelona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https://opendata-ajuntament.barcelona.cat/</a:t>
            </a:r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Historical Data: 2016 and 2017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Numerical Data: Accidents, Victims, Light Injuries, Serious Injuries, Deaths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Categorical data: Neighborhood, District, Time of the day(ordinal)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47469-0E0D-46E8-A4FF-842DE831776C}"/>
              </a:ext>
            </a:extLst>
          </p:cNvPr>
          <p:cNvSpPr txBox="1"/>
          <p:nvPr/>
        </p:nvSpPr>
        <p:spPr>
          <a:xfrm>
            <a:off x="-12320" y="6626627"/>
            <a:ext cx="464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Fuente: </a:t>
            </a:r>
            <a:r>
              <a:rPr lang="en-GB" sz="1200" dirty="0" err="1">
                <a:solidFill>
                  <a:schemeClr val="bg1"/>
                </a:solidFill>
              </a:rPr>
              <a:t>Observatorio</a:t>
            </a:r>
            <a:r>
              <a:rPr lang="en-GB" sz="1200" dirty="0">
                <a:solidFill>
                  <a:schemeClr val="bg1"/>
                </a:solidFill>
              </a:rPr>
              <a:t> Sectorial DBK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C19C91D-A183-4FEE-9FD3-090D48BE439F}"/>
              </a:ext>
            </a:extLst>
          </p:cNvPr>
          <p:cNvSpPr txBox="1">
            <a:spLocks/>
          </p:cNvSpPr>
          <p:nvPr/>
        </p:nvSpPr>
        <p:spPr>
          <a:xfrm>
            <a:off x="6372183" y="203319"/>
            <a:ext cx="4911566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spcBef>
                <a:spcPts val="0"/>
              </a:spcBef>
              <a:defRPr/>
            </a:pP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1 - Data Sources</a:t>
            </a:r>
          </a:p>
        </p:txBody>
      </p:sp>
      <p:pic>
        <p:nvPicPr>
          <p:cNvPr id="8" name="Picture 2" descr="data source Icon 1630980">
            <a:extLst>
              <a:ext uri="{FF2B5EF4-FFF2-40B4-BE49-F238E27FC236}">
                <a16:creationId xmlns:a16="http://schemas.microsoft.com/office/drawing/2014/main" id="{58689A3C-2187-480D-A028-8134C8D3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12" y="28728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 source Icon 1630980">
            <a:extLst>
              <a:ext uri="{FF2B5EF4-FFF2-40B4-BE49-F238E27FC236}">
                <a16:creationId xmlns:a16="http://schemas.microsoft.com/office/drawing/2014/main" id="{96235071-351E-4994-B745-4FEC725E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12" y="28728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347820D-AA42-4862-B3D6-4669C6AE8219}"/>
              </a:ext>
            </a:extLst>
          </p:cNvPr>
          <p:cNvSpPr txBox="1">
            <a:spLocks/>
          </p:cNvSpPr>
          <p:nvPr/>
        </p:nvSpPr>
        <p:spPr>
          <a:xfrm>
            <a:off x="5637212" y="3819842"/>
            <a:ext cx="6324600" cy="259080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Dataset: Motorbikes registered in Barcelona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https://opendata-ajuntament.barcelona.cat/</a:t>
            </a:r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Historical Data: 2016 and 2017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Numerical Data: Number of motorbikes registered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Categorical data: Neighborhood, District, displacement capacity(cc)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9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16AACA18-CE99-41FC-B92F-CCF0CF5157D2}"/>
              </a:ext>
            </a:extLst>
          </p:cNvPr>
          <p:cNvSpPr txBox="1">
            <a:spLocks/>
          </p:cNvSpPr>
          <p:nvPr/>
        </p:nvSpPr>
        <p:spPr>
          <a:xfrm>
            <a:off x="6372183" y="203319"/>
            <a:ext cx="4911566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spcBef>
                <a:spcPts val="0"/>
              </a:spcBef>
              <a:defRPr/>
            </a:pP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Data Wrangling</a:t>
            </a:r>
          </a:p>
        </p:txBody>
      </p:sp>
      <p:pic>
        <p:nvPicPr>
          <p:cNvPr id="25" name="Picture 4" descr="Data transformation Icon 986782">
            <a:extLst>
              <a:ext uri="{FF2B5EF4-FFF2-40B4-BE49-F238E27FC236}">
                <a16:creationId xmlns:a16="http://schemas.microsoft.com/office/drawing/2014/main" id="{4C2C1990-C953-4B9F-8A23-A5CA9857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13" y="2982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F128BA7D-444F-4A7A-BDBD-4B405CA60A05}"/>
              </a:ext>
            </a:extLst>
          </p:cNvPr>
          <p:cNvSpPr txBox="1">
            <a:spLocks/>
          </p:cNvSpPr>
          <p:nvPr/>
        </p:nvSpPr>
        <p:spPr>
          <a:xfrm>
            <a:off x="455612" y="609600"/>
            <a:ext cx="10439400" cy="586740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CLEANING: 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Fortunately the data had no empty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 the other hand it was necessary to translate columns and values to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GROUPING &amp; AGGREGATION: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grouping for the Accidents Dataset by “District”, our objective was was to aggregate data to subgroups large sample size in order to remain representative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Alternatively for the Motorbikes we used the “</a:t>
            </a:r>
            <a:r>
              <a:rPr lang="en-US" dirty="0" err="1">
                <a:solidFill>
                  <a:schemeClr val="bg1"/>
                </a:solidFill>
              </a:rPr>
              <a:t>pivot_table</a:t>
            </a:r>
            <a:r>
              <a:rPr lang="en-US" dirty="0">
                <a:solidFill>
                  <a:schemeClr val="bg1"/>
                </a:solidFill>
              </a:rPr>
              <a:t>” function in order to “one-hot code” the bike potency(cc) category into numbers that could be aggregated by “District”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42EA8C-E10C-4507-8B7F-251398CEB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00276"/>
            <a:ext cx="2286000" cy="8587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07906A-2BEA-448A-ADAB-60C01BEF6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1371600"/>
            <a:ext cx="2003300" cy="10721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2F0A31-A62D-44D8-96A0-796E90404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12" y="3090065"/>
            <a:ext cx="6475412" cy="5675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81408B-8CBF-445E-8E5D-3A3439323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12" y="4957921"/>
            <a:ext cx="4552950" cy="223679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AC3B483-B510-4ABF-A75C-85D1553C4ADF}"/>
              </a:ext>
            </a:extLst>
          </p:cNvPr>
          <p:cNvSpPr/>
          <p:nvPr/>
        </p:nvSpPr>
        <p:spPr>
          <a:xfrm>
            <a:off x="3503612" y="182880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D9AADA2-D0CE-46C7-8492-2F3E872C3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12" y="5908199"/>
            <a:ext cx="8837612" cy="4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16AACA18-CE99-41FC-B92F-CCF0CF5157D2}"/>
              </a:ext>
            </a:extLst>
          </p:cNvPr>
          <p:cNvSpPr txBox="1">
            <a:spLocks/>
          </p:cNvSpPr>
          <p:nvPr/>
        </p:nvSpPr>
        <p:spPr>
          <a:xfrm>
            <a:off x="6372183" y="203319"/>
            <a:ext cx="4911566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spcBef>
                <a:spcPts val="0"/>
              </a:spcBef>
              <a:defRPr/>
            </a:pP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Insights </a:t>
            </a: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1/3)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F128BA7D-444F-4A7A-BDBD-4B405CA60A05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10439400" cy="259080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Result was the Following Table*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6" descr="Idea Icon 1754160">
            <a:extLst>
              <a:ext uri="{FF2B5EF4-FFF2-40B4-BE49-F238E27FC236}">
                <a16:creationId xmlns:a16="http://schemas.microsoft.com/office/drawing/2014/main" id="{E2267AAE-D806-4C3E-B5F7-3A4B45FF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213" y="2888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395641E-8AF2-4672-99AE-53EB0001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62" y="990600"/>
            <a:ext cx="8620501" cy="3552756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C78E2D28-750C-4199-88CC-262442276FBC}"/>
              </a:ext>
            </a:extLst>
          </p:cNvPr>
          <p:cNvSpPr txBox="1"/>
          <p:nvPr/>
        </p:nvSpPr>
        <p:spPr>
          <a:xfrm>
            <a:off x="-12320" y="6626627"/>
            <a:ext cx="464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*2016 Dataset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43C229E1-CD48-4C76-B9B7-B489AEFA1B77}"/>
              </a:ext>
            </a:extLst>
          </p:cNvPr>
          <p:cNvSpPr txBox="1">
            <a:spLocks/>
          </p:cNvSpPr>
          <p:nvPr/>
        </p:nvSpPr>
        <p:spPr>
          <a:xfrm>
            <a:off x="455612" y="4572000"/>
            <a:ext cx="10439400" cy="1902227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Questions raised: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the total number of bikes has influence on the number of accidents?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they power/size of the bike correlates with accidents? What about deaths?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BC4773A-8196-4FB2-BC57-52FB989AD0F4}"/>
              </a:ext>
            </a:extLst>
          </p:cNvPr>
          <p:cNvSpPr txBox="1">
            <a:spLocks/>
          </p:cNvSpPr>
          <p:nvPr/>
        </p:nvSpPr>
        <p:spPr>
          <a:xfrm>
            <a:off x="455612" y="5667207"/>
            <a:ext cx="10439400" cy="809794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Hypothesis: We assumed for the purpose of the analysis that the Motorbikes registered to a district is representative of the number of bikes actively cruising in that area during any given day (No seasonality)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16AACA18-CE99-41FC-B92F-CCF0CF5157D2}"/>
              </a:ext>
            </a:extLst>
          </p:cNvPr>
          <p:cNvSpPr txBox="1">
            <a:spLocks/>
          </p:cNvSpPr>
          <p:nvPr/>
        </p:nvSpPr>
        <p:spPr>
          <a:xfrm>
            <a:off x="6372183" y="203319"/>
            <a:ext cx="4911566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spcBef>
                <a:spcPts val="0"/>
              </a:spcBef>
              <a:defRPr/>
            </a:pP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Insights </a:t>
            </a: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2/3)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F128BA7D-444F-4A7A-BDBD-4B405CA60A05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10439400" cy="595058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Result was the Following Table*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6" descr="Idea Icon 1754160">
            <a:extLst>
              <a:ext uri="{FF2B5EF4-FFF2-40B4-BE49-F238E27FC236}">
                <a16:creationId xmlns:a16="http://schemas.microsoft.com/office/drawing/2014/main" id="{E2267AAE-D806-4C3E-B5F7-3A4B45FF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213" y="2888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C78E2D28-750C-4199-88CC-262442276FBC}"/>
              </a:ext>
            </a:extLst>
          </p:cNvPr>
          <p:cNvSpPr txBox="1"/>
          <p:nvPr/>
        </p:nvSpPr>
        <p:spPr>
          <a:xfrm>
            <a:off x="-12320" y="6626627"/>
            <a:ext cx="464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*2016 Dataset</a:t>
            </a:r>
          </a:p>
        </p:txBody>
      </p:sp>
      <p:sp>
        <p:nvSpPr>
          <p:cNvPr id="9" name="Arrow: Right 22">
            <a:extLst>
              <a:ext uri="{FF2B5EF4-FFF2-40B4-BE49-F238E27FC236}">
                <a16:creationId xmlns:a16="http://schemas.microsoft.com/office/drawing/2014/main" id="{F80E181E-A051-41D4-8688-5BE763E0B5CD}"/>
              </a:ext>
            </a:extLst>
          </p:cNvPr>
          <p:cNvSpPr/>
          <p:nvPr/>
        </p:nvSpPr>
        <p:spPr>
          <a:xfrm>
            <a:off x="6780212" y="4177694"/>
            <a:ext cx="609600" cy="495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C1FD7C17-C3DA-40C6-9BD7-5F6E2639E6F8}"/>
              </a:ext>
            </a:extLst>
          </p:cNvPr>
          <p:cNvSpPr/>
          <p:nvPr/>
        </p:nvSpPr>
        <p:spPr>
          <a:xfrm>
            <a:off x="571377" y="2175164"/>
            <a:ext cx="1910390" cy="4124036"/>
          </a:xfrm>
          <a:prstGeom prst="roundRect">
            <a:avLst>
              <a:gd name="adj" fmla="val 3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74B9D71E-60F9-43C6-BB5F-F3A81791639A}"/>
              </a:ext>
            </a:extLst>
          </p:cNvPr>
          <p:cNvSpPr/>
          <p:nvPr/>
        </p:nvSpPr>
        <p:spPr>
          <a:xfrm>
            <a:off x="2589212" y="2175164"/>
            <a:ext cx="1910390" cy="4124036"/>
          </a:xfrm>
          <a:prstGeom prst="roundRect">
            <a:avLst>
              <a:gd name="adj" fmla="val 2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628F6A48-6A11-4A15-B622-50670ABDD574}"/>
              </a:ext>
            </a:extLst>
          </p:cNvPr>
          <p:cNvSpPr/>
          <p:nvPr/>
        </p:nvSpPr>
        <p:spPr>
          <a:xfrm>
            <a:off x="3097341" y="2839970"/>
            <a:ext cx="996357" cy="9979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96461DDF-BDD9-4EBE-ACE7-1F26C240F3A1}"/>
              </a:ext>
            </a:extLst>
          </p:cNvPr>
          <p:cNvSpPr/>
          <p:nvPr/>
        </p:nvSpPr>
        <p:spPr>
          <a:xfrm>
            <a:off x="2742435" y="2313022"/>
            <a:ext cx="1632245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Accidents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61A6ECB1-4A23-4C87-95AC-1016EE546D16}"/>
              </a:ext>
            </a:extLst>
          </p:cNvPr>
          <p:cNvSpPr/>
          <p:nvPr/>
        </p:nvSpPr>
        <p:spPr>
          <a:xfrm>
            <a:off x="2589212" y="4030541"/>
            <a:ext cx="1910390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0E991FF2-6BC0-40C3-BB95-598865B2B19A}"/>
              </a:ext>
            </a:extLst>
          </p:cNvPr>
          <p:cNvSpPr/>
          <p:nvPr/>
        </p:nvSpPr>
        <p:spPr>
          <a:xfrm>
            <a:off x="2589212" y="4776837"/>
            <a:ext cx="1910390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A22E88BF-FA46-4365-882B-F3078A438FF4}"/>
              </a:ext>
            </a:extLst>
          </p:cNvPr>
          <p:cNvSpPr/>
          <p:nvPr/>
        </p:nvSpPr>
        <p:spPr>
          <a:xfrm>
            <a:off x="2589212" y="5523132"/>
            <a:ext cx="1910390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37A4EF19-6FFF-481F-962C-7EF014BF4BD8}"/>
              </a:ext>
            </a:extLst>
          </p:cNvPr>
          <p:cNvSpPr/>
          <p:nvPr/>
        </p:nvSpPr>
        <p:spPr>
          <a:xfrm>
            <a:off x="4641222" y="2175164"/>
            <a:ext cx="1910390" cy="4124036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6">
            <a:extLst>
              <a:ext uri="{FF2B5EF4-FFF2-40B4-BE49-F238E27FC236}">
                <a16:creationId xmlns:a16="http://schemas.microsoft.com/office/drawing/2014/main" id="{1FE62856-7451-4DE3-8D7B-77E266062823}"/>
              </a:ext>
            </a:extLst>
          </p:cNvPr>
          <p:cNvSpPr/>
          <p:nvPr/>
        </p:nvSpPr>
        <p:spPr>
          <a:xfrm>
            <a:off x="5149351" y="2839970"/>
            <a:ext cx="996357" cy="9979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18">
            <a:extLst>
              <a:ext uri="{FF2B5EF4-FFF2-40B4-BE49-F238E27FC236}">
                <a16:creationId xmlns:a16="http://schemas.microsoft.com/office/drawing/2014/main" id="{821F399A-53CD-4125-B102-7516788AA890}"/>
              </a:ext>
            </a:extLst>
          </p:cNvPr>
          <p:cNvSpPr/>
          <p:nvPr/>
        </p:nvSpPr>
        <p:spPr>
          <a:xfrm>
            <a:off x="4794445" y="2313022"/>
            <a:ext cx="1632245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Deaths</a:t>
            </a:r>
            <a:endParaRPr lang="en-IN" sz="1600" b="1" dirty="0">
              <a:solidFill>
                <a:schemeClr val="bg1"/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04C561AC-5AE5-4388-ACC3-CA7BD4EC7D59}"/>
              </a:ext>
            </a:extLst>
          </p:cNvPr>
          <p:cNvSpPr/>
          <p:nvPr/>
        </p:nvSpPr>
        <p:spPr>
          <a:xfrm>
            <a:off x="4641222" y="4030541"/>
            <a:ext cx="1910390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1B49A38E-7570-433D-B879-DF4F8594B050}"/>
              </a:ext>
            </a:extLst>
          </p:cNvPr>
          <p:cNvSpPr/>
          <p:nvPr/>
        </p:nvSpPr>
        <p:spPr>
          <a:xfrm>
            <a:off x="4641222" y="4776837"/>
            <a:ext cx="1910390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55B2B1F6-02A1-4CAA-90EB-165E4A55862F}"/>
              </a:ext>
            </a:extLst>
          </p:cNvPr>
          <p:cNvSpPr/>
          <p:nvPr/>
        </p:nvSpPr>
        <p:spPr>
          <a:xfrm>
            <a:off x="4641222" y="5523132"/>
            <a:ext cx="1910390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43">
            <a:extLst>
              <a:ext uri="{FF2B5EF4-FFF2-40B4-BE49-F238E27FC236}">
                <a16:creationId xmlns:a16="http://schemas.microsoft.com/office/drawing/2014/main" id="{F4E6D801-44CD-41DB-88D1-3AA142F98469}"/>
              </a:ext>
            </a:extLst>
          </p:cNvPr>
          <p:cNvSpPr/>
          <p:nvPr/>
        </p:nvSpPr>
        <p:spPr>
          <a:xfrm>
            <a:off x="571377" y="4030541"/>
            <a:ext cx="1910390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st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1F079E8C-BA06-4EC0-A2A4-6ACEC9242E59}"/>
              </a:ext>
            </a:extLst>
          </p:cNvPr>
          <p:cNvSpPr/>
          <p:nvPr/>
        </p:nvSpPr>
        <p:spPr>
          <a:xfrm>
            <a:off x="571377" y="4776837"/>
            <a:ext cx="1910390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rd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31" name="Rectangle 45">
            <a:extLst>
              <a:ext uri="{FF2B5EF4-FFF2-40B4-BE49-F238E27FC236}">
                <a16:creationId xmlns:a16="http://schemas.microsoft.com/office/drawing/2014/main" id="{687D3FEA-5F1A-4CB2-8030-F7E81AC14EE3}"/>
              </a:ext>
            </a:extLst>
          </p:cNvPr>
          <p:cNvSpPr/>
          <p:nvPr/>
        </p:nvSpPr>
        <p:spPr>
          <a:xfrm>
            <a:off x="571377" y="5523132"/>
            <a:ext cx="1910390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Highest Correlation</a:t>
            </a:r>
          </a:p>
        </p:txBody>
      </p:sp>
      <p:sp>
        <p:nvSpPr>
          <p:cNvPr id="32" name="Freeform 27">
            <a:extLst>
              <a:ext uri="{FF2B5EF4-FFF2-40B4-BE49-F238E27FC236}">
                <a16:creationId xmlns:a16="http://schemas.microsoft.com/office/drawing/2014/main" id="{B8C3C360-1269-4EF8-A711-50B27323EE66}"/>
              </a:ext>
            </a:extLst>
          </p:cNvPr>
          <p:cNvSpPr>
            <a:spLocks noEditPoints="1"/>
          </p:cNvSpPr>
          <p:nvPr/>
        </p:nvSpPr>
        <p:spPr bwMode="auto">
          <a:xfrm>
            <a:off x="1257930" y="2862294"/>
            <a:ext cx="669664" cy="702033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TextBox 47">
            <a:extLst>
              <a:ext uri="{FF2B5EF4-FFF2-40B4-BE49-F238E27FC236}">
                <a16:creationId xmlns:a16="http://schemas.microsoft.com/office/drawing/2014/main" id="{78FEA69F-6496-4638-B949-2D73C7602CBF}"/>
              </a:ext>
            </a:extLst>
          </p:cNvPr>
          <p:cNvSpPr txBox="1"/>
          <p:nvPr/>
        </p:nvSpPr>
        <p:spPr>
          <a:xfrm>
            <a:off x="2604270" y="4025966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34" name="TextBox 48">
            <a:extLst>
              <a:ext uri="{FF2B5EF4-FFF2-40B4-BE49-F238E27FC236}">
                <a16:creationId xmlns:a16="http://schemas.microsoft.com/office/drawing/2014/main" id="{8CE7A2EA-DF77-48B8-80AF-90964D2A4E07}"/>
              </a:ext>
            </a:extLst>
          </p:cNvPr>
          <p:cNvSpPr txBox="1"/>
          <p:nvPr/>
        </p:nvSpPr>
        <p:spPr>
          <a:xfrm>
            <a:off x="571309" y="4429655"/>
            <a:ext cx="19104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nd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5289EC1A-6F14-44B3-A144-85BD046B7803}"/>
              </a:ext>
            </a:extLst>
          </p:cNvPr>
          <p:cNvSpPr txBox="1"/>
          <p:nvPr/>
        </p:nvSpPr>
        <p:spPr>
          <a:xfrm>
            <a:off x="3046625" y="5177801"/>
            <a:ext cx="19104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36" name="TextBox 50">
            <a:extLst>
              <a:ext uri="{FF2B5EF4-FFF2-40B4-BE49-F238E27FC236}">
                <a16:creationId xmlns:a16="http://schemas.microsoft.com/office/drawing/2014/main" id="{9F17FBB6-8B6F-4268-807D-AF8B7D2B0580}"/>
              </a:ext>
            </a:extLst>
          </p:cNvPr>
          <p:cNvSpPr txBox="1"/>
          <p:nvPr/>
        </p:nvSpPr>
        <p:spPr>
          <a:xfrm>
            <a:off x="571309" y="5898238"/>
            <a:ext cx="19104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Lowest Correlation</a:t>
            </a:r>
          </a:p>
        </p:txBody>
      </p:sp>
      <p:sp>
        <p:nvSpPr>
          <p:cNvPr id="37" name="TextBox 51">
            <a:extLst>
              <a:ext uri="{FF2B5EF4-FFF2-40B4-BE49-F238E27FC236}">
                <a16:creationId xmlns:a16="http://schemas.microsoft.com/office/drawing/2014/main" id="{5E48179D-6328-474E-8475-08F14B52C6B4}"/>
              </a:ext>
            </a:extLst>
          </p:cNvPr>
          <p:cNvSpPr txBox="1"/>
          <p:nvPr/>
        </p:nvSpPr>
        <p:spPr>
          <a:xfrm>
            <a:off x="2616216" y="4397599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38" name="TextBox 52">
            <a:extLst>
              <a:ext uri="{FF2B5EF4-FFF2-40B4-BE49-F238E27FC236}">
                <a16:creationId xmlns:a16="http://schemas.microsoft.com/office/drawing/2014/main" id="{909DA34D-294C-43E3-9C37-7E78D18B3126}"/>
              </a:ext>
            </a:extLst>
          </p:cNvPr>
          <p:cNvSpPr txBox="1"/>
          <p:nvPr/>
        </p:nvSpPr>
        <p:spPr>
          <a:xfrm>
            <a:off x="2622189" y="4769232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Cádiz</a:t>
            </a:r>
          </a:p>
        </p:txBody>
      </p:sp>
      <p:sp>
        <p:nvSpPr>
          <p:cNvPr id="39" name="TextBox 53">
            <a:extLst>
              <a:ext uri="{FF2B5EF4-FFF2-40B4-BE49-F238E27FC236}">
                <a16:creationId xmlns:a16="http://schemas.microsoft.com/office/drawing/2014/main" id="{A4F3D0FE-5A11-46F0-B860-FFBEB1E30010}"/>
              </a:ext>
            </a:extLst>
          </p:cNvPr>
          <p:cNvSpPr txBox="1"/>
          <p:nvPr/>
        </p:nvSpPr>
        <p:spPr>
          <a:xfrm>
            <a:off x="2610243" y="5140865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Castellon</a:t>
            </a: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EBE83701-5CAD-4100-AE91-24F9F0FDF5AC}"/>
              </a:ext>
            </a:extLst>
          </p:cNvPr>
          <p:cNvSpPr txBox="1"/>
          <p:nvPr/>
        </p:nvSpPr>
        <p:spPr>
          <a:xfrm>
            <a:off x="4635467" y="4014497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41" name="TextBox 55">
            <a:extLst>
              <a:ext uri="{FF2B5EF4-FFF2-40B4-BE49-F238E27FC236}">
                <a16:creationId xmlns:a16="http://schemas.microsoft.com/office/drawing/2014/main" id="{6BFEEB05-D280-4EE1-80B3-AFB69131AC7C}"/>
              </a:ext>
            </a:extLst>
          </p:cNvPr>
          <p:cNvSpPr txBox="1"/>
          <p:nvPr/>
        </p:nvSpPr>
        <p:spPr>
          <a:xfrm>
            <a:off x="4647413" y="4387852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83BD73B7-5CD6-4AE8-ADB3-B0FF44497B37}"/>
              </a:ext>
            </a:extLst>
          </p:cNvPr>
          <p:cNvSpPr txBox="1"/>
          <p:nvPr/>
        </p:nvSpPr>
        <p:spPr>
          <a:xfrm>
            <a:off x="4653386" y="4761207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43" name="TextBox 57">
            <a:extLst>
              <a:ext uri="{FF2B5EF4-FFF2-40B4-BE49-F238E27FC236}">
                <a16:creationId xmlns:a16="http://schemas.microsoft.com/office/drawing/2014/main" id="{08CC561C-BD2E-4D5A-BF0A-0099C444C385}"/>
              </a:ext>
            </a:extLst>
          </p:cNvPr>
          <p:cNvSpPr txBox="1"/>
          <p:nvPr/>
        </p:nvSpPr>
        <p:spPr>
          <a:xfrm>
            <a:off x="4641440" y="5134563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5E8C3B6A-59CC-49E3-9B46-1DE2B6EDD4F6}"/>
              </a:ext>
            </a:extLst>
          </p:cNvPr>
          <p:cNvSpPr txBox="1"/>
          <p:nvPr/>
        </p:nvSpPr>
        <p:spPr>
          <a:xfrm>
            <a:off x="2628161" y="5512499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%</a:t>
            </a:r>
            <a:endParaRPr lang="en-IN" sz="2000" b="1" dirty="0">
              <a:solidFill>
                <a:schemeClr val="bg1"/>
              </a:solidFill>
              <a:latin typeface="Source Sans Pro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94BE5582-9368-4CB4-B9F4-95FC12302C0B}"/>
              </a:ext>
            </a:extLst>
          </p:cNvPr>
          <p:cNvSpPr txBox="1"/>
          <p:nvPr/>
        </p:nvSpPr>
        <p:spPr>
          <a:xfrm>
            <a:off x="4659358" y="5501030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%</a:t>
            </a:r>
          </a:p>
        </p:txBody>
      </p:sp>
      <p:sp>
        <p:nvSpPr>
          <p:cNvPr id="46" name="TextBox 70">
            <a:extLst>
              <a:ext uri="{FF2B5EF4-FFF2-40B4-BE49-F238E27FC236}">
                <a16:creationId xmlns:a16="http://schemas.microsoft.com/office/drawing/2014/main" id="{C8B835F9-D92D-4A6A-8619-A8BDBBF7DBCC}"/>
              </a:ext>
            </a:extLst>
          </p:cNvPr>
          <p:cNvSpPr txBox="1"/>
          <p:nvPr/>
        </p:nvSpPr>
        <p:spPr>
          <a:xfrm>
            <a:off x="2628161" y="5891859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%</a:t>
            </a:r>
          </a:p>
        </p:txBody>
      </p:sp>
      <p:sp>
        <p:nvSpPr>
          <p:cNvPr id="47" name="TextBox 71">
            <a:extLst>
              <a:ext uri="{FF2B5EF4-FFF2-40B4-BE49-F238E27FC236}">
                <a16:creationId xmlns:a16="http://schemas.microsoft.com/office/drawing/2014/main" id="{4672B786-EA2E-4244-8F11-66302F07CBB0}"/>
              </a:ext>
            </a:extLst>
          </p:cNvPr>
          <p:cNvSpPr txBox="1"/>
          <p:nvPr/>
        </p:nvSpPr>
        <p:spPr>
          <a:xfrm>
            <a:off x="4659358" y="5880390"/>
            <a:ext cx="18525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%</a:t>
            </a:r>
          </a:p>
        </p:txBody>
      </p:sp>
      <p:sp>
        <p:nvSpPr>
          <p:cNvPr id="48" name="TextBox 49">
            <a:extLst>
              <a:ext uri="{FF2B5EF4-FFF2-40B4-BE49-F238E27FC236}">
                <a16:creationId xmlns:a16="http://schemas.microsoft.com/office/drawing/2014/main" id="{FC07483E-6F53-493F-A1BE-EBE9FAE5AF9B}"/>
              </a:ext>
            </a:extLst>
          </p:cNvPr>
          <p:cNvSpPr txBox="1"/>
          <p:nvPr/>
        </p:nvSpPr>
        <p:spPr>
          <a:xfrm>
            <a:off x="473841" y="5160731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kumimoji="0" lang="en-IN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16AACA18-CE99-41FC-B92F-CCF0CF5157D2}"/>
              </a:ext>
            </a:extLst>
          </p:cNvPr>
          <p:cNvSpPr txBox="1">
            <a:spLocks/>
          </p:cNvSpPr>
          <p:nvPr/>
        </p:nvSpPr>
        <p:spPr>
          <a:xfrm>
            <a:off x="6372183" y="203319"/>
            <a:ext cx="4911566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spcBef>
                <a:spcPts val="0"/>
              </a:spcBef>
              <a:defRPr/>
            </a:pP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Insights </a:t>
            </a: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3/3)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F128BA7D-444F-4A7A-BDBD-4B405CA60A05}"/>
              </a:ext>
            </a:extLst>
          </p:cNvPr>
          <p:cNvSpPr txBox="1">
            <a:spLocks/>
          </p:cNvSpPr>
          <p:nvPr/>
        </p:nvSpPr>
        <p:spPr>
          <a:xfrm>
            <a:off x="455612" y="457200"/>
            <a:ext cx="10439400" cy="259080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Result was the Following Table*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895244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6" descr="Idea Icon 1754160">
            <a:extLst>
              <a:ext uri="{FF2B5EF4-FFF2-40B4-BE49-F238E27FC236}">
                <a16:creationId xmlns:a16="http://schemas.microsoft.com/office/drawing/2014/main" id="{E2267AAE-D806-4C3E-B5F7-3A4B45FF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213" y="2888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22">
            <a:extLst>
              <a:ext uri="{FF2B5EF4-FFF2-40B4-BE49-F238E27FC236}">
                <a16:creationId xmlns:a16="http://schemas.microsoft.com/office/drawing/2014/main" id="{0EF5D53E-DA2D-4473-9F79-971BA560B8B8}"/>
              </a:ext>
            </a:extLst>
          </p:cNvPr>
          <p:cNvSpPr/>
          <p:nvPr/>
        </p:nvSpPr>
        <p:spPr>
          <a:xfrm>
            <a:off x="7466012" y="4177694"/>
            <a:ext cx="671632" cy="495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557FF07E-A940-4B6C-924A-503CFA82C5C1}"/>
              </a:ext>
            </a:extLst>
          </p:cNvPr>
          <p:cNvSpPr/>
          <p:nvPr/>
        </p:nvSpPr>
        <p:spPr>
          <a:xfrm>
            <a:off x="571376" y="2175164"/>
            <a:ext cx="2104789" cy="4124036"/>
          </a:xfrm>
          <a:prstGeom prst="roundRect">
            <a:avLst>
              <a:gd name="adj" fmla="val 3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B228661F-9112-418A-B903-74381C52F03B}"/>
              </a:ext>
            </a:extLst>
          </p:cNvPr>
          <p:cNvSpPr/>
          <p:nvPr/>
        </p:nvSpPr>
        <p:spPr>
          <a:xfrm>
            <a:off x="2800068" y="2175164"/>
            <a:ext cx="2104789" cy="4124036"/>
          </a:xfrm>
          <a:prstGeom prst="roundRect">
            <a:avLst>
              <a:gd name="adj" fmla="val 2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Oval 13">
            <a:extLst>
              <a:ext uri="{FF2B5EF4-FFF2-40B4-BE49-F238E27FC236}">
                <a16:creationId xmlns:a16="http://schemas.microsoft.com/office/drawing/2014/main" id="{668327CB-FE02-41E4-8CE0-9965EB3B1C62}"/>
              </a:ext>
            </a:extLst>
          </p:cNvPr>
          <p:cNvSpPr/>
          <p:nvPr/>
        </p:nvSpPr>
        <p:spPr>
          <a:xfrm>
            <a:off x="3353487" y="2839970"/>
            <a:ext cx="997950" cy="9979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ounded Rectangle 13">
            <a:extLst>
              <a:ext uri="{FF2B5EF4-FFF2-40B4-BE49-F238E27FC236}">
                <a16:creationId xmlns:a16="http://schemas.microsoft.com/office/drawing/2014/main" id="{46A9A02A-29A6-4D6E-8510-EB1CEF225C3C}"/>
              </a:ext>
            </a:extLst>
          </p:cNvPr>
          <p:cNvSpPr/>
          <p:nvPr/>
        </p:nvSpPr>
        <p:spPr>
          <a:xfrm>
            <a:off x="2953292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M1</a:t>
            </a:r>
          </a:p>
        </p:txBody>
      </p:sp>
      <p:sp>
        <p:nvSpPr>
          <p:cNvPr id="64" name="Rectangle 15">
            <a:extLst>
              <a:ext uri="{FF2B5EF4-FFF2-40B4-BE49-F238E27FC236}">
                <a16:creationId xmlns:a16="http://schemas.microsoft.com/office/drawing/2014/main" id="{D504682D-42D6-408F-88E3-42DF189BB941}"/>
              </a:ext>
            </a:extLst>
          </p:cNvPr>
          <p:cNvSpPr/>
          <p:nvPr/>
        </p:nvSpPr>
        <p:spPr>
          <a:xfrm>
            <a:off x="2800068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23">
            <a:extLst>
              <a:ext uri="{FF2B5EF4-FFF2-40B4-BE49-F238E27FC236}">
                <a16:creationId xmlns:a16="http://schemas.microsoft.com/office/drawing/2014/main" id="{C8959124-8DEE-43E2-88EE-640BC85D1FC7}"/>
              </a:ext>
            </a:extLst>
          </p:cNvPr>
          <p:cNvSpPr/>
          <p:nvPr/>
        </p:nvSpPr>
        <p:spPr>
          <a:xfrm>
            <a:off x="2800068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24">
            <a:extLst>
              <a:ext uri="{FF2B5EF4-FFF2-40B4-BE49-F238E27FC236}">
                <a16:creationId xmlns:a16="http://schemas.microsoft.com/office/drawing/2014/main" id="{30735DB8-BEE8-413C-BAAF-25ACEB31245E}"/>
              </a:ext>
            </a:extLst>
          </p:cNvPr>
          <p:cNvSpPr/>
          <p:nvPr/>
        </p:nvSpPr>
        <p:spPr>
          <a:xfrm>
            <a:off x="2800068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ounded Rectangle 9">
            <a:extLst>
              <a:ext uri="{FF2B5EF4-FFF2-40B4-BE49-F238E27FC236}">
                <a16:creationId xmlns:a16="http://schemas.microsoft.com/office/drawing/2014/main" id="{3F08B34F-8B08-4721-81B6-2419CA1532FA}"/>
              </a:ext>
            </a:extLst>
          </p:cNvPr>
          <p:cNvSpPr/>
          <p:nvPr/>
        </p:nvSpPr>
        <p:spPr>
          <a:xfrm>
            <a:off x="5034514" y="2175164"/>
            <a:ext cx="2104789" cy="4124036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Oval 26">
            <a:extLst>
              <a:ext uri="{FF2B5EF4-FFF2-40B4-BE49-F238E27FC236}">
                <a16:creationId xmlns:a16="http://schemas.microsoft.com/office/drawing/2014/main" id="{4036C4E6-5887-42FD-94EE-FE01B4DD6470}"/>
              </a:ext>
            </a:extLst>
          </p:cNvPr>
          <p:cNvSpPr/>
          <p:nvPr/>
        </p:nvSpPr>
        <p:spPr>
          <a:xfrm>
            <a:off x="5587933" y="2839970"/>
            <a:ext cx="997950" cy="9979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ounded Rectangle 18">
            <a:extLst>
              <a:ext uri="{FF2B5EF4-FFF2-40B4-BE49-F238E27FC236}">
                <a16:creationId xmlns:a16="http://schemas.microsoft.com/office/drawing/2014/main" id="{C6B94CF6-5686-49B4-8EF3-49F5F1575485}"/>
              </a:ext>
            </a:extLst>
          </p:cNvPr>
          <p:cNvSpPr/>
          <p:nvPr/>
        </p:nvSpPr>
        <p:spPr>
          <a:xfrm>
            <a:off x="5187738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M2</a:t>
            </a: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70AE1CA8-0A2D-4CEC-8FD3-82A71FA1342B}"/>
              </a:ext>
            </a:extLst>
          </p:cNvPr>
          <p:cNvSpPr/>
          <p:nvPr/>
        </p:nvSpPr>
        <p:spPr>
          <a:xfrm>
            <a:off x="5034514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29">
            <a:extLst>
              <a:ext uri="{FF2B5EF4-FFF2-40B4-BE49-F238E27FC236}">
                <a16:creationId xmlns:a16="http://schemas.microsoft.com/office/drawing/2014/main" id="{994FA4B9-B73B-465F-BC40-FC73B2E09F82}"/>
              </a:ext>
            </a:extLst>
          </p:cNvPr>
          <p:cNvSpPr/>
          <p:nvPr/>
        </p:nvSpPr>
        <p:spPr>
          <a:xfrm>
            <a:off x="5034514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30">
            <a:extLst>
              <a:ext uri="{FF2B5EF4-FFF2-40B4-BE49-F238E27FC236}">
                <a16:creationId xmlns:a16="http://schemas.microsoft.com/office/drawing/2014/main" id="{B5ACC913-20CA-422A-9CD7-747F821ED118}"/>
              </a:ext>
            </a:extLst>
          </p:cNvPr>
          <p:cNvSpPr/>
          <p:nvPr/>
        </p:nvSpPr>
        <p:spPr>
          <a:xfrm>
            <a:off x="5034514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43">
            <a:extLst>
              <a:ext uri="{FF2B5EF4-FFF2-40B4-BE49-F238E27FC236}">
                <a16:creationId xmlns:a16="http://schemas.microsoft.com/office/drawing/2014/main" id="{D817FD87-4F85-4247-820A-AA0D0396FCD8}"/>
              </a:ext>
            </a:extLst>
          </p:cNvPr>
          <p:cNvSpPr/>
          <p:nvPr/>
        </p:nvSpPr>
        <p:spPr>
          <a:xfrm>
            <a:off x="571376" y="4030541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st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74" name="Rectangle 44">
            <a:extLst>
              <a:ext uri="{FF2B5EF4-FFF2-40B4-BE49-F238E27FC236}">
                <a16:creationId xmlns:a16="http://schemas.microsoft.com/office/drawing/2014/main" id="{8A27DD26-6E0B-492A-94A6-4A0CBBF2ED5D}"/>
              </a:ext>
            </a:extLst>
          </p:cNvPr>
          <p:cNvSpPr/>
          <p:nvPr/>
        </p:nvSpPr>
        <p:spPr>
          <a:xfrm>
            <a:off x="571376" y="4776837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rd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75" name="Rectangle 45">
            <a:extLst>
              <a:ext uri="{FF2B5EF4-FFF2-40B4-BE49-F238E27FC236}">
                <a16:creationId xmlns:a16="http://schemas.microsoft.com/office/drawing/2014/main" id="{BF7A2CDB-B5B1-4CBE-880F-B0022B1B49A1}"/>
              </a:ext>
            </a:extLst>
          </p:cNvPr>
          <p:cNvSpPr/>
          <p:nvPr/>
        </p:nvSpPr>
        <p:spPr>
          <a:xfrm>
            <a:off x="571376" y="5523132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Highest Correlation</a:t>
            </a:r>
          </a:p>
        </p:txBody>
      </p:sp>
      <p:sp>
        <p:nvSpPr>
          <p:cNvPr id="76" name="Freeform 27">
            <a:extLst>
              <a:ext uri="{FF2B5EF4-FFF2-40B4-BE49-F238E27FC236}">
                <a16:creationId xmlns:a16="http://schemas.microsoft.com/office/drawing/2014/main" id="{4348E609-27DA-48F0-B7E8-8CD63B435CDF}"/>
              </a:ext>
            </a:extLst>
          </p:cNvPr>
          <p:cNvSpPr>
            <a:spLocks noEditPoints="1"/>
          </p:cNvSpPr>
          <p:nvPr/>
        </p:nvSpPr>
        <p:spPr bwMode="auto">
          <a:xfrm>
            <a:off x="1288370" y="2862294"/>
            <a:ext cx="670734" cy="702033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TextBox 47">
            <a:extLst>
              <a:ext uri="{FF2B5EF4-FFF2-40B4-BE49-F238E27FC236}">
                <a16:creationId xmlns:a16="http://schemas.microsoft.com/office/drawing/2014/main" id="{9C58369B-21CD-4509-8585-9716E4ABF61A}"/>
              </a:ext>
            </a:extLst>
          </p:cNvPr>
          <p:cNvSpPr txBox="1"/>
          <p:nvPr/>
        </p:nvSpPr>
        <p:spPr>
          <a:xfrm>
            <a:off x="2815127" y="402596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78" name="TextBox 48">
            <a:extLst>
              <a:ext uri="{FF2B5EF4-FFF2-40B4-BE49-F238E27FC236}">
                <a16:creationId xmlns:a16="http://schemas.microsoft.com/office/drawing/2014/main" id="{57EE5701-D212-4B2F-8B82-59DE4DB49761}"/>
              </a:ext>
            </a:extLst>
          </p:cNvPr>
          <p:cNvSpPr txBox="1"/>
          <p:nvPr/>
        </p:nvSpPr>
        <p:spPr>
          <a:xfrm>
            <a:off x="571309" y="4429655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nd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79" name="TextBox 49">
            <a:extLst>
              <a:ext uri="{FF2B5EF4-FFF2-40B4-BE49-F238E27FC236}">
                <a16:creationId xmlns:a16="http://schemas.microsoft.com/office/drawing/2014/main" id="{D482B301-797D-4853-96B0-18B67EBE8DD7}"/>
              </a:ext>
            </a:extLst>
          </p:cNvPr>
          <p:cNvSpPr txBox="1"/>
          <p:nvPr/>
        </p:nvSpPr>
        <p:spPr>
          <a:xfrm>
            <a:off x="3046625" y="5177801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80" name="TextBox 50">
            <a:extLst>
              <a:ext uri="{FF2B5EF4-FFF2-40B4-BE49-F238E27FC236}">
                <a16:creationId xmlns:a16="http://schemas.microsoft.com/office/drawing/2014/main" id="{972E9D2C-51B3-4633-878E-C067E92F132C}"/>
              </a:ext>
            </a:extLst>
          </p:cNvPr>
          <p:cNvSpPr txBox="1"/>
          <p:nvPr/>
        </p:nvSpPr>
        <p:spPr>
          <a:xfrm>
            <a:off x="571309" y="5898238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Lowest </a:t>
            </a:r>
          </a:p>
        </p:txBody>
      </p:sp>
      <p:sp>
        <p:nvSpPr>
          <p:cNvPr id="81" name="TextBox 51">
            <a:extLst>
              <a:ext uri="{FF2B5EF4-FFF2-40B4-BE49-F238E27FC236}">
                <a16:creationId xmlns:a16="http://schemas.microsoft.com/office/drawing/2014/main" id="{8FD2D077-73AD-45F6-9A68-ECC9F684DAAB}"/>
              </a:ext>
            </a:extLst>
          </p:cNvPr>
          <p:cNvSpPr txBox="1"/>
          <p:nvPr/>
        </p:nvSpPr>
        <p:spPr>
          <a:xfrm>
            <a:off x="2827073" y="43975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C90109DA-B732-40F2-8104-1BA6E2BAFA07}"/>
              </a:ext>
            </a:extLst>
          </p:cNvPr>
          <p:cNvSpPr txBox="1"/>
          <p:nvPr/>
        </p:nvSpPr>
        <p:spPr>
          <a:xfrm>
            <a:off x="2833046" y="476923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Cádiz</a:t>
            </a:r>
          </a:p>
        </p:txBody>
      </p:sp>
      <p:sp>
        <p:nvSpPr>
          <p:cNvPr id="83" name="TextBox 53">
            <a:extLst>
              <a:ext uri="{FF2B5EF4-FFF2-40B4-BE49-F238E27FC236}">
                <a16:creationId xmlns:a16="http://schemas.microsoft.com/office/drawing/2014/main" id="{2D9D8DBB-C17B-45FF-ABBE-26FAF6656E5B}"/>
              </a:ext>
            </a:extLst>
          </p:cNvPr>
          <p:cNvSpPr txBox="1"/>
          <p:nvPr/>
        </p:nvSpPr>
        <p:spPr>
          <a:xfrm>
            <a:off x="2821100" y="514086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Castellon</a:t>
            </a:r>
          </a:p>
        </p:txBody>
      </p:sp>
      <p:sp>
        <p:nvSpPr>
          <p:cNvPr id="84" name="TextBox 54">
            <a:extLst>
              <a:ext uri="{FF2B5EF4-FFF2-40B4-BE49-F238E27FC236}">
                <a16:creationId xmlns:a16="http://schemas.microsoft.com/office/drawing/2014/main" id="{F546039A-C7AB-45B2-ACCD-9F0641B747E3}"/>
              </a:ext>
            </a:extLst>
          </p:cNvPr>
          <p:cNvSpPr txBox="1"/>
          <p:nvPr/>
        </p:nvSpPr>
        <p:spPr>
          <a:xfrm>
            <a:off x="5028760" y="401449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85" name="TextBox 55">
            <a:extLst>
              <a:ext uri="{FF2B5EF4-FFF2-40B4-BE49-F238E27FC236}">
                <a16:creationId xmlns:a16="http://schemas.microsoft.com/office/drawing/2014/main" id="{63C67146-4378-4CD1-BF08-B9E07702FB19}"/>
              </a:ext>
            </a:extLst>
          </p:cNvPr>
          <p:cNvSpPr txBox="1"/>
          <p:nvPr/>
        </p:nvSpPr>
        <p:spPr>
          <a:xfrm>
            <a:off x="5040706" y="438785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86" name="TextBox 56">
            <a:extLst>
              <a:ext uri="{FF2B5EF4-FFF2-40B4-BE49-F238E27FC236}">
                <a16:creationId xmlns:a16="http://schemas.microsoft.com/office/drawing/2014/main" id="{2CC2AA0E-2D5E-451C-823D-90028C0F3F34}"/>
              </a:ext>
            </a:extLst>
          </p:cNvPr>
          <p:cNvSpPr txBox="1"/>
          <p:nvPr/>
        </p:nvSpPr>
        <p:spPr>
          <a:xfrm>
            <a:off x="5046679" y="476120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87" name="TextBox 57">
            <a:extLst>
              <a:ext uri="{FF2B5EF4-FFF2-40B4-BE49-F238E27FC236}">
                <a16:creationId xmlns:a16="http://schemas.microsoft.com/office/drawing/2014/main" id="{28B2E74C-5538-4805-A031-0E9C81B4520C}"/>
              </a:ext>
            </a:extLst>
          </p:cNvPr>
          <p:cNvSpPr txBox="1"/>
          <p:nvPr/>
        </p:nvSpPr>
        <p:spPr>
          <a:xfrm>
            <a:off x="5034733" y="5134563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88" name="TextBox 66">
            <a:extLst>
              <a:ext uri="{FF2B5EF4-FFF2-40B4-BE49-F238E27FC236}">
                <a16:creationId xmlns:a16="http://schemas.microsoft.com/office/drawing/2014/main" id="{F3BC8A16-0137-4B65-AED8-CA768760F48C}"/>
              </a:ext>
            </a:extLst>
          </p:cNvPr>
          <p:cNvSpPr txBox="1"/>
          <p:nvPr/>
        </p:nvSpPr>
        <p:spPr>
          <a:xfrm>
            <a:off x="2839018" y="55124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</a:t>
            </a:r>
            <a:r>
              <a:rPr lang="en-US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(69MM)</a:t>
            </a:r>
            <a:endParaRPr lang="en-IN" sz="2000" b="1" dirty="0">
              <a:solidFill>
                <a:schemeClr val="bg1"/>
              </a:solidFill>
              <a:latin typeface="Source Sans Pro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89" name="TextBox 67">
            <a:extLst>
              <a:ext uri="{FF2B5EF4-FFF2-40B4-BE49-F238E27FC236}">
                <a16:creationId xmlns:a16="http://schemas.microsoft.com/office/drawing/2014/main" id="{66F8EF4E-8682-4357-BB79-259119E4F464}"/>
              </a:ext>
            </a:extLst>
          </p:cNvPr>
          <p:cNvSpPr txBox="1"/>
          <p:nvPr/>
        </p:nvSpPr>
        <p:spPr>
          <a:xfrm>
            <a:off x="5052651" y="550103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(23.8MM)</a:t>
            </a:r>
          </a:p>
        </p:txBody>
      </p:sp>
      <p:sp>
        <p:nvSpPr>
          <p:cNvPr id="90" name="TextBox 70">
            <a:extLst>
              <a:ext uri="{FF2B5EF4-FFF2-40B4-BE49-F238E27FC236}">
                <a16:creationId xmlns:a16="http://schemas.microsoft.com/office/drawing/2014/main" id="{7091B365-31A7-4EB9-B370-61D36D629B0D}"/>
              </a:ext>
            </a:extLst>
          </p:cNvPr>
          <p:cNvSpPr txBox="1"/>
          <p:nvPr/>
        </p:nvSpPr>
        <p:spPr>
          <a:xfrm>
            <a:off x="2839018" y="589185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(32 agents)</a:t>
            </a:r>
          </a:p>
        </p:txBody>
      </p:sp>
      <p:sp>
        <p:nvSpPr>
          <p:cNvPr id="91" name="TextBox 71">
            <a:extLst>
              <a:ext uri="{FF2B5EF4-FFF2-40B4-BE49-F238E27FC236}">
                <a16:creationId xmlns:a16="http://schemas.microsoft.com/office/drawing/2014/main" id="{EB6E88CB-43FF-4DDE-BFB7-D48B15E25634}"/>
              </a:ext>
            </a:extLst>
          </p:cNvPr>
          <p:cNvSpPr txBox="1"/>
          <p:nvPr/>
        </p:nvSpPr>
        <p:spPr>
          <a:xfrm>
            <a:off x="5052651" y="588039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(7 agents)</a:t>
            </a:r>
          </a:p>
        </p:txBody>
      </p:sp>
    </p:spTree>
    <p:extLst>
      <p:ext uri="{BB962C8B-B14F-4D97-AF65-F5344CB8AC3E}">
        <p14:creationId xmlns:p14="http://schemas.microsoft.com/office/powerpoint/2010/main" val="34649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59A7"/>
      </a:accent1>
      <a:accent2>
        <a:srgbClr val="5D9EBC"/>
      </a:accent2>
      <a:accent3>
        <a:srgbClr val="73CB9B"/>
      </a:accent3>
      <a:accent4>
        <a:srgbClr val="A0E13B"/>
      </a:accent4>
      <a:accent5>
        <a:srgbClr val="465866"/>
      </a:accent5>
      <a:accent6>
        <a:srgbClr val="2AA6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59A7"/>
      </a:accent1>
      <a:accent2>
        <a:srgbClr val="5D9EBC"/>
      </a:accent2>
      <a:accent3>
        <a:srgbClr val="73CB9B"/>
      </a:accent3>
      <a:accent4>
        <a:srgbClr val="A0E13B"/>
      </a:accent4>
      <a:accent5>
        <a:srgbClr val="465866"/>
      </a:accent5>
      <a:accent6>
        <a:srgbClr val="2AA6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12088</TotalTime>
  <Words>2661</Words>
  <Application>Microsoft Office PowerPoint</Application>
  <PresentationFormat>Personalizado</PresentationFormat>
  <Paragraphs>852</Paragraphs>
  <Slides>27</Slides>
  <Notes>2</Notes>
  <HiddenSlides>4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Helvetica Neue</vt:lpstr>
      <vt:lpstr>Source Sans Pro</vt:lpstr>
      <vt:lpstr>Wingdings</vt:lpstr>
      <vt:lpstr>Office Theme</vt:lpstr>
      <vt:lpstr>1_Office Theme</vt:lpstr>
      <vt:lpstr>Worksheet</vt:lpstr>
      <vt:lpstr>Transportation Dataset Analysis  3rd June 2020     Barcelona</vt:lpstr>
      <vt:lpstr>Our Team 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Insights 2016-2017</vt:lpstr>
      <vt:lpstr>Sales Ranking by Province</vt:lpstr>
      <vt:lpstr>Presentación de PowerPoint</vt:lpstr>
      <vt:lpstr>Performance Comparison</vt:lpstr>
      <vt:lpstr>Presentación de PowerPoint</vt:lpstr>
      <vt:lpstr>Presentación de PowerPoint</vt:lpstr>
      <vt:lpstr>Main Actions</vt:lpstr>
      <vt:lpstr>New Market Distribution</vt:lpstr>
      <vt:lpstr>Implementation Plan</vt:lpstr>
      <vt:lpstr>Implementation Plan</vt:lpstr>
      <vt:lpstr>Implementation Plan</vt:lpstr>
      <vt:lpstr>Tele Sales Service</vt:lpstr>
      <vt:lpstr>Impact of Tele Sales Service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Deguchi Hayashi, Felipe Yuji</cp:lastModifiedBy>
  <cp:revision>474</cp:revision>
  <dcterms:created xsi:type="dcterms:W3CDTF">2013-09-12T13:05:01Z</dcterms:created>
  <dcterms:modified xsi:type="dcterms:W3CDTF">2020-07-02T17:09:28Z</dcterms:modified>
</cp:coreProperties>
</file>